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8" r:id="rId5"/>
    <p:sldMasterId id="2147483725" r:id="rId6"/>
  </p:sldMasterIdLst>
  <p:notesMasterIdLst>
    <p:notesMasterId r:id="rId21"/>
  </p:notesMasterIdLst>
  <p:handoutMasterIdLst>
    <p:handoutMasterId r:id="rId22"/>
  </p:handoutMasterIdLst>
  <p:sldIdLst>
    <p:sldId id="4082" r:id="rId7"/>
    <p:sldId id="4063" r:id="rId8"/>
    <p:sldId id="4064" r:id="rId9"/>
    <p:sldId id="4083" r:id="rId10"/>
    <p:sldId id="4084" r:id="rId11"/>
    <p:sldId id="4085" r:id="rId12"/>
    <p:sldId id="4086" r:id="rId13"/>
    <p:sldId id="4087" r:id="rId14"/>
    <p:sldId id="4088" r:id="rId15"/>
    <p:sldId id="4089" r:id="rId16"/>
    <p:sldId id="4090" r:id="rId17"/>
    <p:sldId id="4091" r:id="rId18"/>
    <p:sldId id="4092" r:id="rId19"/>
    <p:sldId id="377" r:id="rId2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1165AD-9F92-5F8B-002C-98FEEDD81DA4}" name="Karina Quinteros A." initials="KQA" userId="S::kquinteros@bcentral.cl::906d147e-69d7-4191-95c7-7aaf57d0ab78" providerId="AD"/>
  <p188:author id="{7D571FBA-6A31-0860-3A64-97C2E13FDCF4}" name="Enrique Orellana C." initials="EOC" userId="S::EORELLAN@bcentral.cl::b52a2b80-c384-4e5b-a551-cb2e357c7d6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ierre Mariani R." initials="PMR" lastIdx="40" clrIdx="6">
    <p:extLst>
      <p:ext uri="{19B8F6BF-5375-455C-9EA6-DF929625EA0E}">
        <p15:presenceInfo xmlns:p15="http://schemas.microsoft.com/office/powerpoint/2012/main" userId="S::pmariani@bcentral.cl::be671b3b-943f-4dd2-a90e-188c04a6643b" providerId="AD"/>
      </p:ext>
    </p:extLst>
  </p:cmAuthor>
  <p:cmAuthor id="1" name="Karina Quinteros A." initials="KQA" lastIdx="5" clrIdx="0">
    <p:extLst>
      <p:ext uri="{19B8F6BF-5375-455C-9EA6-DF929625EA0E}">
        <p15:presenceInfo xmlns:p15="http://schemas.microsoft.com/office/powerpoint/2012/main" userId="S::kquinteros@bcentral.cl::906d147e-69d7-4191-95c7-7aaf57d0ab78" providerId="AD"/>
      </p:ext>
    </p:extLst>
  </p:cmAuthor>
  <p:cmAuthor id="2" name="Tatiana" initials="T" lastIdx="32" clrIdx="1">
    <p:extLst>
      <p:ext uri="{19B8F6BF-5375-455C-9EA6-DF929625EA0E}">
        <p15:presenceInfo xmlns:p15="http://schemas.microsoft.com/office/powerpoint/2012/main" userId="S::TVARGAS@bcentral.cl::fd74dd37-eacf-48ed-9ea6-a8ef80fac5bc" providerId="AD"/>
      </p:ext>
    </p:extLst>
  </p:cmAuthor>
  <p:cmAuthor id="3" name="Mario Marcel C." initials="MMC" lastIdx="4" clrIdx="2">
    <p:extLst>
      <p:ext uri="{19B8F6BF-5375-455C-9EA6-DF929625EA0E}">
        <p15:presenceInfo xmlns:p15="http://schemas.microsoft.com/office/powerpoint/2012/main" userId="S::mmarcel@bcentral.cl::0eb7b0f6-a9ab-4171-b068-7a97eb7dbb26" providerId="AD"/>
      </p:ext>
    </p:extLst>
  </p:cmAuthor>
  <p:cmAuthor id="4" name="Cecilia Valenzuela C." initials="CVC" lastIdx="2" clrIdx="3">
    <p:extLst>
      <p:ext uri="{19B8F6BF-5375-455C-9EA6-DF929625EA0E}">
        <p15:presenceInfo xmlns:p15="http://schemas.microsoft.com/office/powerpoint/2012/main" userId="S::cvalenzu@bcentral.cl::b2c5e18d-7322-4de3-ad9d-02d162b4a69e" providerId="AD"/>
      </p:ext>
    </p:extLst>
  </p:cmAuthor>
  <p:cmAuthor id="5" name="Ivonne Vera R." initials="IVR" lastIdx="6" clrIdx="4">
    <p:extLst>
      <p:ext uri="{19B8F6BF-5375-455C-9EA6-DF929625EA0E}">
        <p15:presenceInfo xmlns:p15="http://schemas.microsoft.com/office/powerpoint/2012/main" userId="S::iverar@bcentral.cl::462138ca-c797-4d3f-b6f3-609b65dfdbca" providerId="AD"/>
      </p:ext>
    </p:extLst>
  </p:cmAuthor>
  <p:cmAuthor id="6" name="Enrique Orellana C." initials="EOC" lastIdx="18" clrIdx="5">
    <p:extLst>
      <p:ext uri="{19B8F6BF-5375-455C-9EA6-DF929625EA0E}">
        <p15:presenceInfo xmlns:p15="http://schemas.microsoft.com/office/powerpoint/2012/main" userId="S::EORELLAN@bcentral.cl::b52a2b80-c384-4e5b-a551-cb2e357c7d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242A40"/>
    <a:srgbClr val="FF0000"/>
    <a:srgbClr val="33CCFF"/>
    <a:srgbClr val="7C7C7C"/>
    <a:srgbClr val="E2E6ED"/>
    <a:srgbClr val="67717F"/>
    <a:srgbClr val="CBAB78"/>
    <a:srgbClr val="D9D9D9"/>
    <a:srgbClr val="76A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D361D8-79AC-46E7-A564-939AD32F66E6}" v="1" dt="2023-12-05T20:40:09.643"/>
    <p1510:client id="{B44A2E0F-9882-49CA-B9A0-B9E6136CD481}" v="185" dt="2023-12-05T19:55:19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a Quinteros A." userId="906d147e-69d7-4191-95c7-7aaf57d0ab78" providerId="ADAL" clId="{9287DCEC-FDC7-4B44-A69B-497C0C654646}"/>
    <pc:docChg chg="custSel modSld">
      <pc:chgData name="Karina Quinteros A." userId="906d147e-69d7-4191-95c7-7aaf57d0ab78" providerId="ADAL" clId="{9287DCEC-FDC7-4B44-A69B-497C0C654646}" dt="2023-09-06T01:27:39.169" v="20"/>
      <pc:docMkLst>
        <pc:docMk/>
      </pc:docMkLst>
      <pc:sldChg chg="addSp delSp modSp mod">
        <pc:chgData name="Karina Quinteros A." userId="906d147e-69d7-4191-95c7-7aaf57d0ab78" providerId="ADAL" clId="{9287DCEC-FDC7-4B44-A69B-497C0C654646}" dt="2023-09-06T01:27:39.169" v="20"/>
        <pc:sldMkLst>
          <pc:docMk/>
          <pc:sldMk cId="2972482734" sldId="4035"/>
        </pc:sldMkLst>
        <pc:spChg chg="mod">
          <ac:chgData name="Karina Quinteros A." userId="906d147e-69d7-4191-95c7-7aaf57d0ab78" providerId="ADAL" clId="{9287DCEC-FDC7-4B44-A69B-497C0C654646}" dt="2023-09-06T01:27:39.169" v="20"/>
          <ac:spMkLst>
            <pc:docMk/>
            <pc:sldMk cId="2972482734" sldId="4035"/>
            <ac:spMk id="4" creationId="{42AF8436-8866-82B1-9CA3-D1B7AF889604}"/>
          </ac:spMkLst>
        </pc:spChg>
        <pc:spChg chg="mod">
          <ac:chgData name="Karina Quinteros A." userId="906d147e-69d7-4191-95c7-7aaf57d0ab78" providerId="ADAL" clId="{9287DCEC-FDC7-4B44-A69B-497C0C654646}" dt="2023-09-06T01:27:24.917" v="19" actId="20577"/>
          <ac:spMkLst>
            <pc:docMk/>
            <pc:sldMk cId="2972482734" sldId="4035"/>
            <ac:spMk id="7" creationId="{743017DC-53F0-4C1C-AE98-97440750C486}"/>
          </ac:spMkLst>
        </pc:spChg>
        <pc:spChg chg="mod">
          <ac:chgData name="Karina Quinteros A." userId="906d147e-69d7-4191-95c7-7aaf57d0ab78" providerId="ADAL" clId="{9287DCEC-FDC7-4B44-A69B-497C0C654646}" dt="2023-09-06T01:27:22.380" v="15" actId="20577"/>
          <ac:spMkLst>
            <pc:docMk/>
            <pc:sldMk cId="2972482734" sldId="4035"/>
            <ac:spMk id="9" creationId="{B58E302E-6F23-EC24-2779-F3F32BDC1838}"/>
          </ac:spMkLst>
        </pc:spChg>
        <pc:graphicFrameChg chg="add mod">
          <ac:chgData name="Karina Quinteros A." userId="906d147e-69d7-4191-95c7-7aaf57d0ab78" providerId="ADAL" clId="{9287DCEC-FDC7-4B44-A69B-497C0C654646}" dt="2023-09-06T01:27:14.042" v="13" actId="1038"/>
          <ac:graphicFrameMkLst>
            <pc:docMk/>
            <pc:sldMk cId="2972482734" sldId="4035"/>
            <ac:graphicFrameMk id="2" creationId="{7885EB67-540E-454A-ABE1-237A1F5CF3E3}"/>
          </ac:graphicFrameMkLst>
        </pc:graphicFrameChg>
        <pc:graphicFrameChg chg="del">
          <ac:chgData name="Karina Quinteros A." userId="906d147e-69d7-4191-95c7-7aaf57d0ab78" providerId="ADAL" clId="{9287DCEC-FDC7-4B44-A69B-497C0C654646}" dt="2023-09-06T01:26:38.097" v="0" actId="478"/>
          <ac:graphicFrameMkLst>
            <pc:docMk/>
            <pc:sldMk cId="2972482734" sldId="4035"/>
            <ac:graphicFrameMk id="3" creationId="{218B7BE0-2F11-4FA9-AC3E-9324CCC2D216}"/>
          </ac:graphicFrameMkLst>
        </pc:graphicFrameChg>
      </pc:sldChg>
    </pc:docChg>
  </pc:docChgLst>
  <pc:docChgLst>
    <pc:chgData name="Pablo Sanchez C" userId="8146bd22-6de2-424b-9ca0-5e59d0934b04" providerId="ADAL" clId="{526837DD-C016-41D6-A5DC-284C94C79411}"/>
    <pc:docChg chg="undo custSel addSld delSld modSld sldOrd modMainMaster">
      <pc:chgData name="Pablo Sanchez C" userId="8146bd22-6de2-424b-9ca0-5e59d0934b04" providerId="ADAL" clId="{526837DD-C016-41D6-A5DC-284C94C79411}" dt="2023-09-05T22:04:46.778" v="2281" actId="1076"/>
      <pc:docMkLst>
        <pc:docMk/>
      </pc:docMkLst>
      <pc:sldChg chg="addSp delSp modSp mod">
        <pc:chgData name="Pablo Sanchez C" userId="8146bd22-6de2-424b-9ca0-5e59d0934b04" providerId="ADAL" clId="{526837DD-C016-41D6-A5DC-284C94C79411}" dt="2023-09-05T21:46:38.683" v="2270" actId="1076"/>
        <pc:sldMkLst>
          <pc:docMk/>
          <pc:sldMk cId="1430058642" sldId="3975"/>
        </pc:sldMkLst>
        <pc:graphicFrameChg chg="del">
          <ac:chgData name="Pablo Sanchez C" userId="8146bd22-6de2-424b-9ca0-5e59d0934b04" providerId="ADAL" clId="{526837DD-C016-41D6-A5DC-284C94C79411}" dt="2023-09-05T21:46:18.368" v="2265" actId="478"/>
          <ac:graphicFrameMkLst>
            <pc:docMk/>
            <pc:sldMk cId="1430058642" sldId="3975"/>
            <ac:graphicFrameMk id="2" creationId="{812D71CC-91E1-4866-9615-7B212F4A342C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5T21:46:38.683" v="2270" actId="1076"/>
          <ac:graphicFrameMkLst>
            <pc:docMk/>
            <pc:sldMk cId="1430058642" sldId="3975"/>
            <ac:graphicFrameMk id="3" creationId="{79E2BB14-DE2B-467B-93E2-DD1DA0187B02}"/>
          </ac:graphicFrameMkLst>
        </pc:graphicFrameChg>
      </pc:sldChg>
      <pc:sldChg chg="del">
        <pc:chgData name="Pablo Sanchez C" userId="8146bd22-6de2-424b-9ca0-5e59d0934b04" providerId="ADAL" clId="{526837DD-C016-41D6-A5DC-284C94C79411}" dt="2023-09-04T19:05:54.226" v="1417" actId="47"/>
        <pc:sldMkLst>
          <pc:docMk/>
          <pc:sldMk cId="4130298501" sldId="4010"/>
        </pc:sldMkLst>
      </pc:sldChg>
      <pc:sldChg chg="del">
        <pc:chgData name="Pablo Sanchez C" userId="8146bd22-6de2-424b-9ca0-5e59d0934b04" providerId="ADAL" clId="{526837DD-C016-41D6-A5DC-284C94C79411}" dt="2023-09-04T19:08:54.762" v="1837" actId="47"/>
        <pc:sldMkLst>
          <pc:docMk/>
          <pc:sldMk cId="980959994" sldId="4022"/>
        </pc:sldMkLst>
      </pc:sldChg>
      <pc:sldChg chg="del">
        <pc:chgData name="Pablo Sanchez C" userId="8146bd22-6de2-424b-9ca0-5e59d0934b04" providerId="ADAL" clId="{526837DD-C016-41D6-A5DC-284C94C79411}" dt="2023-09-04T19:05:54.226" v="1417" actId="47"/>
        <pc:sldMkLst>
          <pc:docMk/>
          <pc:sldMk cId="472256907" sldId="4024"/>
        </pc:sldMkLst>
      </pc:sldChg>
      <pc:sldChg chg="addSp delSp modSp mod">
        <pc:chgData name="Pablo Sanchez C" userId="8146bd22-6de2-424b-9ca0-5e59d0934b04" providerId="ADAL" clId="{526837DD-C016-41D6-A5DC-284C94C79411}" dt="2023-09-05T22:04:46.778" v="2281" actId="1076"/>
        <pc:sldMkLst>
          <pc:docMk/>
          <pc:sldMk cId="2990673727" sldId="4034"/>
        </pc:sldMkLst>
        <pc:spChg chg="mod">
          <ac:chgData name="Pablo Sanchez C" userId="8146bd22-6de2-424b-9ca0-5e59d0934b04" providerId="ADAL" clId="{526837DD-C016-41D6-A5DC-284C94C79411}" dt="2023-09-04T19:06:26.895" v="1448" actId="20577"/>
          <ac:spMkLst>
            <pc:docMk/>
            <pc:sldMk cId="2990673727" sldId="4034"/>
            <ac:spMk id="4" creationId="{42AF8436-8866-82B1-9CA3-D1B7AF889604}"/>
          </ac:spMkLst>
        </pc:spChg>
        <pc:spChg chg="mod">
          <ac:chgData name="Pablo Sanchez C" userId="8146bd22-6de2-424b-9ca0-5e59d0934b04" providerId="ADAL" clId="{526837DD-C016-41D6-A5DC-284C94C79411}" dt="2023-09-04T19:06:36.371" v="1482" actId="20577"/>
          <ac:spMkLst>
            <pc:docMk/>
            <pc:sldMk cId="2990673727" sldId="4034"/>
            <ac:spMk id="7" creationId="{743017DC-53F0-4C1C-AE98-97440750C486}"/>
          </ac:spMkLst>
        </pc:spChg>
        <pc:spChg chg="mod">
          <ac:chgData name="Pablo Sanchez C" userId="8146bd22-6de2-424b-9ca0-5e59d0934b04" providerId="ADAL" clId="{526837DD-C016-41D6-A5DC-284C94C79411}" dt="2023-09-04T19:06:41.019" v="1494" actId="20577"/>
          <ac:spMkLst>
            <pc:docMk/>
            <pc:sldMk cId="2990673727" sldId="4034"/>
            <ac:spMk id="8" creationId="{3BBAFB9E-DF93-4EB2-AC78-0774A9449051}"/>
          </ac:spMkLst>
        </pc:spChg>
        <pc:spChg chg="del mod">
          <ac:chgData name="Pablo Sanchez C" userId="8146bd22-6de2-424b-9ca0-5e59d0934b04" providerId="ADAL" clId="{526837DD-C016-41D6-A5DC-284C94C79411}" dt="2023-09-04T19:06:46.499" v="1498" actId="478"/>
          <ac:spMkLst>
            <pc:docMk/>
            <pc:sldMk cId="2990673727" sldId="4034"/>
            <ac:spMk id="9" creationId="{B58E302E-6F23-EC24-2779-F3F32BDC1838}"/>
          </ac:spMkLst>
        </pc:spChg>
        <pc:spChg chg="del">
          <ac:chgData name="Pablo Sanchez C" userId="8146bd22-6de2-424b-9ca0-5e59d0934b04" providerId="ADAL" clId="{526837DD-C016-41D6-A5DC-284C94C79411}" dt="2023-09-04T19:06:45.534" v="1496" actId="478"/>
          <ac:spMkLst>
            <pc:docMk/>
            <pc:sldMk cId="2990673727" sldId="4034"/>
            <ac:spMk id="10" creationId="{CB8A8B21-09B7-600F-91E8-36292F72119E}"/>
          </ac:spMkLst>
        </pc:spChg>
        <pc:graphicFrameChg chg="add mod">
          <ac:chgData name="Pablo Sanchez C" userId="8146bd22-6de2-424b-9ca0-5e59d0934b04" providerId="ADAL" clId="{526837DD-C016-41D6-A5DC-284C94C79411}" dt="2023-09-05T22:04:46.778" v="2281" actId="1076"/>
          <ac:graphicFrameMkLst>
            <pc:docMk/>
            <pc:sldMk cId="2990673727" sldId="4034"/>
            <ac:graphicFrameMk id="2" creationId="{D224E3A6-E862-9BBD-6819-CA1712F2F4EC}"/>
          </ac:graphicFrameMkLst>
        </pc:graphicFrameChg>
        <pc:graphicFrameChg chg="del">
          <ac:chgData name="Pablo Sanchez C" userId="8146bd22-6de2-424b-9ca0-5e59d0934b04" providerId="ADAL" clId="{526837DD-C016-41D6-A5DC-284C94C79411}" dt="2023-09-04T19:06:44.387" v="1495" actId="478"/>
          <ac:graphicFrameMkLst>
            <pc:docMk/>
            <pc:sldMk cId="2990673727" sldId="4034"/>
            <ac:graphicFrameMk id="5" creationId="{1AD823F8-3DD5-47F1-8422-5A8E239DE318}"/>
          </ac:graphicFrameMkLst>
        </pc:graphicFrameChg>
        <pc:graphicFrameChg chg="del">
          <ac:chgData name="Pablo Sanchez C" userId="8146bd22-6de2-424b-9ca0-5e59d0934b04" providerId="ADAL" clId="{526837DD-C016-41D6-A5DC-284C94C79411}" dt="2023-09-04T19:06:48.039" v="1499" actId="478"/>
          <ac:graphicFrameMkLst>
            <pc:docMk/>
            <pc:sldMk cId="2990673727" sldId="4034"/>
            <ac:graphicFrameMk id="6" creationId="{42EE9BB8-268E-4CE5-A805-67899BA140C8}"/>
          </ac:graphicFrameMkLst>
        </pc:graphicFrameChg>
      </pc:sldChg>
      <pc:sldChg chg="addSp delSp modSp mod ord">
        <pc:chgData name="Pablo Sanchez C" userId="8146bd22-6de2-424b-9ca0-5e59d0934b04" providerId="ADAL" clId="{526837DD-C016-41D6-A5DC-284C94C79411}" dt="2023-09-05T18:04:35.971" v="2178" actId="20577"/>
        <pc:sldMkLst>
          <pc:docMk/>
          <pc:sldMk cId="2972482734" sldId="4035"/>
        </pc:sldMkLst>
        <pc:spChg chg="mod">
          <ac:chgData name="Pablo Sanchez C" userId="8146bd22-6de2-424b-9ca0-5e59d0934b04" providerId="ADAL" clId="{526837DD-C016-41D6-A5DC-284C94C79411}" dt="2023-09-04T19:08:43.712" v="1836" actId="20577"/>
          <ac:spMkLst>
            <pc:docMk/>
            <pc:sldMk cId="2972482734" sldId="4035"/>
            <ac:spMk id="4" creationId="{42AF8436-8866-82B1-9CA3-D1B7AF889604}"/>
          </ac:spMkLst>
        </pc:spChg>
        <pc:spChg chg="mod">
          <ac:chgData name="Pablo Sanchez C" userId="8146bd22-6de2-424b-9ca0-5e59d0934b04" providerId="ADAL" clId="{526837DD-C016-41D6-A5DC-284C94C79411}" dt="2023-09-05T17:42:08.024" v="2055" actId="20577"/>
          <ac:spMkLst>
            <pc:docMk/>
            <pc:sldMk cId="2972482734" sldId="4035"/>
            <ac:spMk id="7" creationId="{743017DC-53F0-4C1C-AE98-97440750C486}"/>
          </ac:spMkLst>
        </pc:spChg>
        <pc:spChg chg="mod">
          <ac:chgData name="Pablo Sanchez C" userId="8146bd22-6de2-424b-9ca0-5e59d0934b04" providerId="ADAL" clId="{526837DD-C016-41D6-A5DC-284C94C79411}" dt="2023-09-05T18:04:35.971" v="2178" actId="20577"/>
          <ac:spMkLst>
            <pc:docMk/>
            <pc:sldMk cId="2972482734" sldId="4035"/>
            <ac:spMk id="8" creationId="{3BBAFB9E-DF93-4EB2-AC78-0774A9449051}"/>
          </ac:spMkLst>
        </pc:spChg>
        <pc:spChg chg="mod">
          <ac:chgData name="Pablo Sanchez C" userId="8146bd22-6de2-424b-9ca0-5e59d0934b04" providerId="ADAL" clId="{526837DD-C016-41D6-A5DC-284C94C79411}" dt="2023-09-05T17:43:30.370" v="2068" actId="1076"/>
          <ac:spMkLst>
            <pc:docMk/>
            <pc:sldMk cId="2972482734" sldId="4035"/>
            <ac:spMk id="9" creationId="{B58E302E-6F23-EC24-2779-F3F32BDC1838}"/>
          </ac:spMkLst>
        </pc:spChg>
        <pc:spChg chg="mod">
          <ac:chgData name="Pablo Sanchez C" userId="8146bd22-6de2-424b-9ca0-5e59d0934b04" providerId="ADAL" clId="{526837DD-C016-41D6-A5DC-284C94C79411}" dt="2023-09-05T17:43:34.483" v="2069" actId="1076"/>
          <ac:spMkLst>
            <pc:docMk/>
            <pc:sldMk cId="2972482734" sldId="4035"/>
            <ac:spMk id="10" creationId="{CB8A8B21-09B7-600F-91E8-36292F72119E}"/>
          </ac:spMkLst>
        </pc:spChg>
        <pc:graphicFrameChg chg="add mod">
          <ac:chgData name="Pablo Sanchez C" userId="8146bd22-6de2-424b-9ca0-5e59d0934b04" providerId="ADAL" clId="{526837DD-C016-41D6-A5DC-284C94C79411}" dt="2023-09-05T17:40:50.147" v="2049"/>
          <ac:graphicFrameMkLst>
            <pc:docMk/>
            <pc:sldMk cId="2972482734" sldId="4035"/>
            <ac:graphicFrameMk id="2" creationId="{218B7BE0-2F11-4FA9-AC3E-9324CCC2D216}"/>
          </ac:graphicFrameMkLst>
        </pc:graphicFrameChg>
        <pc:graphicFrameChg chg="del">
          <ac:chgData name="Pablo Sanchez C" userId="8146bd22-6de2-424b-9ca0-5e59d0934b04" providerId="ADAL" clId="{526837DD-C016-41D6-A5DC-284C94C79411}" dt="2023-09-04T19:08:59.607" v="1838" actId="478"/>
          <ac:graphicFrameMkLst>
            <pc:docMk/>
            <pc:sldMk cId="2972482734" sldId="4035"/>
            <ac:graphicFrameMk id="2" creationId="{24BE5629-BD71-4640-B01C-030506AC187E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5T18:04:28.018" v="2177" actId="1076"/>
          <ac:graphicFrameMkLst>
            <pc:docMk/>
            <pc:sldMk cId="2972482734" sldId="4035"/>
            <ac:graphicFrameMk id="3" creationId="{218B7BE0-2F11-4FA9-AC3E-9324CCC2D216}"/>
          </ac:graphicFrameMkLst>
        </pc:graphicFrameChg>
        <pc:graphicFrameChg chg="del">
          <ac:chgData name="Pablo Sanchez C" userId="8146bd22-6de2-424b-9ca0-5e59d0934b04" providerId="ADAL" clId="{526837DD-C016-41D6-A5DC-284C94C79411}" dt="2023-09-04T19:09:08.122" v="1841" actId="478"/>
          <ac:graphicFrameMkLst>
            <pc:docMk/>
            <pc:sldMk cId="2972482734" sldId="4035"/>
            <ac:graphicFrameMk id="3" creationId="{FE9AEC91-4BA1-48F4-9FBE-C650F4216F17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5T17:43:10.610" v="2066" actId="1076"/>
          <ac:graphicFrameMkLst>
            <pc:docMk/>
            <pc:sldMk cId="2972482734" sldId="4035"/>
            <ac:graphicFrameMk id="5" creationId="{46DBD469-0D44-4230-8661-405ACC821659}"/>
          </ac:graphicFrameMkLst>
        </pc:graphicFrameChg>
        <pc:graphicFrameChg chg="add del mod">
          <ac:chgData name="Pablo Sanchez C" userId="8146bd22-6de2-424b-9ca0-5e59d0934b04" providerId="ADAL" clId="{526837DD-C016-41D6-A5DC-284C94C79411}" dt="2023-09-05T17:43:55.157" v="2073"/>
          <ac:graphicFrameMkLst>
            <pc:docMk/>
            <pc:sldMk cId="2972482734" sldId="4035"/>
            <ac:graphicFrameMk id="6" creationId="{FA392208-957F-839F-01C7-6D98A7326AEC}"/>
          </ac:graphicFrameMkLst>
        </pc:graphicFrameChg>
        <pc:picChg chg="add del mod">
          <ac:chgData name="Pablo Sanchez C" userId="8146bd22-6de2-424b-9ca0-5e59d0934b04" providerId="ADAL" clId="{526837DD-C016-41D6-A5DC-284C94C79411}" dt="2023-09-05T17:44:10.624" v="2077"/>
          <ac:picMkLst>
            <pc:docMk/>
            <pc:sldMk cId="2972482734" sldId="4035"/>
            <ac:picMk id="11" creationId="{75D9AEA9-38CC-0831-654D-6924613EC990}"/>
          </ac:picMkLst>
        </pc:picChg>
        <pc:picChg chg="add mod">
          <ac:chgData name="Pablo Sanchez C" userId="8146bd22-6de2-424b-9ca0-5e59d0934b04" providerId="ADAL" clId="{526837DD-C016-41D6-A5DC-284C94C79411}" dt="2023-09-05T17:44:44.369" v="2083" actId="1076"/>
          <ac:picMkLst>
            <pc:docMk/>
            <pc:sldMk cId="2972482734" sldId="4035"/>
            <ac:picMk id="12" creationId="{6DE7EE1B-CDBF-9B76-A7AE-AE886A18BECE}"/>
          </ac:picMkLst>
        </pc:picChg>
      </pc:sldChg>
      <pc:sldChg chg="addSp delSp modSp mod">
        <pc:chgData name="Pablo Sanchez C" userId="8146bd22-6de2-424b-9ca0-5e59d0934b04" providerId="ADAL" clId="{526837DD-C016-41D6-A5DC-284C94C79411}" dt="2023-09-05T17:59:31.483" v="2175" actId="478"/>
        <pc:sldMkLst>
          <pc:docMk/>
          <pc:sldMk cId="2421397903" sldId="4036"/>
        </pc:sldMkLst>
        <pc:spChg chg="add del mod">
          <ac:chgData name="Pablo Sanchez C" userId="8146bd22-6de2-424b-9ca0-5e59d0934b04" providerId="ADAL" clId="{526837DD-C016-41D6-A5DC-284C94C79411}" dt="2023-09-05T17:59:31.483" v="2175" actId="478"/>
          <ac:spMkLst>
            <pc:docMk/>
            <pc:sldMk cId="2421397903" sldId="4036"/>
            <ac:spMk id="3" creationId="{2D0ABDEA-75D7-B0EC-A4B2-E1C7FB159FED}"/>
          </ac:spMkLst>
        </pc:spChg>
        <pc:spChg chg="mod">
          <ac:chgData name="Pablo Sanchez C" userId="8146bd22-6de2-424b-9ca0-5e59d0934b04" providerId="ADAL" clId="{526837DD-C016-41D6-A5DC-284C94C79411}" dt="2023-09-04T15:42:01.937" v="51" actId="20577"/>
          <ac:spMkLst>
            <pc:docMk/>
            <pc:sldMk cId="2421397903" sldId="4036"/>
            <ac:spMk id="6" creationId="{DA2A99BD-EF5E-716C-788F-22BA11470460}"/>
          </ac:spMkLst>
        </pc:spChg>
        <pc:spChg chg="mod">
          <ac:chgData name="Pablo Sanchez C" userId="8146bd22-6de2-424b-9ca0-5e59d0934b04" providerId="ADAL" clId="{526837DD-C016-41D6-A5DC-284C94C79411}" dt="2023-09-04T15:42:11.997" v="84" actId="20577"/>
          <ac:spMkLst>
            <pc:docMk/>
            <pc:sldMk cId="2421397903" sldId="4036"/>
            <ac:spMk id="7" creationId="{B00F997A-16E1-7AA0-021B-471393CEEF72}"/>
          </ac:spMkLst>
        </pc:spChg>
        <pc:spChg chg="mod">
          <ac:chgData name="Pablo Sanchez C" userId="8146bd22-6de2-424b-9ca0-5e59d0934b04" providerId="ADAL" clId="{526837DD-C016-41D6-A5DC-284C94C79411}" dt="2023-09-04T15:43:31.147" v="310" actId="20577"/>
          <ac:spMkLst>
            <pc:docMk/>
            <pc:sldMk cId="2421397903" sldId="4036"/>
            <ac:spMk id="8" creationId="{C8CB7F7F-3525-12F0-0B2C-77733BA02DF8}"/>
          </ac:spMkLst>
        </pc:spChg>
        <pc:graphicFrameChg chg="add mod">
          <ac:chgData name="Pablo Sanchez C" userId="8146bd22-6de2-424b-9ca0-5e59d0934b04" providerId="ADAL" clId="{526837DD-C016-41D6-A5DC-284C94C79411}" dt="2023-09-04T15:47:02.521" v="317" actId="1076"/>
          <ac:graphicFrameMkLst>
            <pc:docMk/>
            <pc:sldMk cId="2421397903" sldId="4036"/>
            <ac:graphicFrameMk id="2" creationId="{2D5E7D69-6C36-4B38-B2C2-26F79946E656}"/>
          </ac:graphicFrameMkLst>
        </pc:graphicFrameChg>
        <pc:graphicFrameChg chg="del">
          <ac:chgData name="Pablo Sanchez C" userId="8146bd22-6de2-424b-9ca0-5e59d0934b04" providerId="ADAL" clId="{526837DD-C016-41D6-A5DC-284C94C79411}" dt="2023-09-04T15:37:01.834" v="20" actId="478"/>
          <ac:graphicFrameMkLst>
            <pc:docMk/>
            <pc:sldMk cId="2421397903" sldId="4036"/>
            <ac:graphicFrameMk id="4" creationId="{0697DE52-DA99-4B5E-A7DF-1B8C72F3F5E2}"/>
          </ac:graphicFrameMkLst>
        </pc:graphicFrameChg>
      </pc:sldChg>
      <pc:sldChg chg="addSp delSp modSp mod">
        <pc:chgData name="Pablo Sanchez C" userId="8146bd22-6de2-424b-9ca0-5e59d0934b04" providerId="ADAL" clId="{526837DD-C016-41D6-A5DC-284C94C79411}" dt="2023-09-05T17:59:21.783" v="2173" actId="478"/>
        <pc:sldMkLst>
          <pc:docMk/>
          <pc:sldMk cId="209523242" sldId="4037"/>
        </pc:sldMkLst>
        <pc:spChg chg="add del mod">
          <ac:chgData name="Pablo Sanchez C" userId="8146bd22-6de2-424b-9ca0-5e59d0934b04" providerId="ADAL" clId="{526837DD-C016-41D6-A5DC-284C94C79411}" dt="2023-09-05T17:59:21.783" v="2173" actId="478"/>
          <ac:spMkLst>
            <pc:docMk/>
            <pc:sldMk cId="209523242" sldId="4037"/>
            <ac:spMk id="4" creationId="{6EE96D81-6ABC-6651-7542-6C7F692F5051}"/>
          </ac:spMkLst>
        </pc:spChg>
        <pc:graphicFrameChg chg="del">
          <ac:chgData name="Pablo Sanchez C" userId="8146bd22-6de2-424b-9ca0-5e59d0934b04" providerId="ADAL" clId="{526837DD-C016-41D6-A5DC-284C94C79411}" dt="2023-09-04T16:42:37.152" v="352" actId="478"/>
          <ac:graphicFrameMkLst>
            <pc:docMk/>
            <pc:sldMk cId="209523242" sldId="4037"/>
            <ac:graphicFrameMk id="2" creationId="{5F0DC593-3AC1-42CE-B191-BED5E991BF04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4T16:42:46.434" v="355" actId="1076"/>
          <ac:graphicFrameMkLst>
            <pc:docMk/>
            <pc:sldMk cId="209523242" sldId="4037"/>
            <ac:graphicFrameMk id="3" creationId="{A2ADCD9F-32E5-48E5-A586-A203417531AE}"/>
          </ac:graphicFrameMkLst>
        </pc:graphicFrameChg>
      </pc:sldChg>
      <pc:sldChg chg="addSp delSp modSp mod ord">
        <pc:chgData name="Pablo Sanchez C" userId="8146bd22-6de2-424b-9ca0-5e59d0934b04" providerId="ADAL" clId="{526837DD-C016-41D6-A5DC-284C94C79411}" dt="2023-09-05T18:55:18.861" v="2248" actId="1076"/>
        <pc:sldMkLst>
          <pc:docMk/>
          <pc:sldMk cId="3482837468" sldId="4038"/>
        </pc:sldMkLst>
        <pc:spChg chg="mod">
          <ac:chgData name="Pablo Sanchez C" userId="8146bd22-6de2-424b-9ca0-5e59d0934b04" providerId="ADAL" clId="{526837DD-C016-41D6-A5DC-284C94C79411}" dt="2023-09-05T18:55:18.861" v="2248" actId="1076"/>
          <ac:spMkLst>
            <pc:docMk/>
            <pc:sldMk cId="3482837468" sldId="4038"/>
            <ac:spMk id="4" creationId="{42AF8436-8866-82B1-9CA3-D1B7AF889604}"/>
          </ac:spMkLst>
        </pc:spChg>
        <pc:spChg chg="mod">
          <ac:chgData name="Pablo Sanchez C" userId="8146bd22-6de2-424b-9ca0-5e59d0934b04" providerId="ADAL" clId="{526837DD-C016-41D6-A5DC-284C94C79411}" dt="2023-09-05T18:53:04.870" v="2239" actId="1076"/>
          <ac:spMkLst>
            <pc:docMk/>
            <pc:sldMk cId="3482837468" sldId="4038"/>
            <ac:spMk id="7" creationId="{743017DC-53F0-4C1C-AE98-97440750C486}"/>
          </ac:spMkLst>
        </pc:spChg>
        <pc:spChg chg="mod">
          <ac:chgData name="Pablo Sanchez C" userId="8146bd22-6de2-424b-9ca0-5e59d0934b04" providerId="ADAL" clId="{526837DD-C016-41D6-A5DC-284C94C79411}" dt="2023-09-05T18:53:00.134" v="2238" actId="1076"/>
          <ac:spMkLst>
            <pc:docMk/>
            <pc:sldMk cId="3482837468" sldId="4038"/>
            <ac:spMk id="8" creationId="{3BBAFB9E-DF93-4EB2-AC78-0774A9449051}"/>
          </ac:spMkLst>
        </pc:spChg>
        <pc:spChg chg="mod">
          <ac:chgData name="Pablo Sanchez C" userId="8146bd22-6de2-424b-9ca0-5e59d0934b04" providerId="ADAL" clId="{526837DD-C016-41D6-A5DC-284C94C79411}" dt="2023-09-05T18:54:26.758" v="2242" actId="1076"/>
          <ac:spMkLst>
            <pc:docMk/>
            <pc:sldMk cId="3482837468" sldId="4038"/>
            <ac:spMk id="9" creationId="{B58E302E-6F23-EC24-2779-F3F32BDC1838}"/>
          </ac:spMkLst>
        </pc:spChg>
        <pc:spChg chg="add del mod">
          <ac:chgData name="Pablo Sanchez C" userId="8146bd22-6de2-424b-9ca0-5e59d0934b04" providerId="ADAL" clId="{526837DD-C016-41D6-A5DC-284C94C79411}" dt="2023-09-05T17:51:06.374" v="2102" actId="478"/>
          <ac:spMkLst>
            <pc:docMk/>
            <pc:sldMk cId="3482837468" sldId="4038"/>
            <ac:spMk id="10" creationId="{A062C56C-BA7D-C405-857D-373E810C6D51}"/>
          </ac:spMkLst>
        </pc:spChg>
        <pc:spChg chg="mod">
          <ac:chgData name="Pablo Sanchez C" userId="8146bd22-6de2-424b-9ca0-5e59d0934b04" providerId="ADAL" clId="{526837DD-C016-41D6-A5DC-284C94C79411}" dt="2023-09-05T18:54:37.564" v="2243" actId="1076"/>
          <ac:spMkLst>
            <pc:docMk/>
            <pc:sldMk cId="3482837468" sldId="4038"/>
            <ac:spMk id="11" creationId="{19516CC5-055F-6FBD-D9F5-A008972B3735}"/>
          </ac:spMkLst>
        </pc:spChg>
        <pc:graphicFrameChg chg="add del mod">
          <ac:chgData name="Pablo Sanchez C" userId="8146bd22-6de2-424b-9ca0-5e59d0934b04" providerId="ADAL" clId="{526837DD-C016-41D6-A5DC-284C94C79411}" dt="2023-09-05T18:48:08.855" v="2207" actId="478"/>
          <ac:graphicFrameMkLst>
            <pc:docMk/>
            <pc:sldMk cId="3482837468" sldId="4038"/>
            <ac:graphicFrameMk id="2" creationId="{33D534CB-7253-4377-9851-BE35E04CF91C}"/>
          </ac:graphicFrameMkLst>
        </pc:graphicFrameChg>
        <pc:graphicFrameChg chg="add del mod">
          <ac:chgData name="Pablo Sanchez C" userId="8146bd22-6de2-424b-9ca0-5e59d0934b04" providerId="ADAL" clId="{526837DD-C016-41D6-A5DC-284C94C79411}" dt="2023-09-05T18:48:45.134" v="2211" actId="478"/>
          <ac:graphicFrameMkLst>
            <pc:docMk/>
            <pc:sldMk cId="3482837468" sldId="4038"/>
            <ac:graphicFrameMk id="3" creationId="{9F048139-F411-4C8D-A6F1-429EA00C09DE}"/>
          </ac:graphicFrameMkLst>
        </pc:graphicFrameChg>
        <pc:graphicFrameChg chg="del">
          <ac:chgData name="Pablo Sanchez C" userId="8146bd22-6de2-424b-9ca0-5e59d0934b04" providerId="ADAL" clId="{526837DD-C016-41D6-A5DC-284C94C79411}" dt="2023-09-04T16:57:38.781" v="496" actId="478"/>
          <ac:graphicFrameMkLst>
            <pc:docMk/>
            <pc:sldMk cId="3482837468" sldId="4038"/>
            <ac:graphicFrameMk id="5" creationId="{2DEF6E2F-ECD8-4B44-830F-124B413ACB3E}"/>
          </ac:graphicFrameMkLst>
        </pc:graphicFrameChg>
        <pc:graphicFrameChg chg="add del mod">
          <ac:chgData name="Pablo Sanchez C" userId="8146bd22-6de2-424b-9ca0-5e59d0934b04" providerId="ADAL" clId="{526837DD-C016-41D6-A5DC-284C94C79411}" dt="2023-09-05T18:49:42.315" v="2215" actId="478"/>
          <ac:graphicFrameMkLst>
            <pc:docMk/>
            <pc:sldMk cId="3482837468" sldId="4038"/>
            <ac:graphicFrameMk id="5" creationId="{E91FBBDC-13C2-4458-9252-40229D050F53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5T18:55:02.281" v="2247" actId="1076"/>
          <ac:graphicFrameMkLst>
            <pc:docMk/>
            <pc:sldMk cId="3482837468" sldId="4038"/>
            <ac:graphicFrameMk id="6" creationId="{91537311-28DC-4DDD-8BE7-D19489821B81}"/>
          </ac:graphicFrameMkLst>
        </pc:graphicFrameChg>
        <pc:graphicFrameChg chg="del">
          <ac:chgData name="Pablo Sanchez C" userId="8146bd22-6de2-424b-9ca0-5e59d0934b04" providerId="ADAL" clId="{526837DD-C016-41D6-A5DC-284C94C79411}" dt="2023-09-04T16:58:00.491" v="500" actId="478"/>
          <ac:graphicFrameMkLst>
            <pc:docMk/>
            <pc:sldMk cId="3482837468" sldId="4038"/>
            <ac:graphicFrameMk id="6" creationId="{F6FD2446-2706-4F89-9837-04463B643AFA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5T18:54:58.039" v="2246" actId="1076"/>
          <ac:graphicFrameMkLst>
            <pc:docMk/>
            <pc:sldMk cId="3482837468" sldId="4038"/>
            <ac:graphicFrameMk id="12" creationId="{E91FBBDC-13C2-4458-9252-40229D050F53}"/>
          </ac:graphicFrameMkLst>
        </pc:graphicFrameChg>
      </pc:sldChg>
      <pc:sldChg chg="addSp delSp modSp mod">
        <pc:chgData name="Pablo Sanchez C" userId="8146bd22-6de2-424b-9ca0-5e59d0934b04" providerId="ADAL" clId="{526837DD-C016-41D6-A5DC-284C94C79411}" dt="2023-09-05T17:59:19.298" v="2172" actId="478"/>
        <pc:sldMkLst>
          <pc:docMk/>
          <pc:sldMk cId="2302486427" sldId="4039"/>
        </pc:sldMkLst>
        <pc:spChg chg="mod">
          <ac:chgData name="Pablo Sanchez C" userId="8146bd22-6de2-424b-9ca0-5e59d0934b04" providerId="ADAL" clId="{526837DD-C016-41D6-A5DC-284C94C79411}" dt="2023-09-04T16:48:08.962" v="463" actId="20577"/>
          <ac:spMkLst>
            <pc:docMk/>
            <pc:sldMk cId="2302486427" sldId="4039"/>
            <ac:spMk id="4" creationId="{42AF8436-8866-82B1-9CA3-D1B7AF889604}"/>
          </ac:spMkLst>
        </pc:spChg>
        <pc:spChg chg="mod">
          <ac:chgData name="Pablo Sanchez C" userId="8146bd22-6de2-424b-9ca0-5e59d0934b04" providerId="ADAL" clId="{526837DD-C016-41D6-A5DC-284C94C79411}" dt="2023-09-04T16:47:33.991" v="407" actId="20577"/>
          <ac:spMkLst>
            <pc:docMk/>
            <pc:sldMk cId="2302486427" sldId="4039"/>
            <ac:spMk id="7" creationId="{743017DC-53F0-4C1C-AE98-97440750C486}"/>
          </ac:spMkLst>
        </pc:spChg>
        <pc:spChg chg="mod">
          <ac:chgData name="Pablo Sanchez C" userId="8146bd22-6de2-424b-9ca0-5e59d0934b04" providerId="ADAL" clId="{526837DD-C016-41D6-A5DC-284C94C79411}" dt="2023-09-04T16:47:44.221" v="431" actId="20577"/>
          <ac:spMkLst>
            <pc:docMk/>
            <pc:sldMk cId="2302486427" sldId="4039"/>
            <ac:spMk id="9" creationId="{B58E302E-6F23-EC24-2779-F3F32BDC1838}"/>
          </ac:spMkLst>
        </pc:spChg>
        <pc:spChg chg="add del mod">
          <ac:chgData name="Pablo Sanchez C" userId="8146bd22-6de2-424b-9ca0-5e59d0934b04" providerId="ADAL" clId="{526837DD-C016-41D6-A5DC-284C94C79411}" dt="2023-09-05T17:59:19.298" v="2172" actId="478"/>
          <ac:spMkLst>
            <pc:docMk/>
            <pc:sldMk cId="2302486427" sldId="4039"/>
            <ac:spMk id="10" creationId="{FAA6243C-08C4-07C9-8175-977E4D991D56}"/>
          </ac:spMkLst>
        </pc:spChg>
        <pc:spChg chg="mod">
          <ac:chgData name="Pablo Sanchez C" userId="8146bd22-6de2-424b-9ca0-5e59d0934b04" providerId="ADAL" clId="{526837DD-C016-41D6-A5DC-284C94C79411}" dt="2023-09-04T16:47:52.712" v="460" actId="20577"/>
          <ac:spMkLst>
            <pc:docMk/>
            <pc:sldMk cId="2302486427" sldId="4039"/>
            <ac:spMk id="11" creationId="{19516CC5-055F-6FBD-D9F5-A008972B3735}"/>
          </ac:spMkLst>
        </pc:spChg>
        <pc:graphicFrameChg chg="del">
          <ac:chgData name="Pablo Sanchez C" userId="8146bd22-6de2-424b-9ca0-5e59d0934b04" providerId="ADAL" clId="{526837DD-C016-41D6-A5DC-284C94C79411}" dt="2023-09-04T16:46:37.136" v="368" actId="478"/>
          <ac:graphicFrameMkLst>
            <pc:docMk/>
            <pc:sldMk cId="2302486427" sldId="4039"/>
            <ac:graphicFrameMk id="2" creationId="{38DAF555-AEA4-4846-80C0-4640D8821B6C}"/>
          </ac:graphicFrameMkLst>
        </pc:graphicFrameChg>
        <pc:graphicFrameChg chg="del">
          <ac:chgData name="Pablo Sanchez C" userId="8146bd22-6de2-424b-9ca0-5e59d0934b04" providerId="ADAL" clId="{526837DD-C016-41D6-A5DC-284C94C79411}" dt="2023-09-04T16:46:52.635" v="372" actId="478"/>
          <ac:graphicFrameMkLst>
            <pc:docMk/>
            <pc:sldMk cId="2302486427" sldId="4039"/>
            <ac:graphicFrameMk id="3" creationId="{F7B37E54-955C-43D3-BA77-F5FDACF4DC42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4T16:47:22.102" v="376" actId="1076"/>
          <ac:graphicFrameMkLst>
            <pc:docMk/>
            <pc:sldMk cId="2302486427" sldId="4039"/>
            <ac:graphicFrameMk id="5" creationId="{D5025BF7-52D9-4E4A-9431-B78AD400FAFC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4T16:47:02.372" v="375" actId="1076"/>
          <ac:graphicFrameMkLst>
            <pc:docMk/>
            <pc:sldMk cId="2302486427" sldId="4039"/>
            <ac:graphicFrameMk id="6" creationId="{F3C3351F-3FD1-4D4A-85D1-C0CB0050CAD7}"/>
          </ac:graphicFrameMkLst>
        </pc:graphicFrameChg>
      </pc:sldChg>
      <pc:sldChg chg="addSp delSp modSp mod">
        <pc:chgData name="Pablo Sanchez C" userId="8146bd22-6de2-424b-9ca0-5e59d0934b04" providerId="ADAL" clId="{526837DD-C016-41D6-A5DC-284C94C79411}" dt="2023-09-05T17:59:17.102" v="2171" actId="478"/>
        <pc:sldMkLst>
          <pc:docMk/>
          <pc:sldMk cId="2446130614" sldId="4040"/>
        </pc:sldMkLst>
        <pc:spChg chg="add del mod">
          <ac:chgData name="Pablo Sanchez C" userId="8146bd22-6de2-424b-9ca0-5e59d0934b04" providerId="ADAL" clId="{526837DD-C016-41D6-A5DC-284C94C79411}" dt="2023-09-05T17:59:17.102" v="2171" actId="478"/>
          <ac:spMkLst>
            <pc:docMk/>
            <pc:sldMk cId="2446130614" sldId="4040"/>
            <ac:spMk id="4" creationId="{2BFA4CA3-5D52-932E-DFAB-7852E3869E22}"/>
          </ac:spMkLst>
        </pc:spChg>
        <pc:graphicFrameChg chg="add mod">
          <ac:chgData name="Pablo Sanchez C" userId="8146bd22-6de2-424b-9ca0-5e59d0934b04" providerId="ADAL" clId="{526837DD-C016-41D6-A5DC-284C94C79411}" dt="2023-09-04T16:49:32.194" v="472" actId="1076"/>
          <ac:graphicFrameMkLst>
            <pc:docMk/>
            <pc:sldMk cId="2446130614" sldId="4040"/>
            <ac:graphicFrameMk id="2" creationId="{C4D10969-88EC-43EC-A6B0-73F36C22145C}"/>
          </ac:graphicFrameMkLst>
        </pc:graphicFrameChg>
        <pc:graphicFrameChg chg="del">
          <ac:chgData name="Pablo Sanchez C" userId="8146bd22-6de2-424b-9ca0-5e59d0934b04" providerId="ADAL" clId="{526837DD-C016-41D6-A5DC-284C94C79411}" dt="2023-09-04T16:49:24.532" v="469" actId="478"/>
          <ac:graphicFrameMkLst>
            <pc:docMk/>
            <pc:sldMk cId="2446130614" sldId="4040"/>
            <ac:graphicFrameMk id="3" creationId="{4F271BC1-2EEB-4121-9FE2-FFDA31CADCB2}"/>
          </ac:graphicFrameMkLst>
        </pc:graphicFrameChg>
      </pc:sldChg>
      <pc:sldChg chg="addSp delSp modSp mod">
        <pc:chgData name="Pablo Sanchez C" userId="8146bd22-6de2-424b-9ca0-5e59d0934b04" providerId="ADAL" clId="{526837DD-C016-41D6-A5DC-284C94C79411}" dt="2023-09-05T17:59:12.163" v="2170" actId="478"/>
        <pc:sldMkLst>
          <pc:docMk/>
          <pc:sldMk cId="2024370515" sldId="4041"/>
        </pc:sldMkLst>
        <pc:spChg chg="mod">
          <ac:chgData name="Pablo Sanchez C" userId="8146bd22-6de2-424b-9ca0-5e59d0934b04" providerId="ADAL" clId="{526837DD-C016-41D6-A5DC-284C94C79411}" dt="2023-09-04T18:10:46.918" v="571" actId="20577"/>
          <ac:spMkLst>
            <pc:docMk/>
            <pc:sldMk cId="2024370515" sldId="4041"/>
            <ac:spMk id="4" creationId="{42AF8436-8866-82B1-9CA3-D1B7AF889604}"/>
          </ac:spMkLst>
        </pc:spChg>
        <pc:spChg chg="mod">
          <ac:chgData name="Pablo Sanchez C" userId="8146bd22-6de2-424b-9ca0-5e59d0934b04" providerId="ADAL" clId="{526837DD-C016-41D6-A5DC-284C94C79411}" dt="2023-09-04T18:10:03.306" v="522"/>
          <ac:spMkLst>
            <pc:docMk/>
            <pc:sldMk cId="2024370515" sldId="4041"/>
            <ac:spMk id="7" creationId="{743017DC-53F0-4C1C-AE98-97440750C486}"/>
          </ac:spMkLst>
        </pc:spChg>
        <pc:spChg chg="mod">
          <ac:chgData name="Pablo Sanchez C" userId="8146bd22-6de2-424b-9ca0-5e59d0934b04" providerId="ADAL" clId="{526837DD-C016-41D6-A5DC-284C94C79411}" dt="2023-09-04T18:10:13.416" v="532" actId="20577"/>
          <ac:spMkLst>
            <pc:docMk/>
            <pc:sldMk cId="2024370515" sldId="4041"/>
            <ac:spMk id="8" creationId="{3BBAFB9E-DF93-4EB2-AC78-0774A9449051}"/>
          </ac:spMkLst>
        </pc:spChg>
        <pc:spChg chg="mod">
          <ac:chgData name="Pablo Sanchez C" userId="8146bd22-6de2-424b-9ca0-5e59d0934b04" providerId="ADAL" clId="{526837DD-C016-41D6-A5DC-284C94C79411}" dt="2023-09-04T18:10:21.788" v="533"/>
          <ac:spMkLst>
            <pc:docMk/>
            <pc:sldMk cId="2024370515" sldId="4041"/>
            <ac:spMk id="9" creationId="{B58E302E-6F23-EC24-2779-F3F32BDC1838}"/>
          </ac:spMkLst>
        </pc:spChg>
        <pc:spChg chg="mod">
          <ac:chgData name="Pablo Sanchez C" userId="8146bd22-6de2-424b-9ca0-5e59d0934b04" providerId="ADAL" clId="{526837DD-C016-41D6-A5DC-284C94C79411}" dt="2023-09-04T18:10:28.054" v="534"/>
          <ac:spMkLst>
            <pc:docMk/>
            <pc:sldMk cId="2024370515" sldId="4041"/>
            <ac:spMk id="11" creationId="{19516CC5-055F-6FBD-D9F5-A008972B3735}"/>
          </ac:spMkLst>
        </pc:spChg>
        <pc:spChg chg="add del mod">
          <ac:chgData name="Pablo Sanchez C" userId="8146bd22-6de2-424b-9ca0-5e59d0934b04" providerId="ADAL" clId="{526837DD-C016-41D6-A5DC-284C94C79411}" dt="2023-09-05T17:59:12.163" v="2170" actId="478"/>
          <ac:spMkLst>
            <pc:docMk/>
            <pc:sldMk cId="2024370515" sldId="4041"/>
            <ac:spMk id="12" creationId="{EDFBCD9C-9520-E8B4-DF62-8D42A9EB4D90}"/>
          </ac:spMkLst>
        </pc:spChg>
        <pc:graphicFrameChg chg="add mod">
          <ac:chgData name="Pablo Sanchez C" userId="8146bd22-6de2-424b-9ca0-5e59d0934b04" providerId="ADAL" clId="{526837DD-C016-41D6-A5DC-284C94C79411}" dt="2023-09-04T18:07:22.781" v="510"/>
          <ac:graphicFrameMkLst>
            <pc:docMk/>
            <pc:sldMk cId="2024370515" sldId="4041"/>
            <ac:graphicFrameMk id="2" creationId="{AE9321FD-B1CE-4F48-BA86-C35DE7C226BF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4T18:09:36.178" v="520" actId="1076"/>
          <ac:graphicFrameMkLst>
            <pc:docMk/>
            <pc:sldMk cId="2024370515" sldId="4041"/>
            <ac:graphicFrameMk id="3" creationId="{AE9321FD-B1CE-4F48-BA86-C35DE7C226BF}"/>
          </ac:graphicFrameMkLst>
        </pc:graphicFrameChg>
        <pc:graphicFrameChg chg="del">
          <ac:chgData name="Pablo Sanchez C" userId="8146bd22-6de2-424b-9ca0-5e59d0934b04" providerId="ADAL" clId="{526837DD-C016-41D6-A5DC-284C94C79411}" dt="2023-09-04T18:07:15.892" v="507" actId="478"/>
          <ac:graphicFrameMkLst>
            <pc:docMk/>
            <pc:sldMk cId="2024370515" sldId="4041"/>
            <ac:graphicFrameMk id="5" creationId="{6F3A2ACA-3B59-4555-AE56-550010D3F29C}"/>
          </ac:graphicFrameMkLst>
        </pc:graphicFrameChg>
        <pc:graphicFrameChg chg="del">
          <ac:chgData name="Pablo Sanchez C" userId="8146bd22-6de2-424b-9ca0-5e59d0934b04" providerId="ADAL" clId="{526837DD-C016-41D6-A5DC-284C94C79411}" dt="2023-09-04T18:08:42.058" v="514" actId="478"/>
          <ac:graphicFrameMkLst>
            <pc:docMk/>
            <pc:sldMk cId="2024370515" sldId="4041"/>
            <ac:graphicFrameMk id="6" creationId="{D778EA97-4C97-4331-80A2-22F6ABB7621E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4T18:09:53.195" v="521" actId="1076"/>
          <ac:graphicFrameMkLst>
            <pc:docMk/>
            <pc:sldMk cId="2024370515" sldId="4041"/>
            <ac:graphicFrameMk id="10" creationId="{C74236DA-3EF4-4C4D-9D5C-B8A5D136EAB1}"/>
          </ac:graphicFrameMkLst>
        </pc:graphicFrameChg>
      </pc:sldChg>
      <pc:sldChg chg="del">
        <pc:chgData name="Pablo Sanchez C" userId="8146bd22-6de2-424b-9ca0-5e59d0934b04" providerId="ADAL" clId="{526837DD-C016-41D6-A5DC-284C94C79411}" dt="2023-09-04T19:20:18.254" v="2000" actId="47"/>
        <pc:sldMkLst>
          <pc:docMk/>
          <pc:sldMk cId="3747341019" sldId="4042"/>
        </pc:sldMkLst>
      </pc:sldChg>
      <pc:sldChg chg="addSp delSp modSp mod ord">
        <pc:chgData name="Pablo Sanchez C" userId="8146bd22-6de2-424b-9ca0-5e59d0934b04" providerId="ADAL" clId="{526837DD-C016-41D6-A5DC-284C94C79411}" dt="2023-09-05T17:58:52.878" v="2164" actId="478"/>
        <pc:sldMkLst>
          <pc:docMk/>
          <pc:sldMk cId="884228355" sldId="4043"/>
        </pc:sldMkLst>
        <pc:spChg chg="mod">
          <ac:chgData name="Pablo Sanchez C" userId="8146bd22-6de2-424b-9ca0-5e59d0934b04" providerId="ADAL" clId="{526837DD-C016-41D6-A5DC-284C94C79411}" dt="2023-09-04T18:16:55.214" v="636" actId="20577"/>
          <ac:spMkLst>
            <pc:docMk/>
            <pc:sldMk cId="884228355" sldId="4043"/>
            <ac:spMk id="6" creationId="{DA2A99BD-EF5E-716C-788F-22BA11470460}"/>
          </ac:spMkLst>
        </pc:spChg>
        <pc:spChg chg="mod">
          <ac:chgData name="Pablo Sanchez C" userId="8146bd22-6de2-424b-9ca0-5e59d0934b04" providerId="ADAL" clId="{526837DD-C016-41D6-A5DC-284C94C79411}" dt="2023-09-04T18:17:05.084" v="669" actId="20577"/>
          <ac:spMkLst>
            <pc:docMk/>
            <pc:sldMk cId="884228355" sldId="4043"/>
            <ac:spMk id="7" creationId="{B00F997A-16E1-7AA0-021B-471393CEEF72}"/>
          </ac:spMkLst>
        </pc:spChg>
        <pc:spChg chg="mod">
          <ac:chgData name="Pablo Sanchez C" userId="8146bd22-6de2-424b-9ca0-5e59d0934b04" providerId="ADAL" clId="{526837DD-C016-41D6-A5DC-284C94C79411}" dt="2023-09-04T18:18:44.547" v="747" actId="20577"/>
          <ac:spMkLst>
            <pc:docMk/>
            <pc:sldMk cId="884228355" sldId="4043"/>
            <ac:spMk id="8" creationId="{C8CB7F7F-3525-12F0-0B2C-77733BA02DF8}"/>
          </ac:spMkLst>
        </pc:spChg>
        <pc:spChg chg="add del mod">
          <ac:chgData name="Pablo Sanchez C" userId="8146bd22-6de2-424b-9ca0-5e59d0934b04" providerId="ADAL" clId="{526837DD-C016-41D6-A5DC-284C94C79411}" dt="2023-09-05T17:58:52.878" v="2164" actId="478"/>
          <ac:spMkLst>
            <pc:docMk/>
            <pc:sldMk cId="884228355" sldId="4043"/>
            <ac:spMk id="9" creationId="{48413C21-B816-7C6B-4B97-70AEE822D94F}"/>
          </ac:spMkLst>
        </pc:spChg>
        <pc:graphicFrameChg chg="add mod">
          <ac:chgData name="Pablo Sanchez C" userId="8146bd22-6de2-424b-9ca0-5e59d0934b04" providerId="ADAL" clId="{526837DD-C016-41D6-A5DC-284C94C79411}" dt="2023-09-04T18:18:12.488" v="673"/>
          <ac:graphicFrameMkLst>
            <pc:docMk/>
            <pc:sldMk cId="884228355" sldId="4043"/>
            <ac:graphicFrameMk id="2" creationId="{73A84DC1-49BF-43C7-ABAB-E27709A90E25}"/>
          </ac:graphicFrameMkLst>
        </pc:graphicFrameChg>
        <pc:graphicFrameChg chg="del">
          <ac:chgData name="Pablo Sanchez C" userId="8146bd22-6de2-424b-9ca0-5e59d0934b04" providerId="ADAL" clId="{526837DD-C016-41D6-A5DC-284C94C79411}" dt="2023-09-04T18:18:08.626" v="670" actId="478"/>
          <ac:graphicFrameMkLst>
            <pc:docMk/>
            <pc:sldMk cId="884228355" sldId="4043"/>
            <ac:graphicFrameMk id="3" creationId="{0D82A465-429B-432B-A756-4E558E79F713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4T18:18:27.621" v="677" actId="1076"/>
          <ac:graphicFrameMkLst>
            <pc:docMk/>
            <pc:sldMk cId="884228355" sldId="4043"/>
            <ac:graphicFrameMk id="4" creationId="{73A84DC1-49BF-43C7-ABAB-E27709A90E25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4T18:19:45.144" v="749"/>
          <ac:graphicFrameMkLst>
            <pc:docMk/>
            <pc:sldMk cId="884228355" sldId="4043"/>
            <ac:graphicFrameMk id="5" creationId="{73A84DC1-49BF-43C7-ABAB-E27709A90E25}"/>
          </ac:graphicFrameMkLst>
        </pc:graphicFrameChg>
      </pc:sldChg>
      <pc:sldChg chg="del">
        <pc:chgData name="Pablo Sanchez C" userId="8146bd22-6de2-424b-9ca0-5e59d0934b04" providerId="ADAL" clId="{526837DD-C016-41D6-A5DC-284C94C79411}" dt="2023-09-04T19:05:54.226" v="1417" actId="47"/>
        <pc:sldMkLst>
          <pc:docMk/>
          <pc:sldMk cId="423194892" sldId="4044"/>
        </pc:sldMkLst>
      </pc:sldChg>
      <pc:sldChg chg="del">
        <pc:chgData name="Pablo Sanchez C" userId="8146bd22-6de2-424b-9ca0-5e59d0934b04" providerId="ADAL" clId="{526837DD-C016-41D6-A5DC-284C94C79411}" dt="2023-09-04T19:05:54.226" v="1417" actId="47"/>
        <pc:sldMkLst>
          <pc:docMk/>
          <pc:sldMk cId="2383148650" sldId="4045"/>
        </pc:sldMkLst>
      </pc:sldChg>
      <pc:sldChg chg="del">
        <pc:chgData name="Pablo Sanchez C" userId="8146bd22-6de2-424b-9ca0-5e59d0934b04" providerId="ADAL" clId="{526837DD-C016-41D6-A5DC-284C94C79411}" dt="2023-09-04T19:05:54.226" v="1417" actId="47"/>
        <pc:sldMkLst>
          <pc:docMk/>
          <pc:sldMk cId="3070602870" sldId="4046"/>
        </pc:sldMkLst>
      </pc:sldChg>
      <pc:sldChg chg="addSp delSp modSp del mod ord">
        <pc:chgData name="Pablo Sanchez C" userId="8146bd22-6de2-424b-9ca0-5e59d0934b04" providerId="ADAL" clId="{526837DD-C016-41D6-A5DC-284C94C79411}" dt="2023-09-04T18:20:58.544" v="766" actId="47"/>
        <pc:sldMkLst>
          <pc:docMk/>
          <pc:sldMk cId="3236052269" sldId="4047"/>
        </pc:sldMkLst>
        <pc:spChg chg="del">
          <ac:chgData name="Pablo Sanchez C" userId="8146bd22-6de2-424b-9ca0-5e59d0934b04" providerId="ADAL" clId="{526837DD-C016-41D6-A5DC-284C94C79411}" dt="2023-09-04T18:20:20.968" v="756" actId="478"/>
          <ac:spMkLst>
            <pc:docMk/>
            <pc:sldMk cId="3236052269" sldId="4047"/>
            <ac:spMk id="5" creationId="{38C32A8C-BCFD-3CD5-AD74-12222628E249}"/>
          </ac:spMkLst>
        </pc:spChg>
        <pc:spChg chg="del">
          <ac:chgData name="Pablo Sanchez C" userId="8146bd22-6de2-424b-9ca0-5e59d0934b04" providerId="ADAL" clId="{526837DD-C016-41D6-A5DC-284C94C79411}" dt="2023-09-04T18:20:22.183" v="757" actId="478"/>
          <ac:spMkLst>
            <pc:docMk/>
            <pc:sldMk cId="3236052269" sldId="4047"/>
            <ac:spMk id="9" creationId="{DEEC18C0-9400-EB2B-5C44-ACB7508FA452}"/>
          </ac:spMkLst>
        </pc:spChg>
        <pc:graphicFrameChg chg="del">
          <ac:chgData name="Pablo Sanchez C" userId="8146bd22-6de2-424b-9ca0-5e59d0934b04" providerId="ADAL" clId="{526837DD-C016-41D6-A5DC-284C94C79411}" dt="2023-09-04T18:20:19.330" v="755" actId="478"/>
          <ac:graphicFrameMkLst>
            <pc:docMk/>
            <pc:sldMk cId="3236052269" sldId="4047"/>
            <ac:graphicFrameMk id="4" creationId="{5613BBE0-7C19-446D-9901-35687C143ABB}"/>
          </ac:graphicFrameMkLst>
        </pc:graphicFrameChg>
        <pc:picChg chg="add mod">
          <ac:chgData name="Pablo Sanchez C" userId="8146bd22-6de2-424b-9ca0-5e59d0934b04" providerId="ADAL" clId="{526837DD-C016-41D6-A5DC-284C94C79411}" dt="2023-09-04T18:20:39.199" v="762" actId="1076"/>
          <ac:picMkLst>
            <pc:docMk/>
            <pc:sldMk cId="3236052269" sldId="4047"/>
            <ac:picMk id="2" creationId="{557DD8B2-BCD0-0605-7283-26F1CF356687}"/>
          </ac:picMkLst>
        </pc:picChg>
        <pc:picChg chg="del">
          <ac:chgData name="Pablo Sanchez C" userId="8146bd22-6de2-424b-9ca0-5e59d0934b04" providerId="ADAL" clId="{526837DD-C016-41D6-A5DC-284C94C79411}" dt="2023-09-04T18:20:28.674" v="758" actId="478"/>
          <ac:picMkLst>
            <pc:docMk/>
            <pc:sldMk cId="3236052269" sldId="4047"/>
            <ac:picMk id="3" creationId="{14D6A6B0-AE96-4150-81D1-9A59911F96B8}"/>
          </ac:picMkLst>
        </pc:picChg>
      </pc:sldChg>
      <pc:sldChg chg="addSp delSp modSp mod ord">
        <pc:chgData name="Pablo Sanchez C" userId="8146bd22-6de2-424b-9ca0-5e59d0934b04" providerId="ADAL" clId="{526837DD-C016-41D6-A5DC-284C94C79411}" dt="2023-09-05T17:59:00.301" v="2167" actId="478"/>
        <pc:sldMkLst>
          <pc:docMk/>
          <pc:sldMk cId="2089769330" sldId="4048"/>
        </pc:sldMkLst>
        <pc:spChg chg="add del mod">
          <ac:chgData name="Pablo Sanchez C" userId="8146bd22-6de2-424b-9ca0-5e59d0934b04" providerId="ADAL" clId="{526837DD-C016-41D6-A5DC-284C94C79411}" dt="2023-09-05T17:59:00.301" v="2167" actId="478"/>
          <ac:spMkLst>
            <pc:docMk/>
            <pc:sldMk cId="2089769330" sldId="4048"/>
            <ac:spMk id="4" creationId="{9695C512-29DA-10AC-6C49-44BC69432E0E}"/>
          </ac:spMkLst>
        </pc:spChg>
        <pc:graphicFrameChg chg="add del mod modGraphic">
          <ac:chgData name="Pablo Sanchez C" userId="8146bd22-6de2-424b-9ca0-5e59d0934b04" providerId="ADAL" clId="{526837DD-C016-41D6-A5DC-284C94C79411}" dt="2023-09-04T18:30:15.602" v="985"/>
          <ac:graphicFrameMkLst>
            <pc:docMk/>
            <pc:sldMk cId="2089769330" sldId="4048"/>
            <ac:graphicFrameMk id="2" creationId="{13777D7C-77D0-C49B-9D48-58BDBAE218F9}"/>
          </ac:graphicFrameMkLst>
        </pc:graphicFrameChg>
        <pc:picChg chg="add mod">
          <ac:chgData name="Pablo Sanchez C" userId="8146bd22-6de2-424b-9ca0-5e59d0934b04" providerId="ADAL" clId="{526837DD-C016-41D6-A5DC-284C94C79411}" dt="2023-09-04T18:30:31.373" v="988" actId="1076"/>
          <ac:picMkLst>
            <pc:docMk/>
            <pc:sldMk cId="2089769330" sldId="4048"/>
            <ac:picMk id="3" creationId="{DE75594E-3FAA-17B9-8F12-C8F8B1506426}"/>
          </ac:picMkLst>
        </pc:picChg>
        <pc:picChg chg="del">
          <ac:chgData name="Pablo Sanchez C" userId="8146bd22-6de2-424b-9ca0-5e59d0934b04" providerId="ADAL" clId="{526837DD-C016-41D6-A5DC-284C94C79411}" dt="2023-09-04T18:30:10.751" v="981" actId="478"/>
          <ac:picMkLst>
            <pc:docMk/>
            <pc:sldMk cId="2089769330" sldId="4048"/>
            <ac:picMk id="10" creationId="{EC898236-BC1A-EEB4-0903-17E51AB24F68}"/>
          </ac:picMkLst>
        </pc:picChg>
      </pc:sldChg>
      <pc:sldChg chg="del">
        <pc:chgData name="Pablo Sanchez C" userId="8146bd22-6de2-424b-9ca0-5e59d0934b04" providerId="ADAL" clId="{526837DD-C016-41D6-A5DC-284C94C79411}" dt="2023-09-04T19:05:54.226" v="1417" actId="47"/>
        <pc:sldMkLst>
          <pc:docMk/>
          <pc:sldMk cId="4010252706" sldId="4049"/>
        </pc:sldMkLst>
      </pc:sldChg>
      <pc:sldChg chg="del">
        <pc:chgData name="Pablo Sanchez C" userId="8146bd22-6de2-424b-9ca0-5e59d0934b04" providerId="ADAL" clId="{526837DD-C016-41D6-A5DC-284C94C79411}" dt="2023-09-04T19:05:54.226" v="1417" actId="47"/>
        <pc:sldMkLst>
          <pc:docMk/>
          <pc:sldMk cId="4228210433" sldId="4051"/>
        </pc:sldMkLst>
      </pc:sldChg>
      <pc:sldChg chg="addSp delSp modSp add mod">
        <pc:chgData name="Pablo Sanchez C" userId="8146bd22-6de2-424b-9ca0-5e59d0934b04" providerId="ADAL" clId="{526837DD-C016-41D6-A5DC-284C94C79411}" dt="2023-09-05T17:59:25.655" v="2174" actId="478"/>
        <pc:sldMkLst>
          <pc:docMk/>
          <pc:sldMk cId="2726232653" sldId="4052"/>
        </pc:sldMkLst>
        <pc:spChg chg="add del mod">
          <ac:chgData name="Pablo Sanchez C" userId="8146bd22-6de2-424b-9ca0-5e59d0934b04" providerId="ADAL" clId="{526837DD-C016-41D6-A5DC-284C94C79411}" dt="2023-09-05T17:59:25.655" v="2174" actId="478"/>
          <ac:spMkLst>
            <pc:docMk/>
            <pc:sldMk cId="2726232653" sldId="4052"/>
            <ac:spMk id="2" creationId="{3B565DFA-9DA3-0D90-49EB-C33550C05F78}"/>
          </ac:spMkLst>
        </pc:spChg>
        <pc:spChg chg="mod">
          <ac:chgData name="Pablo Sanchez C" userId="8146bd22-6de2-424b-9ca0-5e59d0934b04" providerId="ADAL" clId="{526837DD-C016-41D6-A5DC-284C94C79411}" dt="2023-09-04T15:47:12.537" v="344" actId="20577"/>
          <ac:spMkLst>
            <pc:docMk/>
            <pc:sldMk cId="2726232653" sldId="4052"/>
            <ac:spMk id="6" creationId="{DA2A99BD-EF5E-716C-788F-22BA11470460}"/>
          </ac:spMkLst>
        </pc:spChg>
        <pc:spChg chg="mod">
          <ac:chgData name="Pablo Sanchez C" userId="8146bd22-6de2-424b-9ca0-5e59d0934b04" providerId="ADAL" clId="{526837DD-C016-41D6-A5DC-284C94C79411}" dt="2023-09-04T15:47:27.112" v="349"/>
          <ac:spMkLst>
            <pc:docMk/>
            <pc:sldMk cId="2726232653" sldId="4052"/>
            <ac:spMk id="7" creationId="{B00F997A-16E1-7AA0-021B-471393CEEF72}"/>
          </ac:spMkLst>
        </pc:spChg>
        <pc:spChg chg="mod">
          <ac:chgData name="Pablo Sanchez C" userId="8146bd22-6de2-424b-9ca0-5e59d0934b04" providerId="ADAL" clId="{526837DD-C016-41D6-A5DC-284C94C79411}" dt="2023-09-04T15:47:32.052" v="351" actId="6549"/>
          <ac:spMkLst>
            <pc:docMk/>
            <pc:sldMk cId="2726232653" sldId="4052"/>
            <ac:spMk id="8" creationId="{C8CB7F7F-3525-12F0-0B2C-77733BA02DF8}"/>
          </ac:spMkLst>
        </pc:spChg>
        <pc:graphicFrameChg chg="del">
          <ac:chgData name="Pablo Sanchez C" userId="8146bd22-6de2-424b-9ca0-5e59d0934b04" providerId="ADAL" clId="{526837DD-C016-41D6-A5DC-284C94C79411}" dt="2023-09-04T15:46:40.646" v="312" actId="478"/>
          <ac:graphicFrameMkLst>
            <pc:docMk/>
            <pc:sldMk cId="2726232653" sldId="4052"/>
            <ac:graphicFrameMk id="2" creationId="{2D5E7D69-6C36-4B38-B2C2-26F79946E656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4T15:46:57.752" v="316" actId="1076"/>
          <ac:graphicFrameMkLst>
            <pc:docMk/>
            <pc:sldMk cId="2726232653" sldId="4052"/>
            <ac:graphicFrameMk id="3" creationId="{EF4A2E57-EC6F-47DC-A3CA-4096442FB1E3}"/>
          </ac:graphicFrameMkLst>
        </pc:graphicFrameChg>
      </pc:sldChg>
      <pc:sldChg chg="addSp delSp modSp add mod">
        <pc:chgData name="Pablo Sanchez C" userId="8146bd22-6de2-424b-9ca0-5e59d0934b04" providerId="ADAL" clId="{526837DD-C016-41D6-A5DC-284C94C79411}" dt="2023-09-05T17:58:55.993" v="2165" actId="478"/>
        <pc:sldMkLst>
          <pc:docMk/>
          <pc:sldMk cId="2274960826" sldId="4053"/>
        </pc:sldMkLst>
        <pc:spChg chg="mod">
          <ac:chgData name="Pablo Sanchez C" userId="8146bd22-6de2-424b-9ca0-5e59d0934b04" providerId="ADAL" clId="{526837DD-C016-41D6-A5DC-284C94C79411}" dt="2023-09-04T18:21:32.120" v="796" actId="20577"/>
          <ac:spMkLst>
            <pc:docMk/>
            <pc:sldMk cId="2274960826" sldId="4053"/>
            <ac:spMk id="6" creationId="{DA2A99BD-EF5E-716C-788F-22BA11470460}"/>
          </ac:spMkLst>
        </pc:spChg>
        <pc:spChg chg="mod">
          <ac:chgData name="Pablo Sanchez C" userId="8146bd22-6de2-424b-9ca0-5e59d0934b04" providerId="ADAL" clId="{526837DD-C016-41D6-A5DC-284C94C79411}" dt="2023-09-04T18:24:30.711" v="914" actId="20577"/>
          <ac:spMkLst>
            <pc:docMk/>
            <pc:sldMk cId="2274960826" sldId="4053"/>
            <ac:spMk id="8" creationId="{C8CB7F7F-3525-12F0-0B2C-77733BA02DF8}"/>
          </ac:spMkLst>
        </pc:spChg>
        <pc:spChg chg="del">
          <ac:chgData name="Pablo Sanchez C" userId="8146bd22-6de2-424b-9ca0-5e59d0934b04" providerId="ADAL" clId="{526837DD-C016-41D6-A5DC-284C94C79411}" dt="2023-09-05T17:58:55.993" v="2165" actId="478"/>
          <ac:spMkLst>
            <pc:docMk/>
            <pc:sldMk cId="2274960826" sldId="4053"/>
            <ac:spMk id="9" creationId="{48413C21-B816-7C6B-4B97-70AEE822D94F}"/>
          </ac:spMkLst>
        </pc:spChg>
        <pc:graphicFrameChg chg="del">
          <ac:chgData name="Pablo Sanchez C" userId="8146bd22-6de2-424b-9ca0-5e59d0934b04" providerId="ADAL" clId="{526837DD-C016-41D6-A5DC-284C94C79411}" dt="2023-09-04T18:20:54.120" v="764" actId="478"/>
          <ac:graphicFrameMkLst>
            <pc:docMk/>
            <pc:sldMk cId="2274960826" sldId="4053"/>
            <ac:graphicFrameMk id="4" creationId="{73A84DC1-49BF-43C7-ABAB-E27709A90E25}"/>
          </ac:graphicFrameMkLst>
        </pc:graphicFrameChg>
        <pc:picChg chg="add mod">
          <ac:chgData name="Pablo Sanchez C" userId="8146bd22-6de2-424b-9ca0-5e59d0934b04" providerId="ADAL" clId="{526837DD-C016-41D6-A5DC-284C94C79411}" dt="2023-09-04T18:21:22.416" v="773" actId="1076"/>
          <ac:picMkLst>
            <pc:docMk/>
            <pc:sldMk cId="2274960826" sldId="4053"/>
            <ac:picMk id="2" creationId="{557DD8B2-BCD0-0605-7283-26F1CF356687}"/>
          </ac:picMkLst>
        </pc:picChg>
      </pc:sldChg>
      <pc:sldChg chg="addSp delSp modSp add mod">
        <pc:chgData name="Pablo Sanchez C" userId="8146bd22-6de2-424b-9ca0-5e59d0934b04" providerId="ADAL" clId="{526837DD-C016-41D6-A5DC-284C94C79411}" dt="2023-09-05T17:58:57.927" v="2166" actId="478"/>
        <pc:sldMkLst>
          <pc:docMk/>
          <pc:sldMk cId="3453840816" sldId="4054"/>
        </pc:sldMkLst>
        <pc:spChg chg="mod">
          <ac:chgData name="Pablo Sanchez C" userId="8146bd22-6de2-424b-9ca0-5e59d0934b04" providerId="ADAL" clId="{526837DD-C016-41D6-A5DC-284C94C79411}" dt="2023-09-04T18:25:27.094" v="941" actId="20577"/>
          <ac:spMkLst>
            <pc:docMk/>
            <pc:sldMk cId="3453840816" sldId="4054"/>
            <ac:spMk id="6" creationId="{DA2A99BD-EF5E-716C-788F-22BA11470460}"/>
          </ac:spMkLst>
        </pc:spChg>
        <pc:spChg chg="mod">
          <ac:chgData name="Pablo Sanchez C" userId="8146bd22-6de2-424b-9ca0-5e59d0934b04" providerId="ADAL" clId="{526837DD-C016-41D6-A5DC-284C94C79411}" dt="2023-09-04T18:25:35.079" v="969" actId="20577"/>
          <ac:spMkLst>
            <pc:docMk/>
            <pc:sldMk cId="3453840816" sldId="4054"/>
            <ac:spMk id="7" creationId="{B00F997A-16E1-7AA0-021B-471393CEEF72}"/>
          </ac:spMkLst>
        </pc:spChg>
        <pc:spChg chg="mod">
          <ac:chgData name="Pablo Sanchez C" userId="8146bd22-6de2-424b-9ca0-5e59d0934b04" providerId="ADAL" clId="{526837DD-C016-41D6-A5DC-284C94C79411}" dt="2023-09-04T18:26:46.900" v="977" actId="1076"/>
          <ac:spMkLst>
            <pc:docMk/>
            <pc:sldMk cId="3453840816" sldId="4054"/>
            <ac:spMk id="8" creationId="{C8CB7F7F-3525-12F0-0B2C-77733BA02DF8}"/>
          </ac:spMkLst>
        </pc:spChg>
        <pc:spChg chg="del">
          <ac:chgData name="Pablo Sanchez C" userId="8146bd22-6de2-424b-9ca0-5e59d0934b04" providerId="ADAL" clId="{526837DD-C016-41D6-A5DC-284C94C79411}" dt="2023-09-05T17:58:57.927" v="2166" actId="478"/>
          <ac:spMkLst>
            <pc:docMk/>
            <pc:sldMk cId="3453840816" sldId="4054"/>
            <ac:spMk id="9" creationId="{48413C21-B816-7C6B-4B97-70AEE822D94F}"/>
          </ac:spMkLst>
        </pc:spChg>
        <pc:graphicFrameChg chg="add mod">
          <ac:chgData name="Pablo Sanchez C" userId="8146bd22-6de2-424b-9ca0-5e59d0934b04" providerId="ADAL" clId="{526837DD-C016-41D6-A5DC-284C94C79411}" dt="2023-09-04T18:26:58.316" v="978" actId="1076"/>
          <ac:graphicFrameMkLst>
            <pc:docMk/>
            <pc:sldMk cId="3453840816" sldId="4054"/>
            <ac:graphicFrameMk id="2" creationId="{59DED4C2-D9CF-4785-B33F-C8E4DC18DD64}"/>
          </ac:graphicFrameMkLst>
        </pc:graphicFrameChg>
        <pc:graphicFrameChg chg="del">
          <ac:chgData name="Pablo Sanchez C" userId="8146bd22-6de2-424b-9ca0-5e59d0934b04" providerId="ADAL" clId="{526837DD-C016-41D6-A5DC-284C94C79411}" dt="2023-09-04T18:25:49.696" v="970" actId="478"/>
          <ac:graphicFrameMkLst>
            <pc:docMk/>
            <pc:sldMk cId="3453840816" sldId="4054"/>
            <ac:graphicFrameMk id="4" creationId="{73A84DC1-49BF-43C7-ABAB-E27709A90E25}"/>
          </ac:graphicFrameMkLst>
        </pc:graphicFrameChg>
      </pc:sldChg>
      <pc:sldChg chg="addSp delSp modSp add del mod">
        <pc:chgData name="Pablo Sanchez C" userId="8146bd22-6de2-424b-9ca0-5e59d0934b04" providerId="ADAL" clId="{526837DD-C016-41D6-A5DC-284C94C79411}" dt="2023-09-04T19:05:39.769" v="1416" actId="47"/>
        <pc:sldMkLst>
          <pc:docMk/>
          <pc:sldMk cId="2635119416" sldId="4055"/>
        </pc:sldMkLst>
        <pc:spChg chg="add mod">
          <ac:chgData name="Pablo Sanchez C" userId="8146bd22-6de2-424b-9ca0-5e59d0934b04" providerId="ADAL" clId="{526837DD-C016-41D6-A5DC-284C94C79411}" dt="2023-09-04T18:34:50.351" v="1105" actId="1076"/>
          <ac:spMkLst>
            <pc:docMk/>
            <pc:sldMk cId="2635119416" sldId="4055"/>
            <ac:spMk id="4" creationId="{AE665D6E-B53D-91F6-95E5-D3C13014D4C7}"/>
          </ac:spMkLst>
        </pc:spChg>
        <pc:spChg chg="mod">
          <ac:chgData name="Pablo Sanchez C" userId="8146bd22-6de2-424b-9ca0-5e59d0934b04" providerId="ADAL" clId="{526837DD-C016-41D6-A5DC-284C94C79411}" dt="2023-09-04T18:32:13.116" v="1031" actId="20577"/>
          <ac:spMkLst>
            <pc:docMk/>
            <pc:sldMk cId="2635119416" sldId="4055"/>
            <ac:spMk id="6" creationId="{B9FFD1B8-CE1D-9C04-9CE7-1002412B9AB4}"/>
          </ac:spMkLst>
        </pc:spChg>
        <pc:spChg chg="mod">
          <ac:chgData name="Pablo Sanchez C" userId="8146bd22-6de2-424b-9ca0-5e59d0934b04" providerId="ADAL" clId="{526837DD-C016-41D6-A5DC-284C94C79411}" dt="2023-09-04T18:32:26.509" v="1079" actId="20577"/>
          <ac:spMkLst>
            <pc:docMk/>
            <pc:sldMk cId="2635119416" sldId="4055"/>
            <ac:spMk id="7" creationId="{C71353D0-35DB-150D-A505-EEFBD6EBF78C}"/>
          </ac:spMkLst>
        </pc:spChg>
        <pc:spChg chg="mod">
          <ac:chgData name="Pablo Sanchez C" userId="8146bd22-6de2-424b-9ca0-5e59d0934b04" providerId="ADAL" clId="{526837DD-C016-41D6-A5DC-284C94C79411}" dt="2023-09-04T18:37:54.309" v="1136" actId="20577"/>
          <ac:spMkLst>
            <pc:docMk/>
            <pc:sldMk cId="2635119416" sldId="4055"/>
            <ac:spMk id="8" creationId="{0B8EBA22-55A5-9954-C82E-BA47EA6B58DA}"/>
          </ac:spMkLst>
        </pc:spChg>
        <pc:spChg chg="del">
          <ac:chgData name="Pablo Sanchez C" userId="8146bd22-6de2-424b-9ca0-5e59d0934b04" providerId="ADAL" clId="{526837DD-C016-41D6-A5DC-284C94C79411}" dt="2023-09-04T18:34:05.192" v="1093" actId="478"/>
          <ac:spMkLst>
            <pc:docMk/>
            <pc:sldMk cId="2635119416" sldId="4055"/>
            <ac:spMk id="10" creationId="{94576FB7-3C75-D263-968C-E30D98637CDF}"/>
          </ac:spMkLst>
        </pc:spChg>
        <pc:spChg chg="del">
          <ac:chgData name="Pablo Sanchez C" userId="8146bd22-6de2-424b-9ca0-5e59d0934b04" providerId="ADAL" clId="{526837DD-C016-41D6-A5DC-284C94C79411}" dt="2023-09-04T18:34:06.389" v="1094" actId="478"/>
          <ac:spMkLst>
            <pc:docMk/>
            <pc:sldMk cId="2635119416" sldId="4055"/>
            <ac:spMk id="11" creationId="{272B726E-15A4-3BBC-43B2-C1519C83946A}"/>
          </ac:spMkLst>
        </pc:spChg>
        <pc:spChg chg="del mod">
          <ac:chgData name="Pablo Sanchez C" userId="8146bd22-6de2-424b-9ca0-5e59d0934b04" providerId="ADAL" clId="{526837DD-C016-41D6-A5DC-284C94C79411}" dt="2023-09-04T18:34:07.541" v="1096" actId="478"/>
          <ac:spMkLst>
            <pc:docMk/>
            <pc:sldMk cId="2635119416" sldId="4055"/>
            <ac:spMk id="12" creationId="{3E4A11EA-7DAA-E9E2-970D-15B0E79A1CD5}"/>
          </ac:spMkLst>
        </pc:spChg>
        <pc:spChg chg="del">
          <ac:chgData name="Pablo Sanchez C" userId="8146bd22-6de2-424b-9ca0-5e59d0934b04" providerId="ADAL" clId="{526837DD-C016-41D6-A5DC-284C94C79411}" dt="2023-09-04T18:34:08.670" v="1097" actId="478"/>
          <ac:spMkLst>
            <pc:docMk/>
            <pc:sldMk cId="2635119416" sldId="4055"/>
            <ac:spMk id="13" creationId="{0D08F42D-AF3D-2B53-DBF4-EB2CB816936D}"/>
          </ac:spMkLst>
        </pc:spChg>
        <pc:spChg chg="add mod">
          <ac:chgData name="Pablo Sanchez C" userId="8146bd22-6de2-424b-9ca0-5e59d0934b04" providerId="ADAL" clId="{526837DD-C016-41D6-A5DC-284C94C79411}" dt="2023-09-04T18:37:25.424" v="1126" actId="1076"/>
          <ac:spMkLst>
            <pc:docMk/>
            <pc:sldMk cId="2635119416" sldId="4055"/>
            <ac:spMk id="16" creationId="{C9EC10DC-75F2-0F4B-A978-2F549FF593A9}"/>
          </ac:spMkLst>
        </pc:spChg>
        <pc:spChg chg="add mod">
          <ac:chgData name="Pablo Sanchez C" userId="8146bd22-6de2-424b-9ca0-5e59d0934b04" providerId="ADAL" clId="{526837DD-C016-41D6-A5DC-284C94C79411}" dt="2023-09-04T18:37:49.539" v="1135" actId="20577"/>
          <ac:spMkLst>
            <pc:docMk/>
            <pc:sldMk cId="2635119416" sldId="4055"/>
            <ac:spMk id="17" creationId="{B327EB54-950A-627B-51F6-5E89661A639C}"/>
          </ac:spMkLst>
        </pc:spChg>
        <pc:spChg chg="add del mod">
          <ac:chgData name="Pablo Sanchez C" userId="8146bd22-6de2-424b-9ca0-5e59d0934b04" providerId="ADAL" clId="{526837DD-C016-41D6-A5DC-284C94C79411}" dt="2023-09-04T18:38:25.611" v="1138"/>
          <ac:spMkLst>
            <pc:docMk/>
            <pc:sldMk cId="2635119416" sldId="4055"/>
            <ac:spMk id="18" creationId="{5881134D-157E-C8A0-9E4D-D471A3A7ED91}"/>
          </ac:spMkLst>
        </pc:spChg>
        <pc:spChg chg="add mod">
          <ac:chgData name="Pablo Sanchez C" userId="8146bd22-6de2-424b-9ca0-5e59d0934b04" providerId="ADAL" clId="{526837DD-C016-41D6-A5DC-284C94C79411}" dt="2023-09-04T18:44:07.165" v="1324"/>
          <ac:spMkLst>
            <pc:docMk/>
            <pc:sldMk cId="2635119416" sldId="4055"/>
            <ac:spMk id="19" creationId="{70085BF4-363F-6E70-B61D-E606F3486D42}"/>
          </ac:spMkLst>
        </pc:spChg>
        <pc:graphicFrameChg chg="add mod">
          <ac:chgData name="Pablo Sanchez C" userId="8146bd22-6de2-424b-9ca0-5e59d0934b04" providerId="ADAL" clId="{526837DD-C016-41D6-A5DC-284C94C79411}" dt="2023-09-04T18:33:46.020" v="1084" actId="1076"/>
          <ac:graphicFrameMkLst>
            <pc:docMk/>
            <pc:sldMk cId="2635119416" sldId="4055"/>
            <ac:graphicFrameMk id="2" creationId="{B84D149F-7279-408B-8CD9-A797B34D7CFC}"/>
          </ac:graphicFrameMkLst>
        </pc:graphicFrameChg>
        <pc:graphicFrameChg chg="del">
          <ac:chgData name="Pablo Sanchez C" userId="8146bd22-6de2-424b-9ca0-5e59d0934b04" providerId="ADAL" clId="{526837DD-C016-41D6-A5DC-284C94C79411}" dt="2023-09-04T18:32:30.714" v="1080" actId="478"/>
          <ac:graphicFrameMkLst>
            <pc:docMk/>
            <pc:sldMk cId="2635119416" sldId="4055"/>
            <ac:graphicFrameMk id="3" creationId="{49C5F0DF-71E7-4AE1-A97A-1160B340E334}"/>
          </ac:graphicFrameMkLst>
        </pc:graphicFrameChg>
        <pc:graphicFrameChg chg="del">
          <ac:chgData name="Pablo Sanchez C" userId="8146bd22-6de2-424b-9ca0-5e59d0934b04" providerId="ADAL" clId="{526837DD-C016-41D6-A5DC-284C94C79411}" dt="2023-09-04T18:34:12.450" v="1098" actId="478"/>
          <ac:graphicFrameMkLst>
            <pc:docMk/>
            <pc:sldMk cId="2635119416" sldId="4055"/>
            <ac:graphicFrameMk id="5" creationId="{A3ECEA4A-7EA2-4A46-AEA6-A2A2B893E3D6}"/>
          </ac:graphicFrameMkLst>
        </pc:graphicFrameChg>
        <pc:graphicFrameChg chg="del">
          <ac:chgData name="Pablo Sanchez C" userId="8146bd22-6de2-424b-9ca0-5e59d0934b04" providerId="ADAL" clId="{526837DD-C016-41D6-A5DC-284C94C79411}" dt="2023-09-04T18:34:13.552" v="1099" actId="478"/>
          <ac:graphicFrameMkLst>
            <pc:docMk/>
            <pc:sldMk cId="2635119416" sldId="4055"/>
            <ac:graphicFrameMk id="9" creationId="{5E5AE107-7FE6-4CD7-A2F4-A13FD5F6CF5E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4T18:35:56.700" v="1109" actId="1076"/>
          <ac:graphicFrameMkLst>
            <pc:docMk/>
            <pc:sldMk cId="2635119416" sldId="4055"/>
            <ac:graphicFrameMk id="14" creationId="{0D9E6A23-BF3D-4FBA-BC73-BB7046D6D4C2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4T18:36:37.204" v="1114" actId="1076"/>
          <ac:graphicFrameMkLst>
            <pc:docMk/>
            <pc:sldMk cId="2635119416" sldId="4055"/>
            <ac:graphicFrameMk id="15" creationId="{B2082989-FF3D-4FA1-A3EC-492D35EB7045}"/>
          </ac:graphicFrameMkLst>
        </pc:graphicFrameChg>
      </pc:sldChg>
      <pc:sldChg chg="addSp delSp modSp add del mod">
        <pc:chgData name="Pablo Sanchez C" userId="8146bd22-6de2-424b-9ca0-5e59d0934b04" providerId="ADAL" clId="{526837DD-C016-41D6-A5DC-284C94C79411}" dt="2023-09-04T18:53:58.447" v="1362" actId="47"/>
        <pc:sldMkLst>
          <pc:docMk/>
          <pc:sldMk cId="2504347272" sldId="4056"/>
        </pc:sldMkLst>
        <pc:spChg chg="mod">
          <ac:chgData name="Pablo Sanchez C" userId="8146bd22-6de2-424b-9ca0-5e59d0934b04" providerId="ADAL" clId="{526837DD-C016-41D6-A5DC-284C94C79411}" dt="2023-09-04T18:41:51.832" v="1245" actId="1076"/>
          <ac:spMkLst>
            <pc:docMk/>
            <pc:sldMk cId="2504347272" sldId="4056"/>
            <ac:spMk id="4" creationId="{AE665D6E-B53D-91F6-95E5-D3C13014D4C7}"/>
          </ac:spMkLst>
        </pc:spChg>
        <pc:spChg chg="mod">
          <ac:chgData name="Pablo Sanchez C" userId="8146bd22-6de2-424b-9ca0-5e59d0934b04" providerId="ADAL" clId="{526837DD-C016-41D6-A5DC-284C94C79411}" dt="2023-09-04T18:38:36.586" v="1171" actId="20577"/>
          <ac:spMkLst>
            <pc:docMk/>
            <pc:sldMk cId="2504347272" sldId="4056"/>
            <ac:spMk id="6" creationId="{B9FFD1B8-CE1D-9C04-9CE7-1002412B9AB4}"/>
          </ac:spMkLst>
        </pc:spChg>
        <pc:spChg chg="mod">
          <ac:chgData name="Pablo Sanchez C" userId="8146bd22-6de2-424b-9ca0-5e59d0934b04" providerId="ADAL" clId="{526837DD-C016-41D6-A5DC-284C94C79411}" dt="2023-09-04T18:38:49.994" v="1220" actId="20577"/>
          <ac:spMkLst>
            <pc:docMk/>
            <pc:sldMk cId="2504347272" sldId="4056"/>
            <ac:spMk id="7" creationId="{C71353D0-35DB-150D-A505-EEFBD6EBF78C}"/>
          </ac:spMkLst>
        </pc:spChg>
        <pc:spChg chg="mod">
          <ac:chgData name="Pablo Sanchez C" userId="8146bd22-6de2-424b-9ca0-5e59d0934b04" providerId="ADAL" clId="{526837DD-C016-41D6-A5DC-284C94C79411}" dt="2023-09-04T18:43:48.615" v="1323" actId="20577"/>
          <ac:spMkLst>
            <pc:docMk/>
            <pc:sldMk cId="2504347272" sldId="4056"/>
            <ac:spMk id="8" creationId="{0B8EBA22-55A5-9954-C82E-BA47EA6B58DA}"/>
          </ac:spMkLst>
        </pc:spChg>
        <pc:spChg chg="add mod">
          <ac:chgData name="Pablo Sanchez C" userId="8146bd22-6de2-424b-9ca0-5e59d0934b04" providerId="ADAL" clId="{526837DD-C016-41D6-A5DC-284C94C79411}" dt="2023-09-04T18:44:08.183" v="1325"/>
          <ac:spMkLst>
            <pc:docMk/>
            <pc:sldMk cId="2504347272" sldId="4056"/>
            <ac:spMk id="11" creationId="{F07D0E75-0F1D-3901-43C3-24019EEC8378}"/>
          </ac:spMkLst>
        </pc:spChg>
        <pc:spChg chg="add mod">
          <ac:chgData name="Pablo Sanchez C" userId="8146bd22-6de2-424b-9ca0-5e59d0934b04" providerId="ADAL" clId="{526837DD-C016-41D6-A5DC-284C94C79411}" dt="2023-09-04T18:44:24.978" v="1326"/>
          <ac:spMkLst>
            <pc:docMk/>
            <pc:sldMk cId="2504347272" sldId="4056"/>
            <ac:spMk id="12" creationId="{ED6E4E34-D3C9-49C7-D7CE-D587B8562074}"/>
          </ac:spMkLst>
        </pc:spChg>
        <pc:spChg chg="mod">
          <ac:chgData name="Pablo Sanchez C" userId="8146bd22-6de2-424b-9ca0-5e59d0934b04" providerId="ADAL" clId="{526837DD-C016-41D6-A5DC-284C94C79411}" dt="2023-09-04T18:42:03.870" v="1259" actId="14100"/>
          <ac:spMkLst>
            <pc:docMk/>
            <pc:sldMk cId="2504347272" sldId="4056"/>
            <ac:spMk id="16" creationId="{C9EC10DC-75F2-0F4B-A978-2F549FF593A9}"/>
          </ac:spMkLst>
        </pc:spChg>
        <pc:spChg chg="mod">
          <ac:chgData name="Pablo Sanchez C" userId="8146bd22-6de2-424b-9ca0-5e59d0934b04" providerId="ADAL" clId="{526837DD-C016-41D6-A5DC-284C94C79411}" dt="2023-09-04T18:43:11.915" v="1307" actId="14100"/>
          <ac:spMkLst>
            <pc:docMk/>
            <pc:sldMk cId="2504347272" sldId="4056"/>
            <ac:spMk id="17" creationId="{B327EB54-950A-627B-51F6-5E89661A639C}"/>
          </ac:spMkLst>
        </pc:spChg>
        <pc:graphicFrameChg chg="del">
          <ac:chgData name="Pablo Sanchez C" userId="8146bd22-6de2-424b-9ca0-5e59d0934b04" providerId="ADAL" clId="{526837DD-C016-41D6-A5DC-284C94C79411}" dt="2023-09-04T18:39:18.432" v="1221" actId="478"/>
          <ac:graphicFrameMkLst>
            <pc:docMk/>
            <pc:sldMk cId="2504347272" sldId="4056"/>
            <ac:graphicFrameMk id="2" creationId="{B84D149F-7279-408B-8CD9-A797B34D7CFC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4T18:39:53.300" v="1226"/>
          <ac:graphicFrameMkLst>
            <pc:docMk/>
            <pc:sldMk cId="2504347272" sldId="4056"/>
            <ac:graphicFrameMk id="3" creationId="{C78DF9F0-D6C6-4416-8AD8-C02F6357D4D5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4T18:40:40.001" v="1237" actId="1076"/>
          <ac:graphicFrameMkLst>
            <pc:docMk/>
            <pc:sldMk cId="2504347272" sldId="4056"/>
            <ac:graphicFrameMk id="5" creationId="{C78DF9F0-D6C6-4416-8AD8-C02F6357D4D5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4T18:41:43.397" v="1243" actId="1076"/>
          <ac:graphicFrameMkLst>
            <pc:docMk/>
            <pc:sldMk cId="2504347272" sldId="4056"/>
            <ac:graphicFrameMk id="9" creationId="{CCDFB912-21C4-4F35-B5EA-D043F5D8F39F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4T18:42:53.282" v="1264" actId="1076"/>
          <ac:graphicFrameMkLst>
            <pc:docMk/>
            <pc:sldMk cId="2504347272" sldId="4056"/>
            <ac:graphicFrameMk id="10" creationId="{7F0DBEAF-9BCA-4B22-8D62-382E6BBE50EE}"/>
          </ac:graphicFrameMkLst>
        </pc:graphicFrameChg>
        <pc:graphicFrameChg chg="del">
          <ac:chgData name="Pablo Sanchez C" userId="8146bd22-6de2-424b-9ca0-5e59d0934b04" providerId="ADAL" clId="{526837DD-C016-41D6-A5DC-284C94C79411}" dt="2023-09-04T18:41:27.819" v="1239" actId="478"/>
          <ac:graphicFrameMkLst>
            <pc:docMk/>
            <pc:sldMk cId="2504347272" sldId="4056"/>
            <ac:graphicFrameMk id="14" creationId="{0D9E6A23-BF3D-4FBA-BC73-BB7046D6D4C2}"/>
          </ac:graphicFrameMkLst>
        </pc:graphicFrameChg>
        <pc:graphicFrameChg chg="del">
          <ac:chgData name="Pablo Sanchez C" userId="8146bd22-6de2-424b-9ca0-5e59d0934b04" providerId="ADAL" clId="{526837DD-C016-41D6-A5DC-284C94C79411}" dt="2023-09-04T18:42:28.475" v="1260" actId="478"/>
          <ac:graphicFrameMkLst>
            <pc:docMk/>
            <pc:sldMk cId="2504347272" sldId="4056"/>
            <ac:graphicFrameMk id="15" creationId="{B2082989-FF3D-4FA1-A3EC-492D35EB7045}"/>
          </ac:graphicFrameMkLst>
        </pc:graphicFrameChg>
      </pc:sldChg>
      <pc:sldChg chg="addSp delSp modSp add mod">
        <pc:chgData name="Pablo Sanchez C" userId="8146bd22-6de2-424b-9ca0-5e59d0934b04" providerId="ADAL" clId="{526837DD-C016-41D6-A5DC-284C94C79411}" dt="2023-09-05T17:59:05.279" v="2169" actId="478"/>
        <pc:sldMkLst>
          <pc:docMk/>
          <pc:sldMk cId="862506359" sldId="4057"/>
        </pc:sldMkLst>
        <pc:spChg chg="mod">
          <ac:chgData name="Pablo Sanchez C" userId="8146bd22-6de2-424b-9ca0-5e59d0934b04" providerId="ADAL" clId="{526837DD-C016-41D6-A5DC-284C94C79411}" dt="2023-09-04T18:53:42.967" v="1360" actId="5793"/>
          <ac:spMkLst>
            <pc:docMk/>
            <pc:sldMk cId="862506359" sldId="4057"/>
            <ac:spMk id="8" creationId="{0B8EBA22-55A5-9954-C82E-BA47EA6B58DA}"/>
          </ac:spMkLst>
        </pc:spChg>
        <pc:spChg chg="add del mod">
          <ac:chgData name="Pablo Sanchez C" userId="8146bd22-6de2-424b-9ca0-5e59d0934b04" providerId="ADAL" clId="{526837DD-C016-41D6-A5DC-284C94C79411}" dt="2023-09-05T17:59:05.279" v="2169" actId="478"/>
          <ac:spMkLst>
            <pc:docMk/>
            <pc:sldMk cId="862506359" sldId="4057"/>
            <ac:spMk id="17" creationId="{2F2A70F0-1E2E-8AB8-407F-18C968497D6B}"/>
          </ac:spMkLst>
        </pc:spChg>
        <pc:graphicFrameChg chg="add mod">
          <ac:chgData name="Pablo Sanchez C" userId="8146bd22-6de2-424b-9ca0-5e59d0934b04" providerId="ADAL" clId="{526837DD-C016-41D6-A5DC-284C94C79411}" dt="2023-09-04T18:49:18.477" v="1330"/>
          <ac:graphicFrameMkLst>
            <pc:docMk/>
            <pc:sldMk cId="862506359" sldId="4057"/>
            <ac:graphicFrameMk id="3" creationId="{C78DF9F0-D6C6-4416-8AD8-C02F6357D4D5}"/>
          </ac:graphicFrameMkLst>
        </pc:graphicFrameChg>
        <pc:graphicFrameChg chg="del">
          <ac:chgData name="Pablo Sanchez C" userId="8146bd22-6de2-424b-9ca0-5e59d0934b04" providerId="ADAL" clId="{526837DD-C016-41D6-A5DC-284C94C79411}" dt="2023-09-04T18:49:20.515" v="1331" actId="478"/>
          <ac:graphicFrameMkLst>
            <pc:docMk/>
            <pc:sldMk cId="862506359" sldId="4057"/>
            <ac:graphicFrameMk id="4" creationId="{08EE07F4-7759-4E71-9790-57AFFB2039FD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4T18:49:45.016" v="1334"/>
          <ac:graphicFrameMkLst>
            <pc:docMk/>
            <pc:sldMk cId="862506359" sldId="4057"/>
            <ac:graphicFrameMk id="5" creationId="{C78DF9F0-D6C6-4416-8AD8-C02F6357D4D5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4T18:49:57.516" v="1340"/>
          <ac:graphicFrameMkLst>
            <pc:docMk/>
            <pc:sldMk cId="862506359" sldId="4057"/>
            <ac:graphicFrameMk id="9" creationId="{C78DF9F0-D6C6-4416-8AD8-C02F6357D4D5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4T19:03:53.063" v="1372" actId="1076"/>
          <ac:graphicFrameMkLst>
            <pc:docMk/>
            <pc:sldMk cId="862506359" sldId="4057"/>
            <ac:graphicFrameMk id="11" creationId="{C78DF9F0-D6C6-4416-8AD8-C02F6357D4D5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4T18:53:10.384" v="1351" actId="1076"/>
          <ac:graphicFrameMkLst>
            <pc:docMk/>
            <pc:sldMk cId="862506359" sldId="4057"/>
            <ac:graphicFrameMk id="13" creationId="{CCDFB912-21C4-4F35-B5EA-D043F5D8F39F}"/>
          </ac:graphicFrameMkLst>
        </pc:graphicFrameChg>
        <pc:graphicFrameChg chg="del mod">
          <ac:chgData name="Pablo Sanchez C" userId="8146bd22-6de2-424b-9ca0-5e59d0934b04" providerId="ADAL" clId="{526837DD-C016-41D6-A5DC-284C94C79411}" dt="2023-09-04T18:52:59.156" v="1347" actId="478"/>
          <ac:graphicFrameMkLst>
            <pc:docMk/>
            <pc:sldMk cId="862506359" sldId="4057"/>
            <ac:graphicFrameMk id="14" creationId="{35AE8B61-44E5-4E07-9FD4-50A476324A27}"/>
          </ac:graphicFrameMkLst>
        </pc:graphicFrameChg>
        <pc:graphicFrameChg chg="del">
          <ac:chgData name="Pablo Sanchez C" userId="8146bd22-6de2-424b-9ca0-5e59d0934b04" providerId="ADAL" clId="{526837DD-C016-41D6-A5DC-284C94C79411}" dt="2023-09-04T18:53:14.479" v="1352" actId="478"/>
          <ac:graphicFrameMkLst>
            <pc:docMk/>
            <pc:sldMk cId="862506359" sldId="4057"/>
            <ac:graphicFrameMk id="15" creationId="{487E973A-13F7-4367-8F5C-905992C3C021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4T18:53:29.836" v="1356" actId="1076"/>
          <ac:graphicFrameMkLst>
            <pc:docMk/>
            <pc:sldMk cId="862506359" sldId="4057"/>
            <ac:graphicFrameMk id="16" creationId="{7F0DBEAF-9BCA-4B22-8D62-382E6BBE50EE}"/>
          </ac:graphicFrameMkLst>
        </pc:graphicFrameChg>
      </pc:sldChg>
      <pc:sldChg chg="addSp delSp modSp add mod">
        <pc:chgData name="Pablo Sanchez C" userId="8146bd22-6de2-424b-9ca0-5e59d0934b04" providerId="ADAL" clId="{526837DD-C016-41D6-A5DC-284C94C79411}" dt="2023-09-05T17:59:03.020" v="2168" actId="478"/>
        <pc:sldMkLst>
          <pc:docMk/>
          <pc:sldMk cId="730102247" sldId="4058"/>
        </pc:sldMkLst>
        <pc:spChg chg="mod">
          <ac:chgData name="Pablo Sanchez C" userId="8146bd22-6de2-424b-9ca0-5e59d0934b04" providerId="ADAL" clId="{526837DD-C016-41D6-A5DC-284C94C79411}" dt="2023-09-04T19:04:29.996" v="1384" actId="20577"/>
          <ac:spMkLst>
            <pc:docMk/>
            <pc:sldMk cId="730102247" sldId="4058"/>
            <ac:spMk id="2" creationId="{B1D6372E-CE1C-0E19-588A-35F969BD4F43}"/>
          </ac:spMkLst>
        </pc:spChg>
        <pc:spChg chg="mod">
          <ac:chgData name="Pablo Sanchez C" userId="8146bd22-6de2-424b-9ca0-5e59d0934b04" providerId="ADAL" clId="{526837DD-C016-41D6-A5DC-284C94C79411}" dt="2023-09-04T18:56:48.430" v="1365" actId="14100"/>
          <ac:spMkLst>
            <pc:docMk/>
            <pc:sldMk cId="730102247" sldId="4058"/>
            <ac:spMk id="6" creationId="{B9FFD1B8-CE1D-9C04-9CE7-1002412B9AB4}"/>
          </ac:spMkLst>
        </pc:spChg>
        <pc:spChg chg="mod">
          <ac:chgData name="Pablo Sanchez C" userId="8146bd22-6de2-424b-9ca0-5e59d0934b04" providerId="ADAL" clId="{526837DD-C016-41D6-A5DC-284C94C79411}" dt="2023-09-04T18:56:54.849" v="1366"/>
          <ac:spMkLst>
            <pc:docMk/>
            <pc:sldMk cId="730102247" sldId="4058"/>
            <ac:spMk id="7" creationId="{C71353D0-35DB-150D-A505-EEFBD6EBF78C}"/>
          </ac:spMkLst>
        </pc:spChg>
        <pc:spChg chg="mod">
          <ac:chgData name="Pablo Sanchez C" userId="8146bd22-6de2-424b-9ca0-5e59d0934b04" providerId="ADAL" clId="{526837DD-C016-41D6-A5DC-284C94C79411}" dt="2023-09-04T19:05:30.359" v="1415" actId="20577"/>
          <ac:spMkLst>
            <pc:docMk/>
            <pc:sldMk cId="730102247" sldId="4058"/>
            <ac:spMk id="8" creationId="{0B8EBA22-55A5-9954-C82E-BA47EA6B58DA}"/>
          </ac:spMkLst>
        </pc:spChg>
        <pc:spChg chg="mod">
          <ac:chgData name="Pablo Sanchez C" userId="8146bd22-6de2-424b-9ca0-5e59d0934b04" providerId="ADAL" clId="{526837DD-C016-41D6-A5DC-284C94C79411}" dt="2023-09-04T19:04:32.946" v="1392" actId="20577"/>
          <ac:spMkLst>
            <pc:docMk/>
            <pc:sldMk cId="730102247" sldId="4058"/>
            <ac:spMk id="10" creationId="{94576FB7-3C75-D263-968C-E30D98637CDF}"/>
          </ac:spMkLst>
        </pc:spChg>
        <pc:spChg chg="mod">
          <ac:chgData name="Pablo Sanchez C" userId="8146bd22-6de2-424b-9ca0-5e59d0934b04" providerId="ADAL" clId="{526837DD-C016-41D6-A5DC-284C94C79411}" dt="2023-09-04T19:05:13.405" v="1405" actId="20577"/>
          <ac:spMkLst>
            <pc:docMk/>
            <pc:sldMk cId="730102247" sldId="4058"/>
            <ac:spMk id="12" creationId="{3E4A11EA-7DAA-E9E2-970D-15B0E79A1CD5}"/>
          </ac:spMkLst>
        </pc:spChg>
        <pc:spChg chg="del">
          <ac:chgData name="Pablo Sanchez C" userId="8146bd22-6de2-424b-9ca0-5e59d0934b04" providerId="ADAL" clId="{526837DD-C016-41D6-A5DC-284C94C79411}" dt="2023-09-05T17:59:03.020" v="2168" actId="478"/>
          <ac:spMkLst>
            <pc:docMk/>
            <pc:sldMk cId="730102247" sldId="4058"/>
            <ac:spMk id="17" creationId="{2F2A70F0-1E2E-8AB8-407F-18C968497D6B}"/>
          </ac:spMkLst>
        </pc:spChg>
        <pc:graphicFrameChg chg="add mod">
          <ac:chgData name="Pablo Sanchez C" userId="8146bd22-6de2-424b-9ca0-5e59d0934b04" providerId="ADAL" clId="{526837DD-C016-41D6-A5DC-284C94C79411}" dt="2023-09-04T19:04:08.527" v="1374" actId="1076"/>
          <ac:graphicFrameMkLst>
            <pc:docMk/>
            <pc:sldMk cId="730102247" sldId="4058"/>
            <ac:graphicFrameMk id="3" creationId="{B84D149F-7279-408B-8CD9-A797B34D7CFC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4T19:04:26.865" v="1378" actId="1076"/>
          <ac:graphicFrameMkLst>
            <pc:docMk/>
            <pc:sldMk cId="730102247" sldId="4058"/>
            <ac:graphicFrameMk id="4" creationId="{0D9E6A23-BF3D-4FBA-BC73-BB7046D6D4C2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4T19:04:40.207" v="1395"/>
          <ac:graphicFrameMkLst>
            <pc:docMk/>
            <pc:sldMk cId="730102247" sldId="4058"/>
            <ac:graphicFrameMk id="5" creationId="{B2082989-FF3D-4FA1-A3EC-492D35EB7045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4T19:05:10.436" v="1400" actId="1076"/>
          <ac:graphicFrameMkLst>
            <pc:docMk/>
            <pc:sldMk cId="730102247" sldId="4058"/>
            <ac:graphicFrameMk id="9" creationId="{B2082989-FF3D-4FA1-A3EC-492D35EB7045}"/>
          </ac:graphicFrameMkLst>
        </pc:graphicFrameChg>
        <pc:graphicFrameChg chg="del">
          <ac:chgData name="Pablo Sanchez C" userId="8146bd22-6de2-424b-9ca0-5e59d0934b04" providerId="ADAL" clId="{526837DD-C016-41D6-A5DC-284C94C79411}" dt="2023-09-04T19:03:25.932" v="1367" actId="478"/>
          <ac:graphicFrameMkLst>
            <pc:docMk/>
            <pc:sldMk cId="730102247" sldId="4058"/>
            <ac:graphicFrameMk id="11" creationId="{C78DF9F0-D6C6-4416-8AD8-C02F6357D4D5}"/>
          </ac:graphicFrameMkLst>
        </pc:graphicFrameChg>
        <pc:graphicFrameChg chg="del">
          <ac:chgData name="Pablo Sanchez C" userId="8146bd22-6de2-424b-9ca0-5e59d0934b04" providerId="ADAL" clId="{526837DD-C016-41D6-A5DC-284C94C79411}" dt="2023-09-04T19:04:19.163" v="1375" actId="478"/>
          <ac:graphicFrameMkLst>
            <pc:docMk/>
            <pc:sldMk cId="730102247" sldId="4058"/>
            <ac:graphicFrameMk id="13" creationId="{CCDFB912-21C4-4F35-B5EA-D043F5D8F39F}"/>
          </ac:graphicFrameMkLst>
        </pc:graphicFrameChg>
        <pc:graphicFrameChg chg="del">
          <ac:chgData name="Pablo Sanchez C" userId="8146bd22-6de2-424b-9ca0-5e59d0934b04" providerId="ADAL" clId="{526837DD-C016-41D6-A5DC-284C94C79411}" dt="2023-09-04T19:04:44.076" v="1396" actId="478"/>
          <ac:graphicFrameMkLst>
            <pc:docMk/>
            <pc:sldMk cId="730102247" sldId="4058"/>
            <ac:graphicFrameMk id="16" creationId="{7F0DBEAF-9BCA-4B22-8D62-382E6BBE50EE}"/>
          </ac:graphicFrameMkLst>
        </pc:graphicFrameChg>
      </pc:sldChg>
      <pc:sldChg chg="addSp delSp modSp add mod">
        <pc:chgData name="Pablo Sanchez C" userId="8146bd22-6de2-424b-9ca0-5e59d0934b04" providerId="ADAL" clId="{526837DD-C016-41D6-A5DC-284C94C79411}" dt="2023-09-05T17:50:21.593" v="2101" actId="1076"/>
        <pc:sldMkLst>
          <pc:docMk/>
          <pc:sldMk cId="2194658902" sldId="4059"/>
        </pc:sldMkLst>
        <pc:spChg chg="mod">
          <ac:chgData name="Pablo Sanchez C" userId="8146bd22-6de2-424b-9ca0-5e59d0934b04" providerId="ADAL" clId="{526837DD-C016-41D6-A5DC-284C94C79411}" dt="2023-09-05T17:48:11.416" v="2088"/>
          <ac:spMkLst>
            <pc:docMk/>
            <pc:sldMk cId="2194658902" sldId="4059"/>
            <ac:spMk id="4" creationId="{42AF8436-8866-82B1-9CA3-D1B7AF889604}"/>
          </ac:spMkLst>
        </pc:spChg>
        <pc:spChg chg="mod">
          <ac:chgData name="Pablo Sanchez C" userId="8146bd22-6de2-424b-9ca0-5e59d0934b04" providerId="ADAL" clId="{526837DD-C016-41D6-A5DC-284C94C79411}" dt="2023-09-04T19:13:40.676" v="1843"/>
          <ac:spMkLst>
            <pc:docMk/>
            <pc:sldMk cId="2194658902" sldId="4059"/>
            <ac:spMk id="7" creationId="{743017DC-53F0-4C1C-AE98-97440750C486}"/>
          </ac:spMkLst>
        </pc:spChg>
        <pc:spChg chg="mod">
          <ac:chgData name="Pablo Sanchez C" userId="8146bd22-6de2-424b-9ca0-5e59d0934b04" providerId="ADAL" clId="{526837DD-C016-41D6-A5DC-284C94C79411}" dt="2023-09-04T19:14:35.814" v="1942"/>
          <ac:spMkLst>
            <pc:docMk/>
            <pc:sldMk cId="2194658902" sldId="4059"/>
            <ac:spMk id="8" creationId="{3BBAFB9E-DF93-4EB2-AC78-0774A9449051}"/>
          </ac:spMkLst>
        </pc:spChg>
        <pc:spChg chg="mod">
          <ac:chgData name="Pablo Sanchez C" userId="8146bd22-6de2-424b-9ca0-5e59d0934b04" providerId="ADAL" clId="{526837DD-C016-41D6-A5DC-284C94C79411}" dt="2023-09-04T19:14:15.274" v="1939" actId="20577"/>
          <ac:spMkLst>
            <pc:docMk/>
            <pc:sldMk cId="2194658902" sldId="4059"/>
            <ac:spMk id="9" creationId="{B58E302E-6F23-EC24-2779-F3F32BDC1838}"/>
          </ac:spMkLst>
        </pc:spChg>
        <pc:spChg chg="mod">
          <ac:chgData name="Pablo Sanchez C" userId="8146bd22-6de2-424b-9ca0-5e59d0934b04" providerId="ADAL" clId="{526837DD-C016-41D6-A5DC-284C94C79411}" dt="2023-09-04T19:14:28.409" v="1941"/>
          <ac:spMkLst>
            <pc:docMk/>
            <pc:sldMk cId="2194658902" sldId="4059"/>
            <ac:spMk id="10" creationId="{CB8A8B21-09B7-600F-91E8-36292F72119E}"/>
          </ac:spMkLst>
        </pc:spChg>
        <pc:graphicFrameChg chg="add mod">
          <ac:chgData name="Pablo Sanchez C" userId="8146bd22-6de2-424b-9ca0-5e59d0934b04" providerId="ADAL" clId="{526837DD-C016-41D6-A5DC-284C94C79411}" dt="2023-09-05T17:47:49.243" v="2086" actId="1076"/>
          <ac:graphicFrameMkLst>
            <pc:docMk/>
            <pc:sldMk cId="2194658902" sldId="4059"/>
            <ac:graphicFrameMk id="2" creationId="{50A57224-2106-4B72-A051-8331FBA66B1E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5T17:48:38.899" v="2094"/>
          <ac:graphicFrameMkLst>
            <pc:docMk/>
            <pc:sldMk cId="2194658902" sldId="4059"/>
            <ac:graphicFrameMk id="3" creationId="{BED3EC3F-9628-4B46-9D83-C61F16235013}"/>
          </ac:graphicFrameMkLst>
        </pc:graphicFrameChg>
        <pc:graphicFrameChg chg="add del mod">
          <ac:chgData name="Pablo Sanchez C" userId="8146bd22-6de2-424b-9ca0-5e59d0934b04" providerId="ADAL" clId="{526837DD-C016-41D6-A5DC-284C94C79411}" dt="2023-09-05T17:50:16.174" v="2098" actId="478"/>
          <ac:graphicFrameMkLst>
            <pc:docMk/>
            <pc:sldMk cId="2194658902" sldId="4059"/>
            <ac:graphicFrameMk id="5" creationId="{BED3EC3F-9628-4B46-9D83-C61F16235013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5T17:50:21.593" v="2101" actId="1076"/>
          <ac:graphicFrameMkLst>
            <pc:docMk/>
            <pc:sldMk cId="2194658902" sldId="4059"/>
            <ac:graphicFrameMk id="6" creationId="{BED3EC3F-9628-4B46-9D83-C61F16235013}"/>
          </ac:graphicFrameMkLst>
        </pc:graphicFrameChg>
      </pc:sldChg>
      <pc:sldChg chg="addSp delSp modSp add mod">
        <pc:chgData name="Pablo Sanchez C" userId="8146bd22-6de2-424b-9ca0-5e59d0934b04" providerId="ADAL" clId="{526837DD-C016-41D6-A5DC-284C94C79411}" dt="2023-09-05T22:00:39.478" v="2278" actId="1076"/>
        <pc:sldMkLst>
          <pc:docMk/>
          <pc:sldMk cId="3599568572" sldId="4060"/>
        </pc:sldMkLst>
        <pc:spChg chg="mod">
          <ac:chgData name="Pablo Sanchez C" userId="8146bd22-6de2-424b-9ca0-5e59d0934b04" providerId="ADAL" clId="{526837DD-C016-41D6-A5DC-284C94C79411}" dt="2023-09-05T18:56:44.645" v="2264" actId="20577"/>
          <ac:spMkLst>
            <pc:docMk/>
            <pc:sldMk cId="3599568572" sldId="4060"/>
            <ac:spMk id="4" creationId="{42AF8436-8866-82B1-9CA3-D1B7AF889604}"/>
          </ac:spMkLst>
        </pc:spChg>
        <pc:spChg chg="mod">
          <ac:chgData name="Pablo Sanchez C" userId="8146bd22-6de2-424b-9ca0-5e59d0934b04" providerId="ADAL" clId="{526837DD-C016-41D6-A5DC-284C94C79411}" dt="2023-09-05T17:52:57.449" v="2108" actId="20577"/>
          <ac:spMkLst>
            <pc:docMk/>
            <pc:sldMk cId="3599568572" sldId="4060"/>
            <ac:spMk id="7" creationId="{743017DC-53F0-4C1C-AE98-97440750C486}"/>
          </ac:spMkLst>
        </pc:spChg>
        <pc:spChg chg="mod">
          <ac:chgData name="Pablo Sanchez C" userId="8146bd22-6de2-424b-9ca0-5e59d0934b04" providerId="ADAL" clId="{526837DD-C016-41D6-A5DC-284C94C79411}" dt="2023-09-04T19:17:52.836" v="1963" actId="20577"/>
          <ac:spMkLst>
            <pc:docMk/>
            <pc:sldMk cId="3599568572" sldId="4060"/>
            <ac:spMk id="8" creationId="{3BBAFB9E-DF93-4EB2-AC78-0774A9449051}"/>
          </ac:spMkLst>
        </pc:spChg>
        <pc:spChg chg="mod">
          <ac:chgData name="Pablo Sanchez C" userId="8146bd22-6de2-424b-9ca0-5e59d0934b04" providerId="ADAL" clId="{526837DD-C016-41D6-A5DC-284C94C79411}" dt="2023-09-05T17:53:08.504" v="2116" actId="20577"/>
          <ac:spMkLst>
            <pc:docMk/>
            <pc:sldMk cId="3599568572" sldId="4060"/>
            <ac:spMk id="9" creationId="{B58E302E-6F23-EC24-2779-F3F32BDC1838}"/>
          </ac:spMkLst>
        </pc:spChg>
        <pc:spChg chg="del">
          <ac:chgData name="Pablo Sanchez C" userId="8146bd22-6de2-424b-9ca0-5e59d0934b04" providerId="ADAL" clId="{526837DD-C016-41D6-A5DC-284C94C79411}" dt="2023-09-04T19:17:39.045" v="1950" actId="478"/>
          <ac:spMkLst>
            <pc:docMk/>
            <pc:sldMk cId="3599568572" sldId="4060"/>
            <ac:spMk id="10" creationId="{A062C56C-BA7D-C405-857D-373E810C6D51}"/>
          </ac:spMkLst>
        </pc:spChg>
        <pc:spChg chg="mod">
          <ac:chgData name="Pablo Sanchez C" userId="8146bd22-6de2-424b-9ca0-5e59d0934b04" providerId="ADAL" clId="{526837DD-C016-41D6-A5DC-284C94C79411}" dt="2023-09-04T19:19:19.937" v="1987" actId="20577"/>
          <ac:spMkLst>
            <pc:docMk/>
            <pc:sldMk cId="3599568572" sldId="4060"/>
            <ac:spMk id="11" creationId="{19516CC5-055F-6FBD-D9F5-A008972B3735}"/>
          </ac:spMkLst>
        </pc:spChg>
        <pc:graphicFrameChg chg="del">
          <ac:chgData name="Pablo Sanchez C" userId="8146bd22-6de2-424b-9ca0-5e59d0934b04" providerId="ADAL" clId="{526837DD-C016-41D6-A5DC-284C94C79411}" dt="2023-09-04T19:19:53.136" v="1997" actId="478"/>
          <ac:graphicFrameMkLst>
            <pc:docMk/>
            <pc:sldMk cId="3599568572" sldId="4060"/>
            <ac:graphicFrameMk id="2" creationId="{33D534CB-7253-4377-9851-BE35E04CF91C}"/>
          </ac:graphicFrameMkLst>
        </pc:graphicFrameChg>
        <pc:graphicFrameChg chg="add del mod">
          <ac:chgData name="Pablo Sanchez C" userId="8146bd22-6de2-424b-9ca0-5e59d0934b04" providerId="ADAL" clId="{526837DD-C016-41D6-A5DC-284C94C79411}" dt="2023-09-05T21:59:24.692" v="2271" actId="478"/>
          <ac:graphicFrameMkLst>
            <pc:docMk/>
            <pc:sldMk cId="3599568572" sldId="4060"/>
            <ac:graphicFrameMk id="2" creationId="{DE7A0998-658A-4C94-9191-5A8661891499}"/>
          </ac:graphicFrameMkLst>
        </pc:graphicFrameChg>
        <pc:graphicFrameChg chg="add del mod">
          <ac:chgData name="Pablo Sanchez C" userId="8146bd22-6de2-424b-9ca0-5e59d0934b04" providerId="ADAL" clId="{526837DD-C016-41D6-A5DC-284C94C79411}" dt="2023-09-05T22:00:28.499" v="2275" actId="478"/>
          <ac:graphicFrameMkLst>
            <pc:docMk/>
            <pc:sldMk cId="3599568572" sldId="4060"/>
            <ac:graphicFrameMk id="3" creationId="{860ADBEE-E86F-456D-BA46-AC405B309F68}"/>
          </ac:graphicFrameMkLst>
        </pc:graphicFrameChg>
        <pc:graphicFrameChg chg="del">
          <ac:chgData name="Pablo Sanchez C" userId="8146bd22-6de2-424b-9ca0-5e59d0934b04" providerId="ADAL" clId="{526837DD-C016-41D6-A5DC-284C94C79411}" dt="2023-09-04T19:19:54.239" v="1998" actId="478"/>
          <ac:graphicFrameMkLst>
            <pc:docMk/>
            <pc:sldMk cId="3599568572" sldId="4060"/>
            <ac:graphicFrameMk id="3" creationId="{9F048139-F411-4C8D-A6F1-429EA00C09DE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5T21:59:31.130" v="2274" actId="1076"/>
          <ac:graphicFrameMkLst>
            <pc:docMk/>
            <pc:sldMk cId="3599568572" sldId="4060"/>
            <ac:graphicFrameMk id="5" creationId="{DE7A0998-658A-4C94-9191-5A8661891499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5T22:00:39.478" v="2278" actId="1076"/>
          <ac:graphicFrameMkLst>
            <pc:docMk/>
            <pc:sldMk cId="3599568572" sldId="4060"/>
            <ac:graphicFrameMk id="6" creationId="{860ADBEE-E86F-456D-BA46-AC405B309F68}"/>
          </ac:graphicFrameMkLst>
        </pc:graphicFrameChg>
      </pc:sldChg>
      <pc:sldChg chg="addSp modSp add mod">
        <pc:chgData name="Pablo Sanchez C" userId="8146bd22-6de2-424b-9ca0-5e59d0934b04" providerId="ADAL" clId="{526837DD-C016-41D6-A5DC-284C94C79411}" dt="2023-09-05T18:10:21.698" v="2206" actId="1076"/>
        <pc:sldMkLst>
          <pc:docMk/>
          <pc:sldMk cId="3152745477" sldId="4061"/>
        </pc:sldMkLst>
        <pc:spChg chg="mod">
          <ac:chgData name="Pablo Sanchez C" userId="8146bd22-6de2-424b-9ca0-5e59d0934b04" providerId="ADAL" clId="{526837DD-C016-41D6-A5DC-284C94C79411}" dt="2023-09-04T19:21:46.993" v="2043" actId="5793"/>
          <ac:spMkLst>
            <pc:docMk/>
            <pc:sldMk cId="3152745477" sldId="4061"/>
            <ac:spMk id="4" creationId="{42AF8436-8866-82B1-9CA3-D1B7AF889604}"/>
          </ac:spMkLst>
        </pc:spChg>
        <pc:spChg chg="mod">
          <ac:chgData name="Pablo Sanchez C" userId="8146bd22-6de2-424b-9ca0-5e59d0934b04" providerId="ADAL" clId="{526837DD-C016-41D6-A5DC-284C94C79411}" dt="2023-09-04T19:21:09.843" v="2032" actId="20577"/>
          <ac:spMkLst>
            <pc:docMk/>
            <pc:sldMk cId="3152745477" sldId="4061"/>
            <ac:spMk id="7" creationId="{743017DC-53F0-4C1C-AE98-97440750C486}"/>
          </ac:spMkLst>
        </pc:spChg>
        <pc:spChg chg="mod">
          <ac:chgData name="Pablo Sanchez C" userId="8146bd22-6de2-424b-9ca0-5e59d0934b04" providerId="ADAL" clId="{526837DD-C016-41D6-A5DC-284C94C79411}" dt="2023-09-04T19:21:15.911" v="2033" actId="1076"/>
          <ac:spMkLst>
            <pc:docMk/>
            <pc:sldMk cId="3152745477" sldId="4061"/>
            <ac:spMk id="8" creationId="{3BBAFB9E-DF93-4EB2-AC78-0774A9449051}"/>
          </ac:spMkLst>
        </pc:spChg>
        <pc:spChg chg="mod">
          <ac:chgData name="Pablo Sanchez C" userId="8146bd22-6de2-424b-9ca0-5e59d0934b04" providerId="ADAL" clId="{526837DD-C016-41D6-A5DC-284C94C79411}" dt="2023-09-04T19:21:23.986" v="2035" actId="1076"/>
          <ac:spMkLst>
            <pc:docMk/>
            <pc:sldMk cId="3152745477" sldId="4061"/>
            <ac:spMk id="9" creationId="{B58E302E-6F23-EC24-2779-F3F32BDC1838}"/>
          </ac:spMkLst>
        </pc:spChg>
        <pc:spChg chg="mod">
          <ac:chgData name="Pablo Sanchez C" userId="8146bd22-6de2-424b-9ca0-5e59d0934b04" providerId="ADAL" clId="{526837DD-C016-41D6-A5DC-284C94C79411}" dt="2023-09-05T18:09:50.424" v="2205" actId="20577"/>
          <ac:spMkLst>
            <pc:docMk/>
            <pc:sldMk cId="3152745477" sldId="4061"/>
            <ac:spMk id="11" creationId="{19516CC5-055F-6FBD-D9F5-A008972B3735}"/>
          </ac:spMkLst>
        </pc:spChg>
        <pc:graphicFrameChg chg="add mod">
          <ac:chgData name="Pablo Sanchez C" userId="8146bd22-6de2-424b-9ca0-5e59d0934b04" providerId="ADAL" clId="{526837DD-C016-41D6-A5DC-284C94C79411}" dt="2023-09-05T17:58:37.014" v="2163" actId="1076"/>
          <ac:graphicFrameMkLst>
            <pc:docMk/>
            <pc:sldMk cId="3152745477" sldId="4061"/>
            <ac:graphicFrameMk id="2" creationId="{46E9C51C-A590-4916-8F5F-75934F005D69}"/>
          </ac:graphicFrameMkLst>
        </pc:graphicFrameChg>
        <pc:graphicFrameChg chg="add mod">
          <ac:chgData name="Pablo Sanchez C" userId="8146bd22-6de2-424b-9ca0-5e59d0934b04" providerId="ADAL" clId="{526837DD-C016-41D6-A5DC-284C94C79411}" dt="2023-09-05T18:10:21.698" v="2206" actId="1076"/>
          <ac:graphicFrameMkLst>
            <pc:docMk/>
            <pc:sldMk cId="3152745477" sldId="4061"/>
            <ac:graphicFrameMk id="3" creationId="{DC73DA96-E5CB-477B-9BDF-64D5BFA2AE51}"/>
          </ac:graphicFrameMkLst>
        </pc:graphicFrameChg>
      </pc:sldChg>
      <pc:sldMasterChg chg="modSldLayout">
        <pc:chgData name="Pablo Sanchez C" userId="8146bd22-6de2-424b-9ca0-5e59d0934b04" providerId="ADAL" clId="{526837DD-C016-41D6-A5DC-284C94C79411}" dt="2023-09-04T15:34:12.762" v="19" actId="20577"/>
        <pc:sldMasterMkLst>
          <pc:docMk/>
          <pc:sldMasterMk cId="157779844" sldId="2147483698"/>
        </pc:sldMasterMkLst>
        <pc:sldLayoutChg chg="modSp mod">
          <pc:chgData name="Pablo Sanchez C" userId="8146bd22-6de2-424b-9ca0-5e59d0934b04" providerId="ADAL" clId="{526837DD-C016-41D6-A5DC-284C94C79411}" dt="2023-09-04T15:34:12.762" v="19" actId="20577"/>
          <pc:sldLayoutMkLst>
            <pc:docMk/>
            <pc:sldMasterMk cId="157779844" sldId="2147483698"/>
            <pc:sldLayoutMk cId="410498986" sldId="2147483711"/>
          </pc:sldLayoutMkLst>
          <pc:spChg chg="mod">
            <ac:chgData name="Pablo Sanchez C" userId="8146bd22-6de2-424b-9ca0-5e59d0934b04" providerId="ADAL" clId="{526837DD-C016-41D6-A5DC-284C94C79411}" dt="2023-09-04T15:34:12.762" v="19" actId="20577"/>
            <ac:spMkLst>
              <pc:docMk/>
              <pc:sldMasterMk cId="157779844" sldId="2147483698"/>
              <pc:sldLayoutMk cId="410498986" sldId="2147483711"/>
              <ac:spMk id="10" creationId="{00000000-0000-0000-0000-000000000000}"/>
            </ac:spMkLst>
          </pc:spChg>
        </pc:sldLayoutChg>
      </pc:sldMasterChg>
      <pc:sldMasterChg chg="modSldLayout">
        <pc:chgData name="Pablo Sanchez C" userId="8146bd22-6de2-424b-9ca0-5e59d0934b04" providerId="ADAL" clId="{526837DD-C016-41D6-A5DC-284C94C79411}" dt="2023-09-04T20:04:10.423" v="2046"/>
        <pc:sldMasterMkLst>
          <pc:docMk/>
          <pc:sldMasterMk cId="817872594" sldId="2147483712"/>
        </pc:sldMasterMkLst>
        <pc:sldLayoutChg chg="addSp delSp modSp mod">
          <pc:chgData name="Pablo Sanchez C" userId="8146bd22-6de2-424b-9ca0-5e59d0934b04" providerId="ADAL" clId="{526837DD-C016-41D6-A5DC-284C94C79411}" dt="2023-09-04T20:04:10.423" v="2046"/>
          <pc:sldLayoutMkLst>
            <pc:docMk/>
            <pc:sldMasterMk cId="817872594" sldId="2147483712"/>
            <pc:sldLayoutMk cId="2996129390" sldId="2147483724"/>
          </pc:sldLayoutMkLst>
          <pc:spChg chg="add mod">
            <ac:chgData name="Pablo Sanchez C" userId="8146bd22-6de2-424b-9ca0-5e59d0934b04" providerId="ADAL" clId="{526837DD-C016-41D6-A5DC-284C94C79411}" dt="2023-09-04T20:04:10.423" v="2046"/>
            <ac:spMkLst>
              <pc:docMk/>
              <pc:sldMasterMk cId="817872594" sldId="2147483712"/>
              <pc:sldLayoutMk cId="2996129390" sldId="2147483724"/>
              <ac:spMk id="3" creationId="{170F6048-52A9-260D-4EB4-619AA7244F30}"/>
            </ac:spMkLst>
          </pc:spChg>
          <pc:spChg chg="mod">
            <ac:chgData name="Pablo Sanchez C" userId="8146bd22-6de2-424b-9ca0-5e59d0934b04" providerId="ADAL" clId="{526837DD-C016-41D6-A5DC-284C94C79411}" dt="2023-09-04T15:33:52.525" v="9" actId="20577"/>
            <ac:spMkLst>
              <pc:docMk/>
              <pc:sldMasterMk cId="817872594" sldId="2147483712"/>
              <pc:sldLayoutMk cId="2996129390" sldId="2147483724"/>
              <ac:spMk id="11" creationId="{D8A99761-8523-4FAF-8204-ADE3620060BD}"/>
            </ac:spMkLst>
          </pc:spChg>
          <pc:picChg chg="add mod">
            <ac:chgData name="Pablo Sanchez C" userId="8146bd22-6de2-424b-9ca0-5e59d0934b04" providerId="ADAL" clId="{526837DD-C016-41D6-A5DC-284C94C79411}" dt="2023-09-04T20:03:51.130" v="2045"/>
            <ac:picMkLst>
              <pc:docMk/>
              <pc:sldMasterMk cId="817872594" sldId="2147483712"/>
              <pc:sldLayoutMk cId="2996129390" sldId="2147483724"/>
              <ac:picMk id="2" creationId="{E1B8808C-BAF7-A9F4-B1A0-E3BCD4B18918}"/>
            </ac:picMkLst>
          </pc:picChg>
          <pc:picChg chg="del">
            <ac:chgData name="Pablo Sanchez C" userId="8146bd22-6de2-424b-9ca0-5e59d0934b04" providerId="ADAL" clId="{526837DD-C016-41D6-A5DC-284C94C79411}" dt="2023-09-04T20:03:49.721" v="2044" actId="478"/>
            <ac:picMkLst>
              <pc:docMk/>
              <pc:sldMasterMk cId="817872594" sldId="2147483712"/>
              <pc:sldLayoutMk cId="2996129390" sldId="2147483724"/>
              <ac:picMk id="4" creationId="{58DCF054-6752-E6B4-8F65-572E852F0B7C}"/>
            </ac:picMkLst>
          </pc:picChg>
        </pc:sldLayoutChg>
      </pc:sldMasterChg>
    </pc:docChg>
  </pc:docChgLst>
  <pc:docChgLst>
    <pc:chgData name="Karina Quinteros A." userId="906d147e-69d7-4191-95c7-7aaf57d0ab78" providerId="ADAL" clId="{B44A2E0F-9882-49CA-B9A0-B9E6136CD481}"/>
    <pc:docChg chg="undo custSel addSld delSld modSld sldOrd modMainMaster">
      <pc:chgData name="Karina Quinteros A." userId="906d147e-69d7-4191-95c7-7aaf57d0ab78" providerId="ADAL" clId="{B44A2E0F-9882-49CA-B9A0-B9E6136CD481}" dt="2023-12-05T19:57:14.932" v="676" actId="20577"/>
      <pc:docMkLst>
        <pc:docMk/>
      </pc:docMkLst>
      <pc:sldChg chg="del">
        <pc:chgData name="Karina Quinteros A." userId="906d147e-69d7-4191-95c7-7aaf57d0ab78" providerId="ADAL" clId="{B44A2E0F-9882-49CA-B9A0-B9E6136CD481}" dt="2023-12-05T19:10:37.485" v="133" actId="47"/>
        <pc:sldMkLst>
          <pc:docMk/>
          <pc:sldMk cId="2726232653" sldId="4052"/>
        </pc:sldMkLst>
      </pc:sldChg>
      <pc:sldChg chg="del">
        <pc:chgData name="Karina Quinteros A." userId="906d147e-69d7-4191-95c7-7aaf57d0ab78" providerId="ADAL" clId="{B44A2E0F-9882-49CA-B9A0-B9E6136CD481}" dt="2023-12-05T19:10:39.104" v="134" actId="47"/>
        <pc:sldMkLst>
          <pc:docMk/>
          <pc:sldMk cId="3278443217" sldId="4062"/>
        </pc:sldMkLst>
      </pc:sldChg>
      <pc:sldChg chg="addSp delSp modSp mod ord">
        <pc:chgData name="Karina Quinteros A." userId="906d147e-69d7-4191-95c7-7aaf57d0ab78" providerId="ADAL" clId="{B44A2E0F-9882-49CA-B9A0-B9E6136CD481}" dt="2023-12-05T18:54:32.513" v="50" actId="1038"/>
        <pc:sldMkLst>
          <pc:docMk/>
          <pc:sldMk cId="3473645392" sldId="4063"/>
        </pc:sldMkLst>
        <pc:spChg chg="mod">
          <ac:chgData name="Karina Quinteros A." userId="906d147e-69d7-4191-95c7-7aaf57d0ab78" providerId="ADAL" clId="{B44A2E0F-9882-49CA-B9A0-B9E6136CD481}" dt="2023-12-05T18:51:20.359" v="7"/>
          <ac:spMkLst>
            <pc:docMk/>
            <pc:sldMk cId="3473645392" sldId="4063"/>
            <ac:spMk id="3" creationId="{C470E395-D2BF-A2F7-3B2A-2A3519F77D50}"/>
          </ac:spMkLst>
        </pc:spChg>
        <pc:spChg chg="mod">
          <ac:chgData name="Karina Quinteros A." userId="906d147e-69d7-4191-95c7-7aaf57d0ab78" providerId="ADAL" clId="{B44A2E0F-9882-49CA-B9A0-B9E6136CD481}" dt="2023-12-05T18:51:31.100" v="8"/>
          <ac:spMkLst>
            <pc:docMk/>
            <pc:sldMk cId="3473645392" sldId="4063"/>
            <ac:spMk id="4" creationId="{A56B8584-8051-DA7C-176D-E7727471C57E}"/>
          </ac:spMkLst>
        </pc:spChg>
        <pc:spChg chg="mod">
          <ac:chgData name="Karina Quinteros A." userId="906d147e-69d7-4191-95c7-7aaf57d0ab78" providerId="ADAL" clId="{B44A2E0F-9882-49CA-B9A0-B9E6136CD481}" dt="2023-12-05T18:50:32.454" v="2"/>
          <ac:spMkLst>
            <pc:docMk/>
            <pc:sldMk cId="3473645392" sldId="4063"/>
            <ac:spMk id="6" creationId="{DA2A99BD-EF5E-716C-788F-22BA11470460}"/>
          </ac:spMkLst>
        </pc:spChg>
        <pc:spChg chg="mod">
          <ac:chgData name="Karina Quinteros A." userId="906d147e-69d7-4191-95c7-7aaf57d0ab78" providerId="ADAL" clId="{B44A2E0F-9882-49CA-B9A0-B9E6136CD481}" dt="2023-12-05T18:52:17.960" v="17" actId="14100"/>
          <ac:spMkLst>
            <pc:docMk/>
            <pc:sldMk cId="3473645392" sldId="4063"/>
            <ac:spMk id="7" creationId="{B00F997A-16E1-7AA0-021B-471393CEEF72}"/>
          </ac:spMkLst>
        </pc:spChg>
        <pc:spChg chg="mod">
          <ac:chgData name="Karina Quinteros A." userId="906d147e-69d7-4191-95c7-7aaf57d0ab78" providerId="ADAL" clId="{B44A2E0F-9882-49CA-B9A0-B9E6136CD481}" dt="2023-12-05T18:51:54.109" v="9"/>
          <ac:spMkLst>
            <pc:docMk/>
            <pc:sldMk cId="3473645392" sldId="4063"/>
            <ac:spMk id="8" creationId="{C8CB7F7F-3525-12F0-0B2C-77733BA02DF8}"/>
          </ac:spMkLst>
        </pc:spChg>
        <pc:spChg chg="del">
          <ac:chgData name="Karina Quinteros A." userId="906d147e-69d7-4191-95c7-7aaf57d0ab78" providerId="ADAL" clId="{B44A2E0F-9882-49CA-B9A0-B9E6136CD481}" dt="2023-12-05T18:52:09.283" v="14" actId="478"/>
          <ac:spMkLst>
            <pc:docMk/>
            <pc:sldMk cId="3473645392" sldId="4063"/>
            <ac:spMk id="12" creationId="{09D1541E-C9D0-A172-65A8-0680C73C68C1}"/>
          </ac:spMkLst>
        </pc:spChg>
        <pc:spChg chg="del">
          <ac:chgData name="Karina Quinteros A." userId="906d147e-69d7-4191-95c7-7aaf57d0ab78" providerId="ADAL" clId="{B44A2E0F-9882-49CA-B9A0-B9E6136CD481}" dt="2023-12-05T18:52:07.932" v="13" actId="478"/>
          <ac:spMkLst>
            <pc:docMk/>
            <pc:sldMk cId="3473645392" sldId="4063"/>
            <ac:spMk id="13" creationId="{3ECF6DDE-E48D-4B12-B067-D894B086772D}"/>
          </ac:spMkLst>
        </pc:spChg>
        <pc:spChg chg="del">
          <ac:chgData name="Karina Quinteros A." userId="906d147e-69d7-4191-95c7-7aaf57d0ab78" providerId="ADAL" clId="{B44A2E0F-9882-49CA-B9A0-B9E6136CD481}" dt="2023-12-05T18:52:06.551" v="12" actId="478"/>
          <ac:spMkLst>
            <pc:docMk/>
            <pc:sldMk cId="3473645392" sldId="4063"/>
            <ac:spMk id="14" creationId="{C6982469-9342-4773-BDC4-6C74DDDB95A3}"/>
          </ac:spMkLst>
        </pc:spChg>
        <pc:graphicFrameChg chg="add mod">
          <ac:chgData name="Karina Quinteros A." userId="906d147e-69d7-4191-95c7-7aaf57d0ab78" providerId="ADAL" clId="{B44A2E0F-9882-49CA-B9A0-B9E6136CD481}" dt="2023-12-05T18:54:32.513" v="50" actId="1038"/>
          <ac:graphicFrameMkLst>
            <pc:docMk/>
            <pc:sldMk cId="3473645392" sldId="4063"/>
            <ac:graphicFrameMk id="2" creationId="{F3EFFFA6-3645-4BDA-91A0-44FEFB823BF1}"/>
          </ac:graphicFrameMkLst>
        </pc:graphicFrameChg>
        <pc:graphicFrameChg chg="add mod">
          <ac:chgData name="Karina Quinteros A." userId="906d147e-69d7-4191-95c7-7aaf57d0ab78" providerId="ADAL" clId="{B44A2E0F-9882-49CA-B9A0-B9E6136CD481}" dt="2023-12-05T18:54:26.158" v="47" actId="1038"/>
          <ac:graphicFrameMkLst>
            <pc:docMk/>
            <pc:sldMk cId="3473645392" sldId="4063"/>
            <ac:graphicFrameMk id="5" creationId="{B9116170-B948-4FA6-BB82-26E1620244EB}"/>
          </ac:graphicFrameMkLst>
        </pc:graphicFrameChg>
        <pc:graphicFrameChg chg="del">
          <ac:chgData name="Karina Quinteros A." userId="906d147e-69d7-4191-95c7-7aaf57d0ab78" providerId="ADAL" clId="{B44A2E0F-9882-49CA-B9A0-B9E6136CD481}" dt="2023-12-05T18:51:57.122" v="10" actId="478"/>
          <ac:graphicFrameMkLst>
            <pc:docMk/>
            <pc:sldMk cId="3473645392" sldId="4063"/>
            <ac:graphicFrameMk id="10" creationId="{3B71BB2F-E87D-4186-A070-F1CCD6995DAE}"/>
          </ac:graphicFrameMkLst>
        </pc:graphicFrameChg>
        <pc:graphicFrameChg chg="del">
          <ac:chgData name="Karina Quinteros A." userId="906d147e-69d7-4191-95c7-7aaf57d0ab78" providerId="ADAL" clId="{B44A2E0F-9882-49CA-B9A0-B9E6136CD481}" dt="2023-12-05T18:52:00.167" v="11" actId="478"/>
          <ac:graphicFrameMkLst>
            <pc:docMk/>
            <pc:sldMk cId="3473645392" sldId="4063"/>
            <ac:graphicFrameMk id="11" creationId="{7995B3C9-0FF6-479E-8261-8BE704C57CC1}"/>
          </ac:graphicFrameMkLst>
        </pc:graphicFrameChg>
      </pc:sldChg>
      <pc:sldChg chg="addSp delSp modSp mod ord">
        <pc:chgData name="Karina Quinteros A." userId="906d147e-69d7-4191-95c7-7aaf57d0ab78" providerId="ADAL" clId="{B44A2E0F-9882-49CA-B9A0-B9E6136CD481}" dt="2023-12-05T18:56:57.465" v="81" actId="14100"/>
        <pc:sldMkLst>
          <pc:docMk/>
          <pc:sldMk cId="265372950" sldId="4064"/>
        </pc:sldMkLst>
        <pc:spChg chg="mod">
          <ac:chgData name="Karina Quinteros A." userId="906d147e-69d7-4191-95c7-7aaf57d0ab78" providerId="ADAL" clId="{B44A2E0F-9882-49CA-B9A0-B9E6136CD481}" dt="2023-12-05T18:55:17.057" v="54"/>
          <ac:spMkLst>
            <pc:docMk/>
            <pc:sldMk cId="265372950" sldId="4064"/>
            <ac:spMk id="6" creationId="{DA2A99BD-EF5E-716C-788F-22BA11470460}"/>
          </ac:spMkLst>
        </pc:spChg>
        <pc:spChg chg="mod">
          <ac:chgData name="Karina Quinteros A." userId="906d147e-69d7-4191-95c7-7aaf57d0ab78" providerId="ADAL" clId="{B44A2E0F-9882-49CA-B9A0-B9E6136CD481}" dt="2023-12-05T18:55:26.217" v="55"/>
          <ac:spMkLst>
            <pc:docMk/>
            <pc:sldMk cId="265372950" sldId="4064"/>
            <ac:spMk id="7" creationId="{B00F997A-16E1-7AA0-021B-471393CEEF72}"/>
          </ac:spMkLst>
        </pc:spChg>
        <pc:spChg chg="mod">
          <ac:chgData name="Karina Quinteros A." userId="906d147e-69d7-4191-95c7-7aaf57d0ab78" providerId="ADAL" clId="{B44A2E0F-9882-49CA-B9A0-B9E6136CD481}" dt="2023-12-05T18:56:57.465" v="81" actId="14100"/>
          <ac:spMkLst>
            <pc:docMk/>
            <pc:sldMk cId="265372950" sldId="4064"/>
            <ac:spMk id="8" creationId="{C8CB7F7F-3525-12F0-0B2C-77733BA02DF8}"/>
          </ac:spMkLst>
        </pc:spChg>
        <pc:graphicFrameChg chg="add mod">
          <ac:chgData name="Karina Quinteros A." userId="906d147e-69d7-4191-95c7-7aaf57d0ab78" providerId="ADAL" clId="{B44A2E0F-9882-49CA-B9A0-B9E6136CD481}" dt="2023-12-05T18:56:46.590" v="79"/>
          <ac:graphicFrameMkLst>
            <pc:docMk/>
            <pc:sldMk cId="265372950" sldId="4064"/>
            <ac:graphicFrameMk id="2" creationId="{27020002-2CD0-4BF4-B3C2-46B9DFF810DF}"/>
          </ac:graphicFrameMkLst>
        </pc:graphicFrameChg>
        <pc:graphicFrameChg chg="del">
          <ac:chgData name="Karina Quinteros A." userId="906d147e-69d7-4191-95c7-7aaf57d0ab78" providerId="ADAL" clId="{B44A2E0F-9882-49CA-B9A0-B9E6136CD481}" dt="2023-12-05T18:55:05.914" v="53" actId="478"/>
          <ac:graphicFrameMkLst>
            <pc:docMk/>
            <pc:sldMk cId="265372950" sldId="4064"/>
            <ac:graphicFrameMk id="3" creationId="{0625F4E9-BC19-4818-8CEC-453295594558}"/>
          </ac:graphicFrameMkLst>
        </pc:graphicFrameChg>
      </pc:sldChg>
      <pc:sldChg chg="del">
        <pc:chgData name="Karina Quinteros A." userId="906d147e-69d7-4191-95c7-7aaf57d0ab78" providerId="ADAL" clId="{B44A2E0F-9882-49CA-B9A0-B9E6136CD481}" dt="2023-12-05T19:10:40.216" v="135" actId="47"/>
        <pc:sldMkLst>
          <pc:docMk/>
          <pc:sldMk cId="560400604" sldId="4065"/>
        </pc:sldMkLst>
      </pc:sldChg>
      <pc:sldChg chg="modSp mod">
        <pc:chgData name="Karina Quinteros A." userId="906d147e-69d7-4191-95c7-7aaf57d0ab78" providerId="ADAL" clId="{B44A2E0F-9882-49CA-B9A0-B9E6136CD481}" dt="2023-12-05T19:57:14.932" v="676" actId="20577"/>
        <pc:sldMkLst>
          <pc:docMk/>
          <pc:sldMk cId="1681661987" sldId="4082"/>
        </pc:sldMkLst>
        <pc:spChg chg="mod">
          <ac:chgData name="Karina Quinteros A." userId="906d147e-69d7-4191-95c7-7aaf57d0ab78" providerId="ADAL" clId="{B44A2E0F-9882-49CA-B9A0-B9E6136CD481}" dt="2023-12-05T19:57:14.932" v="676" actId="20577"/>
          <ac:spMkLst>
            <pc:docMk/>
            <pc:sldMk cId="1681661987" sldId="4082"/>
            <ac:spMk id="3" creationId="{92CA9A15-45CC-48A8-B2D8-13D2EF6DD8E1}"/>
          </ac:spMkLst>
        </pc:spChg>
      </pc:sldChg>
      <pc:sldChg chg="addSp delSp modSp add mod">
        <pc:chgData name="Karina Quinteros A." userId="906d147e-69d7-4191-95c7-7aaf57d0ab78" providerId="ADAL" clId="{B44A2E0F-9882-49CA-B9A0-B9E6136CD481}" dt="2023-12-05T19:04:30.213" v="102" actId="1076"/>
        <pc:sldMkLst>
          <pc:docMk/>
          <pc:sldMk cId="1429029404" sldId="4083"/>
        </pc:sldMkLst>
        <pc:spChg chg="mod">
          <ac:chgData name="Karina Quinteros A." userId="906d147e-69d7-4191-95c7-7aaf57d0ab78" providerId="ADAL" clId="{B44A2E0F-9882-49CA-B9A0-B9E6136CD481}" dt="2023-12-05T19:03:10.322" v="87"/>
          <ac:spMkLst>
            <pc:docMk/>
            <pc:sldMk cId="1429029404" sldId="4083"/>
            <ac:spMk id="3" creationId="{C470E395-D2BF-A2F7-3B2A-2A3519F77D50}"/>
          </ac:spMkLst>
        </pc:spChg>
        <pc:spChg chg="mod">
          <ac:chgData name="Karina Quinteros A." userId="906d147e-69d7-4191-95c7-7aaf57d0ab78" providerId="ADAL" clId="{B44A2E0F-9882-49CA-B9A0-B9E6136CD481}" dt="2023-12-05T19:03:23.955" v="89"/>
          <ac:spMkLst>
            <pc:docMk/>
            <pc:sldMk cId="1429029404" sldId="4083"/>
            <ac:spMk id="4" creationId="{A56B8584-8051-DA7C-176D-E7727471C57E}"/>
          </ac:spMkLst>
        </pc:spChg>
        <pc:spChg chg="mod">
          <ac:chgData name="Karina Quinteros A." userId="906d147e-69d7-4191-95c7-7aaf57d0ab78" providerId="ADAL" clId="{B44A2E0F-9882-49CA-B9A0-B9E6136CD481}" dt="2023-12-05T19:03:00.843" v="86"/>
          <ac:spMkLst>
            <pc:docMk/>
            <pc:sldMk cId="1429029404" sldId="4083"/>
            <ac:spMk id="6" creationId="{DA2A99BD-EF5E-716C-788F-22BA11470460}"/>
          </ac:spMkLst>
        </pc:spChg>
        <pc:spChg chg="mod">
          <ac:chgData name="Karina Quinteros A." userId="906d147e-69d7-4191-95c7-7aaf57d0ab78" providerId="ADAL" clId="{B44A2E0F-9882-49CA-B9A0-B9E6136CD481}" dt="2023-12-05T19:03:28.023" v="90" actId="14100"/>
          <ac:spMkLst>
            <pc:docMk/>
            <pc:sldMk cId="1429029404" sldId="4083"/>
            <ac:spMk id="7" creationId="{B00F997A-16E1-7AA0-021B-471393CEEF72}"/>
          </ac:spMkLst>
        </pc:spChg>
        <pc:graphicFrameChg chg="del mod">
          <ac:chgData name="Karina Quinteros A." userId="906d147e-69d7-4191-95c7-7aaf57d0ab78" providerId="ADAL" clId="{B44A2E0F-9882-49CA-B9A0-B9E6136CD481}" dt="2023-12-05T19:02:45.569" v="84" actId="478"/>
          <ac:graphicFrameMkLst>
            <pc:docMk/>
            <pc:sldMk cId="1429029404" sldId="4083"/>
            <ac:graphicFrameMk id="2" creationId="{F3EFFFA6-3645-4BDA-91A0-44FEFB823BF1}"/>
          </ac:graphicFrameMkLst>
        </pc:graphicFrameChg>
        <pc:graphicFrameChg chg="del">
          <ac:chgData name="Karina Quinteros A." userId="906d147e-69d7-4191-95c7-7aaf57d0ab78" providerId="ADAL" clId="{B44A2E0F-9882-49CA-B9A0-B9E6136CD481}" dt="2023-12-05T19:02:47.730" v="85" actId="478"/>
          <ac:graphicFrameMkLst>
            <pc:docMk/>
            <pc:sldMk cId="1429029404" sldId="4083"/>
            <ac:graphicFrameMk id="5" creationId="{B9116170-B948-4FA6-BB82-26E1620244EB}"/>
          </ac:graphicFrameMkLst>
        </pc:graphicFrameChg>
        <pc:graphicFrameChg chg="add mod">
          <ac:chgData name="Karina Quinteros A." userId="906d147e-69d7-4191-95c7-7aaf57d0ab78" providerId="ADAL" clId="{B44A2E0F-9882-49CA-B9A0-B9E6136CD481}" dt="2023-12-05T19:04:17.735" v="97" actId="1076"/>
          <ac:graphicFrameMkLst>
            <pc:docMk/>
            <pc:sldMk cId="1429029404" sldId="4083"/>
            <ac:graphicFrameMk id="9" creationId="{98D27064-9425-41CD-BF45-A28947E6AF3B}"/>
          </ac:graphicFrameMkLst>
        </pc:graphicFrameChg>
        <pc:graphicFrameChg chg="add mod">
          <ac:chgData name="Karina Quinteros A." userId="906d147e-69d7-4191-95c7-7aaf57d0ab78" providerId="ADAL" clId="{B44A2E0F-9882-49CA-B9A0-B9E6136CD481}" dt="2023-12-05T19:04:30.213" v="102" actId="1076"/>
          <ac:graphicFrameMkLst>
            <pc:docMk/>
            <pc:sldMk cId="1429029404" sldId="4083"/>
            <ac:graphicFrameMk id="10" creationId="{BDFCD6F9-3E44-498B-BEC0-4B20C542F379}"/>
          </ac:graphicFrameMkLst>
        </pc:graphicFrameChg>
      </pc:sldChg>
      <pc:sldChg chg="addSp delSp modSp add mod">
        <pc:chgData name="Karina Quinteros A." userId="906d147e-69d7-4191-95c7-7aaf57d0ab78" providerId="ADAL" clId="{B44A2E0F-9882-49CA-B9A0-B9E6136CD481}" dt="2023-12-05T19:07:50.715" v="131"/>
        <pc:sldMkLst>
          <pc:docMk/>
          <pc:sldMk cId="3377075977" sldId="4084"/>
        </pc:sldMkLst>
        <pc:spChg chg="mod">
          <ac:chgData name="Karina Quinteros A." userId="906d147e-69d7-4191-95c7-7aaf57d0ab78" providerId="ADAL" clId="{B44A2E0F-9882-49CA-B9A0-B9E6136CD481}" dt="2023-12-05T19:05:29.917" v="105"/>
          <ac:spMkLst>
            <pc:docMk/>
            <pc:sldMk cId="3377075977" sldId="4084"/>
            <ac:spMk id="6" creationId="{DA2A99BD-EF5E-716C-788F-22BA11470460}"/>
          </ac:spMkLst>
        </pc:spChg>
        <pc:spChg chg="mod">
          <ac:chgData name="Karina Quinteros A." userId="906d147e-69d7-4191-95c7-7aaf57d0ab78" providerId="ADAL" clId="{B44A2E0F-9882-49CA-B9A0-B9E6136CD481}" dt="2023-12-05T19:05:38.242" v="106"/>
          <ac:spMkLst>
            <pc:docMk/>
            <pc:sldMk cId="3377075977" sldId="4084"/>
            <ac:spMk id="7" creationId="{B00F997A-16E1-7AA0-021B-471393CEEF72}"/>
          </ac:spMkLst>
        </pc:spChg>
        <pc:spChg chg="mod">
          <ac:chgData name="Karina Quinteros A." userId="906d147e-69d7-4191-95c7-7aaf57d0ab78" providerId="ADAL" clId="{B44A2E0F-9882-49CA-B9A0-B9E6136CD481}" dt="2023-12-05T19:05:54.464" v="107"/>
          <ac:spMkLst>
            <pc:docMk/>
            <pc:sldMk cId="3377075977" sldId="4084"/>
            <ac:spMk id="8" creationId="{C8CB7F7F-3525-12F0-0B2C-77733BA02DF8}"/>
          </ac:spMkLst>
        </pc:spChg>
        <pc:graphicFrameChg chg="del">
          <ac:chgData name="Karina Quinteros A." userId="906d147e-69d7-4191-95c7-7aaf57d0ab78" providerId="ADAL" clId="{B44A2E0F-9882-49CA-B9A0-B9E6136CD481}" dt="2023-12-05T19:05:18.205" v="104" actId="478"/>
          <ac:graphicFrameMkLst>
            <pc:docMk/>
            <pc:sldMk cId="3377075977" sldId="4084"/>
            <ac:graphicFrameMk id="2" creationId="{27020002-2CD0-4BF4-B3C2-46B9DFF810DF}"/>
          </ac:graphicFrameMkLst>
        </pc:graphicFrameChg>
        <pc:graphicFrameChg chg="add mod">
          <ac:chgData name="Karina Quinteros A." userId="906d147e-69d7-4191-95c7-7aaf57d0ab78" providerId="ADAL" clId="{B44A2E0F-9882-49CA-B9A0-B9E6136CD481}" dt="2023-12-05T19:07:50.715" v="131"/>
          <ac:graphicFrameMkLst>
            <pc:docMk/>
            <pc:sldMk cId="3377075977" sldId="4084"/>
            <ac:graphicFrameMk id="3" creationId="{DCEAB35F-A9D5-45A9-ADF7-826E89CC51F2}"/>
          </ac:graphicFrameMkLst>
        </pc:graphicFrameChg>
      </pc:sldChg>
      <pc:sldChg chg="addSp delSp modSp add mod">
        <pc:chgData name="Karina Quinteros A." userId="906d147e-69d7-4191-95c7-7aaf57d0ab78" providerId="ADAL" clId="{B44A2E0F-9882-49CA-B9A0-B9E6136CD481}" dt="2023-12-05T19:19:21.324" v="362" actId="14100"/>
        <pc:sldMkLst>
          <pc:docMk/>
          <pc:sldMk cId="3275813825" sldId="4085"/>
        </pc:sldMkLst>
        <pc:spChg chg="add mod">
          <ac:chgData name="Karina Quinteros A." userId="906d147e-69d7-4191-95c7-7aaf57d0ab78" providerId="ADAL" clId="{B44A2E0F-9882-49CA-B9A0-B9E6136CD481}" dt="2023-12-05T19:18:03.251" v="264" actId="1037"/>
          <ac:spMkLst>
            <pc:docMk/>
            <pc:sldMk cId="3275813825" sldId="4085"/>
            <ac:spMk id="3" creationId="{69754C5C-0876-E23A-1832-33CDF49B0358}"/>
          </ac:spMkLst>
        </pc:spChg>
        <pc:spChg chg="add mod">
          <ac:chgData name="Karina Quinteros A." userId="906d147e-69d7-4191-95c7-7aaf57d0ab78" providerId="ADAL" clId="{B44A2E0F-9882-49CA-B9A0-B9E6136CD481}" dt="2023-12-05T19:18:03.251" v="264" actId="1037"/>
          <ac:spMkLst>
            <pc:docMk/>
            <pc:sldMk cId="3275813825" sldId="4085"/>
            <ac:spMk id="4" creationId="{0BADBEBE-3D71-8073-53B4-5728DAA3C1ED}"/>
          </ac:spMkLst>
        </pc:spChg>
        <pc:spChg chg="add mod">
          <ac:chgData name="Karina Quinteros A." userId="906d147e-69d7-4191-95c7-7aaf57d0ab78" providerId="ADAL" clId="{B44A2E0F-9882-49CA-B9A0-B9E6136CD481}" dt="2023-12-05T19:18:50.113" v="358" actId="1037"/>
          <ac:spMkLst>
            <pc:docMk/>
            <pc:sldMk cId="3275813825" sldId="4085"/>
            <ac:spMk id="5" creationId="{6C8FE757-87ED-4DCF-DEC0-32AD8F98D965}"/>
          </ac:spMkLst>
        </pc:spChg>
        <pc:spChg chg="mod">
          <ac:chgData name="Karina Quinteros A." userId="906d147e-69d7-4191-95c7-7aaf57d0ab78" providerId="ADAL" clId="{B44A2E0F-9882-49CA-B9A0-B9E6136CD481}" dt="2023-12-05T19:11:42.594" v="145"/>
          <ac:spMkLst>
            <pc:docMk/>
            <pc:sldMk cId="3275813825" sldId="4085"/>
            <ac:spMk id="6" creationId="{DA2A99BD-EF5E-716C-788F-22BA11470460}"/>
          </ac:spMkLst>
        </pc:spChg>
        <pc:spChg chg="mod">
          <ac:chgData name="Karina Quinteros A." userId="906d147e-69d7-4191-95c7-7aaf57d0ab78" providerId="ADAL" clId="{B44A2E0F-9882-49CA-B9A0-B9E6136CD481}" dt="2023-12-05T19:11:51.854" v="146"/>
          <ac:spMkLst>
            <pc:docMk/>
            <pc:sldMk cId="3275813825" sldId="4085"/>
            <ac:spMk id="7" creationId="{B00F997A-16E1-7AA0-021B-471393CEEF72}"/>
          </ac:spMkLst>
        </pc:spChg>
        <pc:spChg chg="mod">
          <ac:chgData name="Karina Quinteros A." userId="906d147e-69d7-4191-95c7-7aaf57d0ab78" providerId="ADAL" clId="{B44A2E0F-9882-49CA-B9A0-B9E6136CD481}" dt="2023-12-05T19:19:21.324" v="362" actId="14100"/>
          <ac:spMkLst>
            <pc:docMk/>
            <pc:sldMk cId="3275813825" sldId="4085"/>
            <ac:spMk id="8" creationId="{C8CB7F7F-3525-12F0-0B2C-77733BA02DF8}"/>
          </ac:spMkLst>
        </pc:spChg>
        <pc:spChg chg="add mod">
          <ac:chgData name="Karina Quinteros A." userId="906d147e-69d7-4191-95c7-7aaf57d0ab78" providerId="ADAL" clId="{B44A2E0F-9882-49CA-B9A0-B9E6136CD481}" dt="2023-12-05T19:18:50.113" v="358" actId="1037"/>
          <ac:spMkLst>
            <pc:docMk/>
            <pc:sldMk cId="3275813825" sldId="4085"/>
            <ac:spMk id="9" creationId="{17267A3D-7B37-C946-A57E-0EAB145F87E5}"/>
          </ac:spMkLst>
        </pc:spChg>
        <pc:graphicFrameChg chg="del mod">
          <ac:chgData name="Karina Quinteros A." userId="906d147e-69d7-4191-95c7-7aaf57d0ab78" providerId="ADAL" clId="{B44A2E0F-9882-49CA-B9A0-B9E6136CD481}" dt="2023-12-05T19:10:51.229" v="138" actId="478"/>
          <ac:graphicFrameMkLst>
            <pc:docMk/>
            <pc:sldMk cId="3275813825" sldId="4085"/>
            <ac:graphicFrameMk id="2" creationId="{27020002-2CD0-4BF4-B3C2-46B9DFF810DF}"/>
          </ac:graphicFrameMkLst>
        </pc:graphicFrameChg>
        <pc:graphicFrameChg chg="add mod">
          <ac:chgData name="Karina Quinteros A." userId="906d147e-69d7-4191-95c7-7aaf57d0ab78" providerId="ADAL" clId="{B44A2E0F-9882-49CA-B9A0-B9E6136CD481}" dt="2023-12-05T19:13:04.764" v="172"/>
          <ac:graphicFrameMkLst>
            <pc:docMk/>
            <pc:sldMk cId="3275813825" sldId="4085"/>
            <ac:graphicFrameMk id="10" creationId="{13EC95A5-0E01-48D3-9F83-1C4CA5F0FE21}"/>
          </ac:graphicFrameMkLst>
        </pc:graphicFrameChg>
        <pc:graphicFrameChg chg="add mod">
          <ac:chgData name="Karina Quinteros A." userId="906d147e-69d7-4191-95c7-7aaf57d0ab78" providerId="ADAL" clId="{B44A2E0F-9882-49CA-B9A0-B9E6136CD481}" dt="2023-12-05T19:19:08.115" v="361"/>
          <ac:graphicFrameMkLst>
            <pc:docMk/>
            <pc:sldMk cId="3275813825" sldId="4085"/>
            <ac:graphicFrameMk id="11" creationId="{13EC95A5-0E01-48D3-9F83-1C4CA5F0FE21}"/>
          </ac:graphicFrameMkLst>
        </pc:graphicFrameChg>
        <pc:graphicFrameChg chg="add del mod">
          <ac:chgData name="Karina Quinteros A." userId="906d147e-69d7-4191-95c7-7aaf57d0ab78" providerId="ADAL" clId="{B44A2E0F-9882-49CA-B9A0-B9E6136CD481}" dt="2023-12-05T19:17:12.109" v="213" actId="478"/>
          <ac:graphicFrameMkLst>
            <pc:docMk/>
            <pc:sldMk cId="3275813825" sldId="4085"/>
            <ac:graphicFrameMk id="12" creationId="{F8498B3D-85F9-7044-D560-39A66627272E}"/>
          </ac:graphicFrameMkLst>
        </pc:graphicFrameChg>
        <pc:graphicFrameChg chg="add mod">
          <ac:chgData name="Karina Quinteros A." userId="906d147e-69d7-4191-95c7-7aaf57d0ab78" providerId="ADAL" clId="{B44A2E0F-9882-49CA-B9A0-B9E6136CD481}" dt="2023-12-05T19:18:50.113" v="358" actId="1037"/>
          <ac:graphicFrameMkLst>
            <pc:docMk/>
            <pc:sldMk cId="3275813825" sldId="4085"/>
            <ac:graphicFrameMk id="13" creationId="{22D1D031-A7CA-45B0-9D87-83046DE705E1}"/>
          </ac:graphicFrameMkLst>
        </pc:graphicFrameChg>
        <pc:graphicFrameChg chg="add mod">
          <ac:chgData name="Karina Quinteros A." userId="906d147e-69d7-4191-95c7-7aaf57d0ab78" providerId="ADAL" clId="{B44A2E0F-9882-49CA-B9A0-B9E6136CD481}" dt="2023-12-05T19:18:03.251" v="264" actId="1037"/>
          <ac:graphicFrameMkLst>
            <pc:docMk/>
            <pc:sldMk cId="3275813825" sldId="4085"/>
            <ac:graphicFrameMk id="14" creationId="{B912B583-D91D-4283-8AAF-C80A4F23E1E0}"/>
          </ac:graphicFrameMkLst>
        </pc:graphicFrameChg>
      </pc:sldChg>
      <pc:sldChg chg="addSp delSp modSp add mod">
        <pc:chgData name="Karina Quinteros A." userId="906d147e-69d7-4191-95c7-7aaf57d0ab78" providerId="ADAL" clId="{B44A2E0F-9882-49CA-B9A0-B9E6136CD481}" dt="2023-12-05T19:25:25.140" v="381" actId="22"/>
        <pc:sldMkLst>
          <pc:docMk/>
          <pc:sldMk cId="466760864" sldId="4086"/>
        </pc:sldMkLst>
        <pc:spChg chg="mod">
          <ac:chgData name="Karina Quinteros A." userId="906d147e-69d7-4191-95c7-7aaf57d0ab78" providerId="ADAL" clId="{B44A2E0F-9882-49CA-B9A0-B9E6136CD481}" dt="2023-12-05T19:24:09.993" v="367" actId="114"/>
          <ac:spMkLst>
            <pc:docMk/>
            <pc:sldMk cId="466760864" sldId="4086"/>
            <ac:spMk id="6" creationId="{DA2A99BD-EF5E-716C-788F-22BA11470460}"/>
          </ac:spMkLst>
        </pc:spChg>
        <pc:spChg chg="mod">
          <ac:chgData name="Karina Quinteros A." userId="906d147e-69d7-4191-95c7-7aaf57d0ab78" providerId="ADAL" clId="{B44A2E0F-9882-49CA-B9A0-B9E6136CD481}" dt="2023-12-05T19:24:07.400" v="366"/>
          <ac:spMkLst>
            <pc:docMk/>
            <pc:sldMk cId="466760864" sldId="4086"/>
            <ac:spMk id="7" creationId="{B00F997A-16E1-7AA0-021B-471393CEEF72}"/>
          </ac:spMkLst>
        </pc:spChg>
        <pc:spChg chg="mod">
          <ac:chgData name="Karina Quinteros A." userId="906d147e-69d7-4191-95c7-7aaf57d0ab78" providerId="ADAL" clId="{B44A2E0F-9882-49CA-B9A0-B9E6136CD481}" dt="2023-12-05T19:24:31.278" v="369" actId="1076"/>
          <ac:spMkLst>
            <pc:docMk/>
            <pc:sldMk cId="466760864" sldId="4086"/>
            <ac:spMk id="8" creationId="{C8CB7F7F-3525-12F0-0B2C-77733BA02DF8}"/>
          </ac:spMkLst>
        </pc:spChg>
        <pc:spChg chg="add del">
          <ac:chgData name="Karina Quinteros A." userId="906d147e-69d7-4191-95c7-7aaf57d0ab78" providerId="ADAL" clId="{B44A2E0F-9882-49CA-B9A0-B9E6136CD481}" dt="2023-12-05T19:25:25.140" v="381" actId="22"/>
          <ac:spMkLst>
            <pc:docMk/>
            <pc:sldMk cId="466760864" sldId="4086"/>
            <ac:spMk id="9" creationId="{333A2068-F2E6-431A-6EB6-796FEBCF64D0}"/>
          </ac:spMkLst>
        </pc:spChg>
        <pc:graphicFrameChg chg="add mod">
          <ac:chgData name="Karina Quinteros A." userId="906d147e-69d7-4191-95c7-7aaf57d0ab78" providerId="ADAL" clId="{B44A2E0F-9882-49CA-B9A0-B9E6136CD481}" dt="2023-12-05T19:24:59.893" v="377"/>
          <ac:graphicFrameMkLst>
            <pc:docMk/>
            <pc:sldMk cId="466760864" sldId="4086"/>
            <ac:graphicFrameMk id="2" creationId="{8206DD53-2FB0-4BE6-B716-D0A928663C66}"/>
          </ac:graphicFrameMkLst>
        </pc:graphicFrameChg>
        <pc:graphicFrameChg chg="del">
          <ac:chgData name="Karina Quinteros A." userId="906d147e-69d7-4191-95c7-7aaf57d0ab78" providerId="ADAL" clId="{B44A2E0F-9882-49CA-B9A0-B9E6136CD481}" dt="2023-12-05T19:23:50.294" v="364" actId="478"/>
          <ac:graphicFrameMkLst>
            <pc:docMk/>
            <pc:sldMk cId="466760864" sldId="4086"/>
            <ac:graphicFrameMk id="3" creationId="{DCEAB35F-A9D5-45A9-ADF7-826E89CC51F2}"/>
          </ac:graphicFrameMkLst>
        </pc:graphicFrameChg>
        <pc:graphicFrameChg chg="add mod">
          <ac:chgData name="Karina Quinteros A." userId="906d147e-69d7-4191-95c7-7aaf57d0ab78" providerId="ADAL" clId="{B44A2E0F-9882-49CA-B9A0-B9E6136CD481}" dt="2023-12-05T19:25:18.681" v="379"/>
          <ac:graphicFrameMkLst>
            <pc:docMk/>
            <pc:sldMk cId="466760864" sldId="4086"/>
            <ac:graphicFrameMk id="4" creationId="{8206DD53-2FB0-4BE6-B716-D0A928663C66}"/>
          </ac:graphicFrameMkLst>
        </pc:graphicFrameChg>
      </pc:sldChg>
      <pc:sldChg chg="addSp delSp modSp add mod">
        <pc:chgData name="Karina Quinteros A." userId="906d147e-69d7-4191-95c7-7aaf57d0ab78" providerId="ADAL" clId="{B44A2E0F-9882-49CA-B9A0-B9E6136CD481}" dt="2023-12-05T19:49:21.591" v="546" actId="478"/>
        <pc:sldMkLst>
          <pc:docMk/>
          <pc:sldMk cId="685192704" sldId="4087"/>
        </pc:sldMkLst>
        <pc:spChg chg="mod">
          <ac:chgData name="Karina Quinteros A." userId="906d147e-69d7-4191-95c7-7aaf57d0ab78" providerId="ADAL" clId="{B44A2E0F-9882-49CA-B9A0-B9E6136CD481}" dt="2023-12-05T19:26:22.478" v="392" actId="1035"/>
          <ac:spMkLst>
            <pc:docMk/>
            <pc:sldMk cId="685192704" sldId="4087"/>
            <ac:spMk id="6" creationId="{DA2A99BD-EF5E-716C-788F-22BA11470460}"/>
          </ac:spMkLst>
        </pc:spChg>
        <pc:spChg chg="mod">
          <ac:chgData name="Karina Quinteros A." userId="906d147e-69d7-4191-95c7-7aaf57d0ab78" providerId="ADAL" clId="{B44A2E0F-9882-49CA-B9A0-B9E6136CD481}" dt="2023-12-05T19:26:22.478" v="392" actId="1035"/>
          <ac:spMkLst>
            <pc:docMk/>
            <pc:sldMk cId="685192704" sldId="4087"/>
            <ac:spMk id="7" creationId="{B00F997A-16E1-7AA0-021B-471393CEEF72}"/>
          </ac:spMkLst>
        </pc:spChg>
        <pc:spChg chg="mod">
          <ac:chgData name="Karina Quinteros A." userId="906d147e-69d7-4191-95c7-7aaf57d0ab78" providerId="ADAL" clId="{B44A2E0F-9882-49CA-B9A0-B9E6136CD481}" dt="2023-12-05T19:27:25.470" v="402" actId="20577"/>
          <ac:spMkLst>
            <pc:docMk/>
            <pc:sldMk cId="685192704" sldId="4087"/>
            <ac:spMk id="8" creationId="{C8CB7F7F-3525-12F0-0B2C-77733BA02DF8}"/>
          </ac:spMkLst>
        </pc:spChg>
        <pc:graphicFrameChg chg="del">
          <ac:chgData name="Karina Quinteros A." userId="906d147e-69d7-4191-95c7-7aaf57d0ab78" providerId="ADAL" clId="{B44A2E0F-9882-49CA-B9A0-B9E6136CD481}" dt="2023-12-05T19:25:37.805" v="383" actId="478"/>
          <ac:graphicFrameMkLst>
            <pc:docMk/>
            <pc:sldMk cId="685192704" sldId="4087"/>
            <ac:graphicFrameMk id="2" creationId="{8206DD53-2FB0-4BE6-B716-D0A928663C66}"/>
          </ac:graphicFrameMkLst>
        </pc:graphicFrameChg>
        <pc:graphicFrameChg chg="add del mod">
          <ac:chgData name="Karina Quinteros A." userId="906d147e-69d7-4191-95c7-7aaf57d0ab78" providerId="ADAL" clId="{B44A2E0F-9882-49CA-B9A0-B9E6136CD481}" dt="2023-12-05T19:49:21.591" v="546" actId="478"/>
          <ac:graphicFrameMkLst>
            <pc:docMk/>
            <pc:sldMk cId="685192704" sldId="4087"/>
            <ac:graphicFrameMk id="3" creationId="{609AA84B-12CD-4A12-B176-DEA2824283BB}"/>
          </ac:graphicFrameMkLst>
        </pc:graphicFrameChg>
      </pc:sldChg>
      <pc:sldChg chg="addSp delSp modSp add mod">
        <pc:chgData name="Karina Quinteros A." userId="906d147e-69d7-4191-95c7-7aaf57d0ab78" providerId="ADAL" clId="{B44A2E0F-9882-49CA-B9A0-B9E6136CD481}" dt="2023-12-05T19:49:30.470" v="548" actId="14100"/>
        <pc:sldMkLst>
          <pc:docMk/>
          <pc:sldMk cId="1100662027" sldId="4088"/>
        </pc:sldMkLst>
        <pc:spChg chg="mod">
          <ac:chgData name="Karina Quinteros A." userId="906d147e-69d7-4191-95c7-7aaf57d0ab78" providerId="ADAL" clId="{B44A2E0F-9882-49CA-B9A0-B9E6136CD481}" dt="2023-12-05T19:38:17.386" v="504" actId="1036"/>
          <ac:spMkLst>
            <pc:docMk/>
            <pc:sldMk cId="1100662027" sldId="4088"/>
            <ac:spMk id="3" creationId="{69754C5C-0876-E23A-1832-33CDF49B0358}"/>
          </ac:spMkLst>
        </pc:spChg>
        <pc:spChg chg="mod">
          <ac:chgData name="Karina Quinteros A." userId="906d147e-69d7-4191-95c7-7aaf57d0ab78" providerId="ADAL" clId="{B44A2E0F-9882-49CA-B9A0-B9E6136CD481}" dt="2023-12-05T19:38:17.386" v="504" actId="1036"/>
          <ac:spMkLst>
            <pc:docMk/>
            <pc:sldMk cId="1100662027" sldId="4088"/>
            <ac:spMk id="4" creationId="{0BADBEBE-3D71-8073-53B4-5728DAA3C1ED}"/>
          </ac:spMkLst>
        </pc:spChg>
        <pc:spChg chg="mod">
          <ac:chgData name="Karina Quinteros A." userId="906d147e-69d7-4191-95c7-7aaf57d0ab78" providerId="ADAL" clId="{B44A2E0F-9882-49CA-B9A0-B9E6136CD481}" dt="2023-12-05T19:38:17.386" v="504" actId="1036"/>
          <ac:spMkLst>
            <pc:docMk/>
            <pc:sldMk cId="1100662027" sldId="4088"/>
            <ac:spMk id="5" creationId="{6C8FE757-87ED-4DCF-DEC0-32AD8F98D965}"/>
          </ac:spMkLst>
        </pc:spChg>
        <pc:spChg chg="mod">
          <ac:chgData name="Karina Quinteros A." userId="906d147e-69d7-4191-95c7-7aaf57d0ab78" providerId="ADAL" clId="{B44A2E0F-9882-49CA-B9A0-B9E6136CD481}" dt="2023-12-05T19:38:17.386" v="504" actId="1036"/>
          <ac:spMkLst>
            <pc:docMk/>
            <pc:sldMk cId="1100662027" sldId="4088"/>
            <ac:spMk id="6" creationId="{DA2A99BD-EF5E-716C-788F-22BA11470460}"/>
          </ac:spMkLst>
        </pc:spChg>
        <pc:spChg chg="mod">
          <ac:chgData name="Karina Quinteros A." userId="906d147e-69d7-4191-95c7-7aaf57d0ab78" providerId="ADAL" clId="{B44A2E0F-9882-49CA-B9A0-B9E6136CD481}" dt="2023-12-05T19:38:17.386" v="504" actId="1036"/>
          <ac:spMkLst>
            <pc:docMk/>
            <pc:sldMk cId="1100662027" sldId="4088"/>
            <ac:spMk id="7" creationId="{B00F997A-16E1-7AA0-021B-471393CEEF72}"/>
          </ac:spMkLst>
        </pc:spChg>
        <pc:spChg chg="mod">
          <ac:chgData name="Karina Quinteros A." userId="906d147e-69d7-4191-95c7-7aaf57d0ab78" providerId="ADAL" clId="{B44A2E0F-9882-49CA-B9A0-B9E6136CD481}" dt="2023-12-05T19:49:30.470" v="548" actId="14100"/>
          <ac:spMkLst>
            <pc:docMk/>
            <pc:sldMk cId="1100662027" sldId="4088"/>
            <ac:spMk id="8" creationId="{C8CB7F7F-3525-12F0-0B2C-77733BA02DF8}"/>
          </ac:spMkLst>
        </pc:spChg>
        <pc:spChg chg="mod">
          <ac:chgData name="Karina Quinteros A." userId="906d147e-69d7-4191-95c7-7aaf57d0ab78" providerId="ADAL" clId="{B44A2E0F-9882-49CA-B9A0-B9E6136CD481}" dt="2023-12-05T19:38:17.386" v="504" actId="1036"/>
          <ac:spMkLst>
            <pc:docMk/>
            <pc:sldMk cId="1100662027" sldId="4088"/>
            <ac:spMk id="9" creationId="{17267A3D-7B37-C946-A57E-0EAB145F87E5}"/>
          </ac:spMkLst>
        </pc:spChg>
        <pc:spChg chg="add mod">
          <ac:chgData name="Karina Quinteros A." userId="906d147e-69d7-4191-95c7-7aaf57d0ab78" providerId="ADAL" clId="{B44A2E0F-9882-49CA-B9A0-B9E6136CD481}" dt="2023-12-05T19:37:51.462" v="496"/>
          <ac:spMkLst>
            <pc:docMk/>
            <pc:sldMk cId="1100662027" sldId="4088"/>
            <ac:spMk id="15" creationId="{A7B29681-8ACE-F567-0B59-A9C46A7CEFA7}"/>
          </ac:spMkLst>
        </pc:spChg>
        <pc:graphicFrameChg chg="add del mod">
          <ac:chgData name="Karina Quinteros A." userId="906d147e-69d7-4191-95c7-7aaf57d0ab78" providerId="ADAL" clId="{B44A2E0F-9882-49CA-B9A0-B9E6136CD481}" dt="2023-12-05T19:44:09.292" v="521" actId="478"/>
          <ac:graphicFrameMkLst>
            <pc:docMk/>
            <pc:sldMk cId="1100662027" sldId="4088"/>
            <ac:graphicFrameMk id="2" creationId="{CE34F5A7-3B82-4494-95E9-7F8DB690B763}"/>
          </ac:graphicFrameMkLst>
        </pc:graphicFrameChg>
        <pc:graphicFrameChg chg="add mod">
          <ac:chgData name="Karina Quinteros A." userId="906d147e-69d7-4191-95c7-7aaf57d0ab78" providerId="ADAL" clId="{B44A2E0F-9882-49CA-B9A0-B9E6136CD481}" dt="2023-12-05T19:38:42.993" v="511"/>
          <ac:graphicFrameMkLst>
            <pc:docMk/>
            <pc:sldMk cId="1100662027" sldId="4088"/>
            <ac:graphicFrameMk id="10" creationId="{6FC44071-53F7-4696-993F-0FF5B0AFFC0A}"/>
          </ac:graphicFrameMkLst>
        </pc:graphicFrameChg>
        <pc:graphicFrameChg chg="del">
          <ac:chgData name="Karina Quinteros A." userId="906d147e-69d7-4191-95c7-7aaf57d0ab78" providerId="ADAL" clId="{B44A2E0F-9882-49CA-B9A0-B9E6136CD481}" dt="2023-12-05T19:35:13.030" v="404" actId="478"/>
          <ac:graphicFrameMkLst>
            <pc:docMk/>
            <pc:sldMk cId="1100662027" sldId="4088"/>
            <ac:graphicFrameMk id="11" creationId="{13EC95A5-0E01-48D3-9F83-1C4CA5F0FE21}"/>
          </ac:graphicFrameMkLst>
        </pc:graphicFrameChg>
        <pc:graphicFrameChg chg="add mod">
          <ac:chgData name="Karina Quinteros A." userId="906d147e-69d7-4191-95c7-7aaf57d0ab78" providerId="ADAL" clId="{B44A2E0F-9882-49CA-B9A0-B9E6136CD481}" dt="2023-12-05T19:38:45.305" v="512"/>
          <ac:graphicFrameMkLst>
            <pc:docMk/>
            <pc:sldMk cId="1100662027" sldId="4088"/>
            <ac:graphicFrameMk id="12" creationId="{66ACE15B-59DA-4D33-B270-E83138FB94F0}"/>
          </ac:graphicFrameMkLst>
        </pc:graphicFrameChg>
        <pc:graphicFrameChg chg="del">
          <ac:chgData name="Karina Quinteros A." userId="906d147e-69d7-4191-95c7-7aaf57d0ab78" providerId="ADAL" clId="{B44A2E0F-9882-49CA-B9A0-B9E6136CD481}" dt="2023-12-05T19:35:13.030" v="404" actId="478"/>
          <ac:graphicFrameMkLst>
            <pc:docMk/>
            <pc:sldMk cId="1100662027" sldId="4088"/>
            <ac:graphicFrameMk id="13" creationId="{22D1D031-A7CA-45B0-9D87-83046DE705E1}"/>
          </ac:graphicFrameMkLst>
        </pc:graphicFrameChg>
        <pc:graphicFrameChg chg="del">
          <ac:chgData name="Karina Quinteros A." userId="906d147e-69d7-4191-95c7-7aaf57d0ab78" providerId="ADAL" clId="{B44A2E0F-9882-49CA-B9A0-B9E6136CD481}" dt="2023-12-05T19:35:13.030" v="404" actId="478"/>
          <ac:graphicFrameMkLst>
            <pc:docMk/>
            <pc:sldMk cId="1100662027" sldId="4088"/>
            <ac:graphicFrameMk id="14" creationId="{B912B583-D91D-4283-8AAF-C80A4F23E1E0}"/>
          </ac:graphicFrameMkLst>
        </pc:graphicFrameChg>
        <pc:graphicFrameChg chg="add mod">
          <ac:chgData name="Karina Quinteros A." userId="906d147e-69d7-4191-95c7-7aaf57d0ab78" providerId="ADAL" clId="{B44A2E0F-9882-49CA-B9A0-B9E6136CD481}" dt="2023-12-05T19:46:02.471" v="543"/>
          <ac:graphicFrameMkLst>
            <pc:docMk/>
            <pc:sldMk cId="1100662027" sldId="4088"/>
            <ac:graphicFrameMk id="16" creationId="{CE34F5A7-3B82-4494-95E9-7F8DB690B763}"/>
          </ac:graphicFrameMkLst>
        </pc:graphicFrameChg>
      </pc:sldChg>
      <pc:sldChg chg="addSp delSp modSp add mod">
        <pc:chgData name="Karina Quinteros A." userId="906d147e-69d7-4191-95c7-7aaf57d0ab78" providerId="ADAL" clId="{B44A2E0F-9882-49CA-B9A0-B9E6136CD481}" dt="2023-12-05T19:51:05.668" v="568"/>
        <pc:sldMkLst>
          <pc:docMk/>
          <pc:sldMk cId="1048072848" sldId="4089"/>
        </pc:sldMkLst>
        <pc:spChg chg="mod">
          <ac:chgData name="Karina Quinteros A." userId="906d147e-69d7-4191-95c7-7aaf57d0ab78" providerId="ADAL" clId="{B44A2E0F-9882-49CA-B9A0-B9E6136CD481}" dt="2023-12-05T19:50:14.347" v="549"/>
          <ac:spMkLst>
            <pc:docMk/>
            <pc:sldMk cId="1048072848" sldId="4089"/>
            <ac:spMk id="6" creationId="{DA2A99BD-EF5E-716C-788F-22BA11470460}"/>
          </ac:spMkLst>
        </pc:spChg>
        <pc:spChg chg="mod">
          <ac:chgData name="Karina Quinteros A." userId="906d147e-69d7-4191-95c7-7aaf57d0ab78" providerId="ADAL" clId="{B44A2E0F-9882-49CA-B9A0-B9E6136CD481}" dt="2023-12-05T19:50:22.936" v="550"/>
          <ac:spMkLst>
            <pc:docMk/>
            <pc:sldMk cId="1048072848" sldId="4089"/>
            <ac:spMk id="7" creationId="{B00F997A-16E1-7AA0-021B-471393CEEF72}"/>
          </ac:spMkLst>
        </pc:spChg>
        <pc:spChg chg="mod">
          <ac:chgData name="Karina Quinteros A." userId="906d147e-69d7-4191-95c7-7aaf57d0ab78" providerId="ADAL" clId="{B44A2E0F-9882-49CA-B9A0-B9E6136CD481}" dt="2023-12-05T19:50:42.126" v="562" actId="6549"/>
          <ac:spMkLst>
            <pc:docMk/>
            <pc:sldMk cId="1048072848" sldId="4089"/>
            <ac:spMk id="8" creationId="{C8CB7F7F-3525-12F0-0B2C-77733BA02DF8}"/>
          </ac:spMkLst>
        </pc:spChg>
        <pc:graphicFrameChg chg="add mod">
          <ac:chgData name="Karina Quinteros A." userId="906d147e-69d7-4191-95c7-7aaf57d0ab78" providerId="ADAL" clId="{B44A2E0F-9882-49CA-B9A0-B9E6136CD481}" dt="2023-12-05T19:51:05.668" v="568"/>
          <ac:graphicFrameMkLst>
            <pc:docMk/>
            <pc:sldMk cId="1048072848" sldId="4089"/>
            <ac:graphicFrameMk id="2" creationId="{29339A0A-C125-4F63-8B1D-01B17BBC8848}"/>
          </ac:graphicFrameMkLst>
        </pc:graphicFrameChg>
        <pc:graphicFrameChg chg="del">
          <ac:chgData name="Karina Quinteros A." userId="906d147e-69d7-4191-95c7-7aaf57d0ab78" providerId="ADAL" clId="{B44A2E0F-9882-49CA-B9A0-B9E6136CD481}" dt="2023-12-05T19:49:24.324" v="547" actId="478"/>
          <ac:graphicFrameMkLst>
            <pc:docMk/>
            <pc:sldMk cId="1048072848" sldId="4089"/>
            <ac:graphicFrameMk id="3" creationId="{609AA84B-12CD-4A12-B176-DEA2824283BB}"/>
          </ac:graphicFrameMkLst>
        </pc:graphicFrameChg>
      </pc:sldChg>
      <pc:sldChg chg="add del">
        <pc:chgData name="Karina Quinteros A." userId="906d147e-69d7-4191-95c7-7aaf57d0ab78" providerId="ADAL" clId="{B44A2E0F-9882-49CA-B9A0-B9E6136CD481}" dt="2023-12-05T19:51:20.486" v="570" actId="47"/>
        <pc:sldMkLst>
          <pc:docMk/>
          <pc:sldMk cId="1659641147" sldId="4090"/>
        </pc:sldMkLst>
      </pc:sldChg>
      <pc:sldChg chg="addSp delSp modSp add mod">
        <pc:chgData name="Karina Quinteros A." userId="906d147e-69d7-4191-95c7-7aaf57d0ab78" providerId="ADAL" clId="{B44A2E0F-9882-49CA-B9A0-B9E6136CD481}" dt="2023-12-05T19:53:28.941" v="604" actId="14100"/>
        <pc:sldMkLst>
          <pc:docMk/>
          <pc:sldMk cId="4004839160" sldId="4090"/>
        </pc:sldMkLst>
        <pc:spChg chg="del">
          <ac:chgData name="Karina Quinteros A." userId="906d147e-69d7-4191-95c7-7aaf57d0ab78" providerId="ADAL" clId="{B44A2E0F-9882-49CA-B9A0-B9E6136CD481}" dt="2023-12-05T19:52:05.125" v="581" actId="478"/>
          <ac:spMkLst>
            <pc:docMk/>
            <pc:sldMk cId="4004839160" sldId="4090"/>
            <ac:spMk id="3" creationId="{C470E395-D2BF-A2F7-3B2A-2A3519F77D50}"/>
          </ac:spMkLst>
        </pc:spChg>
        <pc:spChg chg="del">
          <ac:chgData name="Karina Quinteros A." userId="906d147e-69d7-4191-95c7-7aaf57d0ab78" providerId="ADAL" clId="{B44A2E0F-9882-49CA-B9A0-B9E6136CD481}" dt="2023-12-05T19:52:05.125" v="581" actId="478"/>
          <ac:spMkLst>
            <pc:docMk/>
            <pc:sldMk cId="4004839160" sldId="4090"/>
            <ac:spMk id="4" creationId="{A56B8584-8051-DA7C-176D-E7727471C57E}"/>
          </ac:spMkLst>
        </pc:spChg>
        <pc:spChg chg="mod">
          <ac:chgData name="Karina Quinteros A." userId="906d147e-69d7-4191-95c7-7aaf57d0ab78" providerId="ADAL" clId="{B44A2E0F-9882-49CA-B9A0-B9E6136CD481}" dt="2023-12-05T19:51:50.756" v="576"/>
          <ac:spMkLst>
            <pc:docMk/>
            <pc:sldMk cId="4004839160" sldId="4090"/>
            <ac:spMk id="6" creationId="{DA2A99BD-EF5E-716C-788F-22BA11470460}"/>
          </ac:spMkLst>
        </pc:spChg>
        <pc:spChg chg="mod">
          <ac:chgData name="Karina Quinteros A." userId="906d147e-69d7-4191-95c7-7aaf57d0ab78" providerId="ADAL" clId="{B44A2E0F-9882-49CA-B9A0-B9E6136CD481}" dt="2023-12-05T19:52:03.165" v="580" actId="14100"/>
          <ac:spMkLst>
            <pc:docMk/>
            <pc:sldMk cId="4004839160" sldId="4090"/>
            <ac:spMk id="7" creationId="{B00F997A-16E1-7AA0-021B-471393CEEF72}"/>
          </ac:spMkLst>
        </pc:spChg>
        <pc:spChg chg="mod">
          <ac:chgData name="Karina Quinteros A." userId="906d147e-69d7-4191-95c7-7aaf57d0ab78" providerId="ADAL" clId="{B44A2E0F-9882-49CA-B9A0-B9E6136CD481}" dt="2023-12-05T19:53:28.941" v="604" actId="14100"/>
          <ac:spMkLst>
            <pc:docMk/>
            <pc:sldMk cId="4004839160" sldId="4090"/>
            <ac:spMk id="8" creationId="{C8CB7F7F-3525-12F0-0B2C-77733BA02DF8}"/>
          </ac:spMkLst>
        </pc:spChg>
        <pc:graphicFrameChg chg="add mod">
          <ac:chgData name="Karina Quinteros A." userId="906d147e-69d7-4191-95c7-7aaf57d0ab78" providerId="ADAL" clId="{B44A2E0F-9882-49CA-B9A0-B9E6136CD481}" dt="2023-12-05T19:52:52.780" v="589" actId="1076"/>
          <ac:graphicFrameMkLst>
            <pc:docMk/>
            <pc:sldMk cId="4004839160" sldId="4090"/>
            <ac:graphicFrameMk id="2" creationId="{AA880E54-4C76-457D-BDAC-7E2A0577B2B5}"/>
          </ac:graphicFrameMkLst>
        </pc:graphicFrameChg>
        <pc:graphicFrameChg chg="add mod">
          <ac:chgData name="Karina Quinteros A." userId="906d147e-69d7-4191-95c7-7aaf57d0ab78" providerId="ADAL" clId="{B44A2E0F-9882-49CA-B9A0-B9E6136CD481}" dt="2023-12-05T19:53:26.429" v="603" actId="1076"/>
          <ac:graphicFrameMkLst>
            <pc:docMk/>
            <pc:sldMk cId="4004839160" sldId="4090"/>
            <ac:graphicFrameMk id="5" creationId="{C2A79AA6-70DE-4D49-8DD7-9A44C9E65999}"/>
          </ac:graphicFrameMkLst>
        </pc:graphicFrameChg>
        <pc:graphicFrameChg chg="add del">
          <ac:chgData name="Karina Quinteros A." userId="906d147e-69d7-4191-95c7-7aaf57d0ab78" providerId="ADAL" clId="{B44A2E0F-9882-49CA-B9A0-B9E6136CD481}" dt="2023-12-05T19:51:41.687" v="575" actId="478"/>
          <ac:graphicFrameMkLst>
            <pc:docMk/>
            <pc:sldMk cId="4004839160" sldId="4090"/>
            <ac:graphicFrameMk id="9" creationId="{98D27064-9425-41CD-BF45-A28947E6AF3B}"/>
          </ac:graphicFrameMkLst>
        </pc:graphicFrameChg>
        <pc:graphicFrameChg chg="del">
          <ac:chgData name="Karina Quinteros A." userId="906d147e-69d7-4191-95c7-7aaf57d0ab78" providerId="ADAL" clId="{B44A2E0F-9882-49CA-B9A0-B9E6136CD481}" dt="2023-12-05T19:51:40.597" v="574" actId="478"/>
          <ac:graphicFrameMkLst>
            <pc:docMk/>
            <pc:sldMk cId="4004839160" sldId="4090"/>
            <ac:graphicFrameMk id="10" creationId="{BDFCD6F9-3E44-498B-BEC0-4B20C542F379}"/>
          </ac:graphicFrameMkLst>
        </pc:graphicFrameChg>
      </pc:sldChg>
      <pc:sldChg chg="addSp delSp modSp add mod">
        <pc:chgData name="Karina Quinteros A." userId="906d147e-69d7-4191-95c7-7aaf57d0ab78" providerId="ADAL" clId="{B44A2E0F-9882-49CA-B9A0-B9E6136CD481}" dt="2023-12-05T19:54:42.204" v="618" actId="1076"/>
        <pc:sldMkLst>
          <pc:docMk/>
          <pc:sldMk cId="1670450646" sldId="4091"/>
        </pc:sldMkLst>
        <pc:spChg chg="mod">
          <ac:chgData name="Karina Quinteros A." userId="906d147e-69d7-4191-95c7-7aaf57d0ab78" providerId="ADAL" clId="{B44A2E0F-9882-49CA-B9A0-B9E6136CD481}" dt="2023-12-05T19:53:50.701" v="607"/>
          <ac:spMkLst>
            <pc:docMk/>
            <pc:sldMk cId="1670450646" sldId="4091"/>
            <ac:spMk id="6" creationId="{DA2A99BD-EF5E-716C-788F-22BA11470460}"/>
          </ac:spMkLst>
        </pc:spChg>
        <pc:spChg chg="mod">
          <ac:chgData name="Karina Quinteros A." userId="906d147e-69d7-4191-95c7-7aaf57d0ab78" providerId="ADAL" clId="{B44A2E0F-9882-49CA-B9A0-B9E6136CD481}" dt="2023-12-05T19:53:59.013" v="608"/>
          <ac:spMkLst>
            <pc:docMk/>
            <pc:sldMk cId="1670450646" sldId="4091"/>
            <ac:spMk id="7" creationId="{B00F997A-16E1-7AA0-021B-471393CEEF72}"/>
          </ac:spMkLst>
        </pc:spChg>
        <pc:spChg chg="mod">
          <ac:chgData name="Karina Quinteros A." userId="906d147e-69d7-4191-95c7-7aaf57d0ab78" providerId="ADAL" clId="{B44A2E0F-9882-49CA-B9A0-B9E6136CD481}" dt="2023-12-05T19:54:13.190" v="610" actId="1076"/>
          <ac:spMkLst>
            <pc:docMk/>
            <pc:sldMk cId="1670450646" sldId="4091"/>
            <ac:spMk id="8" creationId="{C8CB7F7F-3525-12F0-0B2C-77733BA02DF8}"/>
          </ac:spMkLst>
        </pc:spChg>
        <pc:graphicFrameChg chg="del">
          <ac:chgData name="Karina Quinteros A." userId="906d147e-69d7-4191-95c7-7aaf57d0ab78" providerId="ADAL" clId="{B44A2E0F-9882-49CA-B9A0-B9E6136CD481}" dt="2023-12-05T19:53:42.222" v="606" actId="478"/>
          <ac:graphicFrameMkLst>
            <pc:docMk/>
            <pc:sldMk cId="1670450646" sldId="4091"/>
            <ac:graphicFrameMk id="2" creationId="{29339A0A-C125-4F63-8B1D-01B17BBC8848}"/>
          </ac:graphicFrameMkLst>
        </pc:graphicFrameChg>
        <pc:graphicFrameChg chg="add mod">
          <ac:chgData name="Karina Quinteros A." userId="906d147e-69d7-4191-95c7-7aaf57d0ab78" providerId="ADAL" clId="{B44A2E0F-9882-49CA-B9A0-B9E6136CD481}" dt="2023-12-05T19:54:42.204" v="618" actId="1076"/>
          <ac:graphicFrameMkLst>
            <pc:docMk/>
            <pc:sldMk cId="1670450646" sldId="4091"/>
            <ac:graphicFrameMk id="3" creationId="{0DE0D6D8-F5F7-4277-9AF7-F2BC97C38435}"/>
          </ac:graphicFrameMkLst>
        </pc:graphicFrameChg>
      </pc:sldChg>
      <pc:sldChg chg="addSp delSp modSp add mod">
        <pc:chgData name="Karina Quinteros A." userId="906d147e-69d7-4191-95c7-7aaf57d0ab78" providerId="ADAL" clId="{B44A2E0F-9882-49CA-B9A0-B9E6136CD481}" dt="2023-12-05T19:55:28.146" v="639" actId="1038"/>
        <pc:sldMkLst>
          <pc:docMk/>
          <pc:sldMk cId="3795622167" sldId="4092"/>
        </pc:sldMkLst>
        <pc:spChg chg="mod">
          <ac:chgData name="Karina Quinteros A." userId="906d147e-69d7-4191-95c7-7aaf57d0ab78" providerId="ADAL" clId="{B44A2E0F-9882-49CA-B9A0-B9E6136CD481}" dt="2023-12-05T19:54:59.823" v="621"/>
          <ac:spMkLst>
            <pc:docMk/>
            <pc:sldMk cId="3795622167" sldId="4092"/>
            <ac:spMk id="6" creationId="{DA2A99BD-EF5E-716C-788F-22BA11470460}"/>
          </ac:spMkLst>
        </pc:spChg>
        <pc:graphicFrameChg chg="add mod">
          <ac:chgData name="Karina Quinteros A." userId="906d147e-69d7-4191-95c7-7aaf57d0ab78" providerId="ADAL" clId="{B44A2E0F-9882-49CA-B9A0-B9E6136CD481}" dt="2023-12-05T19:55:28.146" v="639" actId="1038"/>
          <ac:graphicFrameMkLst>
            <pc:docMk/>
            <pc:sldMk cId="3795622167" sldId="4092"/>
            <ac:graphicFrameMk id="2" creationId="{3BBB7B98-6A83-4CEC-B82D-16D6A1D245BB}"/>
          </ac:graphicFrameMkLst>
        </pc:graphicFrameChg>
        <pc:graphicFrameChg chg="del">
          <ac:chgData name="Karina Quinteros A." userId="906d147e-69d7-4191-95c7-7aaf57d0ab78" providerId="ADAL" clId="{B44A2E0F-9882-49CA-B9A0-B9E6136CD481}" dt="2023-12-05T19:54:50.390" v="620" actId="478"/>
          <ac:graphicFrameMkLst>
            <pc:docMk/>
            <pc:sldMk cId="3795622167" sldId="4092"/>
            <ac:graphicFrameMk id="3" creationId="{0DE0D6D8-F5F7-4277-9AF7-F2BC97C38435}"/>
          </ac:graphicFrameMkLst>
        </pc:graphicFrameChg>
      </pc:sldChg>
      <pc:sldMasterChg chg="modSldLayout">
        <pc:chgData name="Karina Quinteros A." userId="906d147e-69d7-4191-95c7-7aaf57d0ab78" providerId="ADAL" clId="{B44A2E0F-9882-49CA-B9A0-B9E6136CD481}" dt="2023-12-05T19:56:53.548" v="652" actId="1036"/>
        <pc:sldMasterMkLst>
          <pc:docMk/>
          <pc:sldMasterMk cId="3069326870" sldId="2147483725"/>
        </pc:sldMasterMkLst>
        <pc:sldLayoutChg chg="modSp mod">
          <pc:chgData name="Karina Quinteros A." userId="906d147e-69d7-4191-95c7-7aaf57d0ab78" providerId="ADAL" clId="{B44A2E0F-9882-49CA-B9A0-B9E6136CD481}" dt="2023-12-05T19:56:53.548" v="652" actId="1036"/>
          <pc:sldLayoutMkLst>
            <pc:docMk/>
            <pc:sldMasterMk cId="3069326870" sldId="2147483725"/>
            <pc:sldLayoutMk cId="2152905108" sldId="2147483738"/>
          </pc:sldLayoutMkLst>
          <pc:spChg chg="mod">
            <ac:chgData name="Karina Quinteros A." userId="906d147e-69d7-4191-95c7-7aaf57d0ab78" providerId="ADAL" clId="{B44A2E0F-9882-49CA-B9A0-B9E6136CD481}" dt="2023-12-05T19:56:53.548" v="652" actId="1036"/>
            <ac:spMkLst>
              <pc:docMk/>
              <pc:sldMasterMk cId="3069326870" sldId="2147483725"/>
              <pc:sldLayoutMk cId="2152905108" sldId="2147483738"/>
              <ac:spMk id="11" creationId="{D8A99761-8523-4FAF-8204-ADE3620060BD}"/>
            </ac:spMkLst>
          </pc:spChg>
        </pc:sldLayoutChg>
      </pc:sldMasterChg>
    </pc:docChg>
  </pc:docChgLst>
  <pc:docChgLst>
    <pc:chgData name="Carlos Villegas T" userId="641ed3e7-3644-41d2-a87f-d860b77f7e08" providerId="ADAL" clId="{4A8D39B5-6644-4F0C-80B1-7FF8A937B468}"/>
    <pc:docChg chg="custSel addSld delSld modSld">
      <pc:chgData name="Carlos Villegas T" userId="641ed3e7-3644-41d2-a87f-d860b77f7e08" providerId="ADAL" clId="{4A8D39B5-6644-4F0C-80B1-7FF8A937B468}" dt="2023-06-20T01:35:38.701" v="65" actId="20577"/>
      <pc:docMkLst>
        <pc:docMk/>
      </pc:docMkLst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4040525871" sldId="3839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2168948628" sldId="3846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445135269" sldId="3866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2429596913" sldId="3872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3676097700" sldId="3887"/>
        </pc:sldMkLst>
      </pc:sldChg>
      <pc:sldChg chg="del">
        <pc:chgData name="Carlos Villegas T" userId="641ed3e7-3644-41d2-a87f-d860b77f7e08" providerId="ADAL" clId="{4A8D39B5-6644-4F0C-80B1-7FF8A937B468}" dt="2023-06-19T22:46:12.381" v="1" actId="47"/>
        <pc:sldMkLst>
          <pc:docMk/>
          <pc:sldMk cId="4066661600" sldId="3891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2511796955" sldId="3920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765493328" sldId="3929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3460881328" sldId="3966"/>
        </pc:sldMkLst>
      </pc:sldChg>
      <pc:sldChg chg="addSp delSp modSp add mod">
        <pc:chgData name="Carlos Villegas T" userId="641ed3e7-3644-41d2-a87f-d860b77f7e08" providerId="ADAL" clId="{4A8D39B5-6644-4F0C-80B1-7FF8A937B468}" dt="2023-06-19T23:57:43.828" v="30" actId="27918"/>
        <pc:sldMkLst>
          <pc:docMk/>
          <pc:sldMk cId="1430058642" sldId="3975"/>
        </pc:sldMkLst>
        <pc:spChg chg="mod">
          <ac:chgData name="Carlos Villegas T" userId="641ed3e7-3644-41d2-a87f-d860b77f7e08" providerId="ADAL" clId="{4A8D39B5-6644-4F0C-80B1-7FF8A937B468}" dt="2023-06-19T23:49:31.512" v="26" actId="20577"/>
          <ac:spMkLst>
            <pc:docMk/>
            <pc:sldMk cId="1430058642" sldId="3975"/>
            <ac:spMk id="14" creationId="{CD90F778-3B75-4C5D-9A55-D5B315096264}"/>
          </ac:spMkLst>
        </pc:spChg>
        <pc:graphicFrameChg chg="add mod">
          <ac:chgData name="Carlos Villegas T" userId="641ed3e7-3644-41d2-a87f-d860b77f7e08" providerId="ADAL" clId="{4A8D39B5-6644-4F0C-80B1-7FF8A937B468}" dt="2023-06-19T23:46:59.817" v="8" actId="1076"/>
          <ac:graphicFrameMkLst>
            <pc:docMk/>
            <pc:sldMk cId="1430058642" sldId="3975"/>
            <ac:graphicFrameMk id="2" creationId="{812D71CC-91E1-4866-9615-7B212F4A342C}"/>
          </ac:graphicFrameMkLst>
        </pc:graphicFrameChg>
        <pc:graphicFrameChg chg="del">
          <ac:chgData name="Carlos Villegas T" userId="641ed3e7-3644-41d2-a87f-d860b77f7e08" providerId="ADAL" clId="{4A8D39B5-6644-4F0C-80B1-7FF8A937B468}" dt="2023-06-19T22:49:37.937" v="4" actId="478"/>
          <ac:graphicFrameMkLst>
            <pc:docMk/>
            <pc:sldMk cId="1430058642" sldId="3975"/>
            <ac:graphicFrameMk id="3" creationId="{660BE2E4-E8B8-4CF2-81E0-5111903211B6}"/>
          </ac:graphicFrameMkLst>
        </pc:graphicFrameChg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4163689006" sldId="3975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3516590386" sldId="3977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2506442333" sldId="3981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3682108700" sldId="3982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2871895535" sldId="3986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3980013850" sldId="3987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987280446" sldId="3992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2890157405" sldId="3995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631126149" sldId="3996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3325663213" sldId="3997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430388806" sldId="3999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199361004" sldId="4000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4136334428" sldId="4001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2607863517" sldId="4002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2368347646" sldId="4006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3096591561" sldId="4008"/>
        </pc:sldMkLst>
      </pc:sldChg>
      <pc:sldChg chg="add">
        <pc:chgData name="Carlos Villegas T" userId="641ed3e7-3644-41d2-a87f-d860b77f7e08" providerId="ADAL" clId="{4A8D39B5-6644-4F0C-80B1-7FF8A937B468}" dt="2023-06-19T22:46:10.232" v="0"/>
        <pc:sldMkLst>
          <pc:docMk/>
          <pc:sldMk cId="4130298501" sldId="4010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403436516" sldId="4012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2872317369" sldId="4013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2545780165" sldId="4015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1476166476" sldId="4017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669722367" sldId="4018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3203637599" sldId="4019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575130357" sldId="4020"/>
        </pc:sldMkLst>
      </pc:sldChg>
      <pc:sldChg chg="modSp add mod">
        <pc:chgData name="Carlos Villegas T" userId="641ed3e7-3644-41d2-a87f-d860b77f7e08" providerId="ADAL" clId="{4A8D39B5-6644-4F0C-80B1-7FF8A937B468}" dt="2023-06-20T01:35:38.701" v="65" actId="20577"/>
        <pc:sldMkLst>
          <pc:docMk/>
          <pc:sldMk cId="980959994" sldId="4022"/>
        </pc:sldMkLst>
        <pc:spChg chg="mod">
          <ac:chgData name="Carlos Villegas T" userId="641ed3e7-3644-41d2-a87f-d860b77f7e08" providerId="ADAL" clId="{4A8D39B5-6644-4F0C-80B1-7FF8A937B468}" dt="2023-06-20T01:35:38.701" v="65" actId="20577"/>
          <ac:spMkLst>
            <pc:docMk/>
            <pc:sldMk cId="980959994" sldId="4022"/>
            <ac:spMk id="8" creationId="{0B8EBA22-55A5-9954-C82E-BA47EA6B58DA}"/>
          </ac:spMkLst>
        </pc:spChg>
      </pc:sldChg>
      <pc:sldChg chg="add">
        <pc:chgData name="Carlos Villegas T" userId="641ed3e7-3644-41d2-a87f-d860b77f7e08" providerId="ADAL" clId="{4A8D39B5-6644-4F0C-80B1-7FF8A937B468}" dt="2023-06-19T22:46:10.232" v="0"/>
        <pc:sldMkLst>
          <pc:docMk/>
          <pc:sldMk cId="472256907" sldId="4024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3007253222" sldId="4025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3711292553" sldId="4026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254471505" sldId="4027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633424516" sldId="4028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2149497338" sldId="4029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2093759298" sldId="4030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3325040880" sldId="4031"/>
        </pc:sldMkLst>
      </pc:sldChg>
      <pc:sldChg chg="del">
        <pc:chgData name="Carlos Villegas T" userId="641ed3e7-3644-41d2-a87f-d860b77f7e08" providerId="ADAL" clId="{4A8D39B5-6644-4F0C-80B1-7FF8A937B468}" dt="2023-06-19T22:46:26.075" v="2" actId="47"/>
        <pc:sldMkLst>
          <pc:docMk/>
          <pc:sldMk cId="3589745720" sldId="4032"/>
        </pc:sldMkLst>
      </pc:sldChg>
      <pc:sldChg chg="add">
        <pc:chgData name="Carlos Villegas T" userId="641ed3e7-3644-41d2-a87f-d860b77f7e08" providerId="ADAL" clId="{4A8D39B5-6644-4F0C-80B1-7FF8A937B468}" dt="2023-06-19T22:46:10.232" v="0"/>
        <pc:sldMkLst>
          <pc:docMk/>
          <pc:sldMk cId="2990673727" sldId="4034"/>
        </pc:sldMkLst>
      </pc:sldChg>
      <pc:sldChg chg="add">
        <pc:chgData name="Carlos Villegas T" userId="641ed3e7-3644-41d2-a87f-d860b77f7e08" providerId="ADAL" clId="{4A8D39B5-6644-4F0C-80B1-7FF8A937B468}" dt="2023-06-19T22:46:10.232" v="0"/>
        <pc:sldMkLst>
          <pc:docMk/>
          <pc:sldMk cId="2972482734" sldId="4035"/>
        </pc:sldMkLst>
      </pc:sldChg>
      <pc:sldChg chg="add">
        <pc:chgData name="Carlos Villegas T" userId="641ed3e7-3644-41d2-a87f-d860b77f7e08" providerId="ADAL" clId="{4A8D39B5-6644-4F0C-80B1-7FF8A937B468}" dt="2023-06-19T22:46:10.232" v="0"/>
        <pc:sldMkLst>
          <pc:docMk/>
          <pc:sldMk cId="2421397903" sldId="4036"/>
        </pc:sldMkLst>
      </pc:sldChg>
      <pc:sldChg chg="add">
        <pc:chgData name="Carlos Villegas T" userId="641ed3e7-3644-41d2-a87f-d860b77f7e08" providerId="ADAL" clId="{4A8D39B5-6644-4F0C-80B1-7FF8A937B468}" dt="2023-06-19T22:46:10.232" v="0"/>
        <pc:sldMkLst>
          <pc:docMk/>
          <pc:sldMk cId="209523242" sldId="4037"/>
        </pc:sldMkLst>
      </pc:sldChg>
      <pc:sldChg chg="add">
        <pc:chgData name="Carlos Villegas T" userId="641ed3e7-3644-41d2-a87f-d860b77f7e08" providerId="ADAL" clId="{4A8D39B5-6644-4F0C-80B1-7FF8A937B468}" dt="2023-06-19T22:46:10.232" v="0"/>
        <pc:sldMkLst>
          <pc:docMk/>
          <pc:sldMk cId="3482837468" sldId="4038"/>
        </pc:sldMkLst>
      </pc:sldChg>
      <pc:sldChg chg="add">
        <pc:chgData name="Carlos Villegas T" userId="641ed3e7-3644-41d2-a87f-d860b77f7e08" providerId="ADAL" clId="{4A8D39B5-6644-4F0C-80B1-7FF8A937B468}" dt="2023-06-19T22:46:10.232" v="0"/>
        <pc:sldMkLst>
          <pc:docMk/>
          <pc:sldMk cId="2302486427" sldId="4039"/>
        </pc:sldMkLst>
      </pc:sldChg>
      <pc:sldChg chg="add">
        <pc:chgData name="Carlos Villegas T" userId="641ed3e7-3644-41d2-a87f-d860b77f7e08" providerId="ADAL" clId="{4A8D39B5-6644-4F0C-80B1-7FF8A937B468}" dt="2023-06-19T22:46:10.232" v="0"/>
        <pc:sldMkLst>
          <pc:docMk/>
          <pc:sldMk cId="2446130614" sldId="4040"/>
        </pc:sldMkLst>
      </pc:sldChg>
      <pc:sldChg chg="add">
        <pc:chgData name="Carlos Villegas T" userId="641ed3e7-3644-41d2-a87f-d860b77f7e08" providerId="ADAL" clId="{4A8D39B5-6644-4F0C-80B1-7FF8A937B468}" dt="2023-06-19T22:46:10.232" v="0"/>
        <pc:sldMkLst>
          <pc:docMk/>
          <pc:sldMk cId="2024370515" sldId="4041"/>
        </pc:sldMkLst>
      </pc:sldChg>
      <pc:sldChg chg="add">
        <pc:chgData name="Carlos Villegas T" userId="641ed3e7-3644-41d2-a87f-d860b77f7e08" providerId="ADAL" clId="{4A8D39B5-6644-4F0C-80B1-7FF8A937B468}" dt="2023-06-19T22:46:10.232" v="0"/>
        <pc:sldMkLst>
          <pc:docMk/>
          <pc:sldMk cId="3747341019" sldId="4042"/>
        </pc:sldMkLst>
      </pc:sldChg>
      <pc:sldChg chg="add">
        <pc:chgData name="Carlos Villegas T" userId="641ed3e7-3644-41d2-a87f-d860b77f7e08" providerId="ADAL" clId="{4A8D39B5-6644-4F0C-80B1-7FF8A937B468}" dt="2023-06-19T22:46:10.232" v="0"/>
        <pc:sldMkLst>
          <pc:docMk/>
          <pc:sldMk cId="884228355" sldId="4043"/>
        </pc:sldMkLst>
      </pc:sldChg>
      <pc:sldChg chg="add">
        <pc:chgData name="Carlos Villegas T" userId="641ed3e7-3644-41d2-a87f-d860b77f7e08" providerId="ADAL" clId="{4A8D39B5-6644-4F0C-80B1-7FF8A937B468}" dt="2023-06-19T22:46:10.232" v="0"/>
        <pc:sldMkLst>
          <pc:docMk/>
          <pc:sldMk cId="423194892" sldId="4044"/>
        </pc:sldMkLst>
      </pc:sldChg>
      <pc:sldChg chg="add">
        <pc:chgData name="Carlos Villegas T" userId="641ed3e7-3644-41d2-a87f-d860b77f7e08" providerId="ADAL" clId="{4A8D39B5-6644-4F0C-80B1-7FF8A937B468}" dt="2023-06-19T22:46:10.232" v="0"/>
        <pc:sldMkLst>
          <pc:docMk/>
          <pc:sldMk cId="2383148650" sldId="4045"/>
        </pc:sldMkLst>
      </pc:sldChg>
      <pc:sldChg chg="add">
        <pc:chgData name="Carlos Villegas T" userId="641ed3e7-3644-41d2-a87f-d860b77f7e08" providerId="ADAL" clId="{4A8D39B5-6644-4F0C-80B1-7FF8A937B468}" dt="2023-06-19T22:46:10.232" v="0"/>
        <pc:sldMkLst>
          <pc:docMk/>
          <pc:sldMk cId="3070602870" sldId="4046"/>
        </pc:sldMkLst>
      </pc:sldChg>
      <pc:sldChg chg="add">
        <pc:chgData name="Carlos Villegas T" userId="641ed3e7-3644-41d2-a87f-d860b77f7e08" providerId="ADAL" clId="{4A8D39B5-6644-4F0C-80B1-7FF8A937B468}" dt="2023-06-19T22:46:10.232" v="0"/>
        <pc:sldMkLst>
          <pc:docMk/>
          <pc:sldMk cId="3236052269" sldId="4047"/>
        </pc:sldMkLst>
      </pc:sldChg>
      <pc:sldChg chg="add">
        <pc:chgData name="Carlos Villegas T" userId="641ed3e7-3644-41d2-a87f-d860b77f7e08" providerId="ADAL" clId="{4A8D39B5-6644-4F0C-80B1-7FF8A937B468}" dt="2023-06-19T22:46:10.232" v="0"/>
        <pc:sldMkLst>
          <pc:docMk/>
          <pc:sldMk cId="2089769330" sldId="4048"/>
        </pc:sldMkLst>
      </pc:sldChg>
      <pc:sldChg chg="add">
        <pc:chgData name="Carlos Villegas T" userId="641ed3e7-3644-41d2-a87f-d860b77f7e08" providerId="ADAL" clId="{4A8D39B5-6644-4F0C-80B1-7FF8A937B468}" dt="2023-06-19T22:46:10.232" v="0"/>
        <pc:sldMkLst>
          <pc:docMk/>
          <pc:sldMk cId="4010252706" sldId="4049"/>
        </pc:sldMkLst>
      </pc:sldChg>
      <pc:sldChg chg="add del">
        <pc:chgData name="Carlos Villegas T" userId="641ed3e7-3644-41d2-a87f-d860b77f7e08" providerId="ADAL" clId="{4A8D39B5-6644-4F0C-80B1-7FF8A937B468}" dt="2023-06-19T23:47:15.173" v="9" actId="47"/>
        <pc:sldMkLst>
          <pc:docMk/>
          <pc:sldMk cId="719000702" sldId="4050"/>
        </pc:sldMkLst>
      </pc:sldChg>
      <pc:sldChg chg="add">
        <pc:chgData name="Carlos Villegas T" userId="641ed3e7-3644-41d2-a87f-d860b77f7e08" providerId="ADAL" clId="{4A8D39B5-6644-4F0C-80B1-7FF8A937B468}" dt="2023-06-19T22:46:10.232" v="0"/>
        <pc:sldMkLst>
          <pc:docMk/>
          <pc:sldMk cId="4228210433" sldId="4051"/>
        </pc:sldMkLst>
      </pc:sldChg>
    </pc:docChg>
  </pc:docChgLst>
  <pc:docChgLst>
    <pc:chgData name="Karina Quinteros A." userId="906d147e-69d7-4191-95c7-7aaf57d0ab78" providerId="ADAL" clId="{A37375BC-03D0-4E44-BFB1-7777BC044910}"/>
    <pc:docChg chg="undo redo custSel modSld">
      <pc:chgData name="Karina Quinteros A." userId="906d147e-69d7-4191-95c7-7aaf57d0ab78" providerId="ADAL" clId="{A37375BC-03D0-4E44-BFB1-7777BC044910}" dt="2023-09-05T23:05:54.007" v="898" actId="20577"/>
      <pc:docMkLst>
        <pc:docMk/>
      </pc:docMkLst>
      <pc:sldChg chg="modSp mod">
        <pc:chgData name="Karina Quinteros A." userId="906d147e-69d7-4191-95c7-7aaf57d0ab78" providerId="ADAL" clId="{A37375BC-03D0-4E44-BFB1-7777BC044910}" dt="2023-09-05T23:05:54.007" v="898" actId="20577"/>
        <pc:sldMkLst>
          <pc:docMk/>
          <pc:sldMk cId="1430058642" sldId="3975"/>
        </pc:sldMkLst>
        <pc:spChg chg="mod">
          <ac:chgData name="Karina Quinteros A." userId="906d147e-69d7-4191-95c7-7aaf57d0ab78" providerId="ADAL" clId="{A37375BC-03D0-4E44-BFB1-7777BC044910}" dt="2023-09-05T23:04:34.225" v="812" actId="1035"/>
          <ac:spMkLst>
            <pc:docMk/>
            <pc:sldMk cId="1430058642" sldId="3975"/>
            <ac:spMk id="11" creationId="{6531C708-47EA-454D-AD2E-4AE89EBAC5BF}"/>
          </ac:spMkLst>
        </pc:spChg>
        <pc:spChg chg="mod">
          <ac:chgData name="Karina Quinteros A." userId="906d147e-69d7-4191-95c7-7aaf57d0ab78" providerId="ADAL" clId="{A37375BC-03D0-4E44-BFB1-7777BC044910}" dt="2023-09-05T23:05:54.007" v="898" actId="20577"/>
          <ac:spMkLst>
            <pc:docMk/>
            <pc:sldMk cId="1430058642" sldId="3975"/>
            <ac:spMk id="14" creationId="{CD90F778-3B75-4C5D-9A55-D5B315096264}"/>
          </ac:spMkLst>
        </pc:spChg>
        <pc:spChg chg="mod">
          <ac:chgData name="Karina Quinteros A." userId="906d147e-69d7-4191-95c7-7aaf57d0ab78" providerId="ADAL" clId="{A37375BC-03D0-4E44-BFB1-7777BC044910}" dt="2023-09-05T23:04:34.225" v="812" actId="1035"/>
          <ac:spMkLst>
            <pc:docMk/>
            <pc:sldMk cId="1430058642" sldId="3975"/>
            <ac:spMk id="17" creationId="{34ED013F-1134-4FFE-ACA7-0BBA67633BC2}"/>
          </ac:spMkLst>
        </pc:spChg>
        <pc:graphicFrameChg chg="mod">
          <ac:chgData name="Karina Quinteros A." userId="906d147e-69d7-4191-95c7-7aaf57d0ab78" providerId="ADAL" clId="{A37375BC-03D0-4E44-BFB1-7777BC044910}" dt="2023-09-05T23:05:23.155" v="835"/>
          <ac:graphicFrameMkLst>
            <pc:docMk/>
            <pc:sldMk cId="1430058642" sldId="3975"/>
            <ac:graphicFrameMk id="3" creationId="{79E2BB14-DE2B-467B-93E2-DD1DA0187B02}"/>
          </ac:graphicFrameMkLst>
        </pc:graphicFrameChg>
      </pc:sldChg>
      <pc:sldChg chg="modSp mod">
        <pc:chgData name="Karina Quinteros A." userId="906d147e-69d7-4191-95c7-7aaf57d0ab78" providerId="ADAL" clId="{A37375BC-03D0-4E44-BFB1-7777BC044910}" dt="2023-09-05T22:52:19.056" v="550" actId="1036"/>
        <pc:sldMkLst>
          <pc:docMk/>
          <pc:sldMk cId="2990673727" sldId="4034"/>
        </pc:sldMkLst>
        <pc:spChg chg="mod">
          <ac:chgData name="Karina Quinteros A." userId="906d147e-69d7-4191-95c7-7aaf57d0ab78" providerId="ADAL" clId="{A37375BC-03D0-4E44-BFB1-7777BC044910}" dt="2023-09-05T22:51:36.141" v="548" actId="14100"/>
          <ac:spMkLst>
            <pc:docMk/>
            <pc:sldMk cId="2990673727" sldId="4034"/>
            <ac:spMk id="4" creationId="{42AF8436-8866-82B1-9CA3-D1B7AF889604}"/>
          </ac:spMkLst>
        </pc:spChg>
        <pc:graphicFrameChg chg="mod">
          <ac:chgData name="Karina Quinteros A." userId="906d147e-69d7-4191-95c7-7aaf57d0ab78" providerId="ADAL" clId="{A37375BC-03D0-4E44-BFB1-7777BC044910}" dt="2023-09-05T22:52:19.056" v="550" actId="1036"/>
          <ac:graphicFrameMkLst>
            <pc:docMk/>
            <pc:sldMk cId="2990673727" sldId="4034"/>
            <ac:graphicFrameMk id="2" creationId="{D224E3A6-E862-9BBD-6819-CA1712F2F4EC}"/>
          </ac:graphicFrameMkLst>
        </pc:graphicFrameChg>
      </pc:sldChg>
      <pc:sldChg chg="modSp mod">
        <pc:chgData name="Karina Quinteros A." userId="906d147e-69d7-4191-95c7-7aaf57d0ab78" providerId="ADAL" clId="{A37375BC-03D0-4E44-BFB1-7777BC044910}" dt="2023-09-05T20:06:06.313" v="55" actId="1076"/>
        <pc:sldMkLst>
          <pc:docMk/>
          <pc:sldMk cId="2972482734" sldId="4035"/>
        </pc:sldMkLst>
        <pc:spChg chg="mod">
          <ac:chgData name="Karina Quinteros A." userId="906d147e-69d7-4191-95c7-7aaf57d0ab78" providerId="ADAL" clId="{A37375BC-03D0-4E44-BFB1-7777BC044910}" dt="2023-09-05T20:06:01.591" v="54" actId="1076"/>
          <ac:spMkLst>
            <pc:docMk/>
            <pc:sldMk cId="2972482734" sldId="4035"/>
            <ac:spMk id="4" creationId="{42AF8436-8866-82B1-9CA3-D1B7AF889604}"/>
          </ac:spMkLst>
        </pc:spChg>
        <pc:spChg chg="mod">
          <ac:chgData name="Karina Quinteros A." userId="906d147e-69d7-4191-95c7-7aaf57d0ab78" providerId="ADAL" clId="{A37375BC-03D0-4E44-BFB1-7777BC044910}" dt="2023-09-05T20:04:46.918" v="33" actId="1035"/>
          <ac:spMkLst>
            <pc:docMk/>
            <pc:sldMk cId="2972482734" sldId="4035"/>
            <ac:spMk id="7" creationId="{743017DC-53F0-4C1C-AE98-97440750C486}"/>
          </ac:spMkLst>
        </pc:spChg>
        <pc:spChg chg="mod">
          <ac:chgData name="Karina Quinteros A." userId="906d147e-69d7-4191-95c7-7aaf57d0ab78" providerId="ADAL" clId="{A37375BC-03D0-4E44-BFB1-7777BC044910}" dt="2023-09-05T20:04:50.743" v="34" actId="1076"/>
          <ac:spMkLst>
            <pc:docMk/>
            <pc:sldMk cId="2972482734" sldId="4035"/>
            <ac:spMk id="8" creationId="{3BBAFB9E-DF93-4EB2-AC78-0774A9449051}"/>
          </ac:spMkLst>
        </pc:spChg>
        <pc:spChg chg="mod">
          <ac:chgData name="Karina Quinteros A." userId="906d147e-69d7-4191-95c7-7aaf57d0ab78" providerId="ADAL" clId="{A37375BC-03D0-4E44-BFB1-7777BC044910}" dt="2023-09-05T20:04:46.918" v="33" actId="1035"/>
          <ac:spMkLst>
            <pc:docMk/>
            <pc:sldMk cId="2972482734" sldId="4035"/>
            <ac:spMk id="9" creationId="{B58E302E-6F23-EC24-2779-F3F32BDC1838}"/>
          </ac:spMkLst>
        </pc:spChg>
        <pc:spChg chg="mod">
          <ac:chgData name="Karina Quinteros A." userId="906d147e-69d7-4191-95c7-7aaf57d0ab78" providerId="ADAL" clId="{A37375BC-03D0-4E44-BFB1-7777BC044910}" dt="2023-09-05T20:04:55.150" v="35" actId="1076"/>
          <ac:spMkLst>
            <pc:docMk/>
            <pc:sldMk cId="2972482734" sldId="4035"/>
            <ac:spMk id="10" creationId="{CB8A8B21-09B7-600F-91E8-36292F72119E}"/>
          </ac:spMkLst>
        </pc:spChg>
        <pc:graphicFrameChg chg="mod">
          <ac:chgData name="Karina Quinteros A." userId="906d147e-69d7-4191-95c7-7aaf57d0ab78" providerId="ADAL" clId="{A37375BC-03D0-4E44-BFB1-7777BC044910}" dt="2023-09-05T20:05:46.057" v="53"/>
          <ac:graphicFrameMkLst>
            <pc:docMk/>
            <pc:sldMk cId="2972482734" sldId="4035"/>
            <ac:graphicFrameMk id="3" creationId="{218B7BE0-2F11-4FA9-AC3E-9324CCC2D216}"/>
          </ac:graphicFrameMkLst>
        </pc:graphicFrameChg>
        <pc:graphicFrameChg chg="mod">
          <ac:chgData name="Karina Quinteros A." userId="906d147e-69d7-4191-95c7-7aaf57d0ab78" providerId="ADAL" clId="{A37375BC-03D0-4E44-BFB1-7777BC044910}" dt="2023-09-05T20:05:30.311" v="45"/>
          <ac:graphicFrameMkLst>
            <pc:docMk/>
            <pc:sldMk cId="2972482734" sldId="4035"/>
            <ac:graphicFrameMk id="5" creationId="{46DBD469-0D44-4230-8661-405ACC821659}"/>
          </ac:graphicFrameMkLst>
        </pc:graphicFrameChg>
        <pc:picChg chg="mod">
          <ac:chgData name="Karina Quinteros A." userId="906d147e-69d7-4191-95c7-7aaf57d0ab78" providerId="ADAL" clId="{A37375BC-03D0-4E44-BFB1-7777BC044910}" dt="2023-09-05T20:06:06.313" v="55" actId="1076"/>
          <ac:picMkLst>
            <pc:docMk/>
            <pc:sldMk cId="2972482734" sldId="4035"/>
            <ac:picMk id="12" creationId="{6DE7EE1B-CDBF-9B76-A7AE-AE886A18BECE}"/>
          </ac:picMkLst>
        </pc:picChg>
      </pc:sldChg>
      <pc:sldChg chg="modSp mod">
        <pc:chgData name="Karina Quinteros A." userId="906d147e-69d7-4191-95c7-7aaf57d0ab78" providerId="ADAL" clId="{A37375BC-03D0-4E44-BFB1-7777BC044910}" dt="2023-09-05T20:02:22.456" v="22" actId="1035"/>
        <pc:sldMkLst>
          <pc:docMk/>
          <pc:sldMk cId="2421397903" sldId="4036"/>
        </pc:sldMkLst>
        <pc:spChg chg="mod">
          <ac:chgData name="Karina Quinteros A." userId="906d147e-69d7-4191-95c7-7aaf57d0ab78" providerId="ADAL" clId="{A37375BC-03D0-4E44-BFB1-7777BC044910}" dt="2023-09-05T20:02:22.456" v="22" actId="1035"/>
          <ac:spMkLst>
            <pc:docMk/>
            <pc:sldMk cId="2421397903" sldId="4036"/>
            <ac:spMk id="6" creationId="{DA2A99BD-EF5E-716C-788F-22BA11470460}"/>
          </ac:spMkLst>
        </pc:spChg>
        <pc:spChg chg="mod">
          <ac:chgData name="Karina Quinteros A." userId="906d147e-69d7-4191-95c7-7aaf57d0ab78" providerId="ADAL" clId="{A37375BC-03D0-4E44-BFB1-7777BC044910}" dt="2023-09-05T20:02:22.456" v="22" actId="1035"/>
          <ac:spMkLst>
            <pc:docMk/>
            <pc:sldMk cId="2421397903" sldId="4036"/>
            <ac:spMk id="7" creationId="{B00F997A-16E1-7AA0-021B-471393CEEF72}"/>
          </ac:spMkLst>
        </pc:spChg>
        <pc:spChg chg="mod">
          <ac:chgData name="Karina Quinteros A." userId="906d147e-69d7-4191-95c7-7aaf57d0ab78" providerId="ADAL" clId="{A37375BC-03D0-4E44-BFB1-7777BC044910}" dt="2023-09-05T20:02:22.456" v="22" actId="1035"/>
          <ac:spMkLst>
            <pc:docMk/>
            <pc:sldMk cId="2421397903" sldId="4036"/>
            <ac:spMk id="8" creationId="{C8CB7F7F-3525-12F0-0B2C-77733BA02DF8}"/>
          </ac:spMkLst>
        </pc:spChg>
        <pc:graphicFrameChg chg="mod">
          <ac:chgData name="Karina Quinteros A." userId="906d147e-69d7-4191-95c7-7aaf57d0ab78" providerId="ADAL" clId="{A37375BC-03D0-4E44-BFB1-7777BC044910}" dt="2023-09-05T20:02:22.456" v="22" actId="1035"/>
          <ac:graphicFrameMkLst>
            <pc:docMk/>
            <pc:sldMk cId="2421397903" sldId="4036"/>
            <ac:graphicFrameMk id="2" creationId="{2D5E7D69-6C36-4B38-B2C2-26F79946E656}"/>
          </ac:graphicFrameMkLst>
        </pc:graphicFrameChg>
      </pc:sldChg>
      <pc:sldChg chg="modSp mod">
        <pc:chgData name="Karina Quinteros A." userId="906d147e-69d7-4191-95c7-7aaf57d0ab78" providerId="ADAL" clId="{A37375BC-03D0-4E44-BFB1-7777BC044910}" dt="2023-09-05T20:08:34.230" v="91" actId="1076"/>
        <pc:sldMkLst>
          <pc:docMk/>
          <pc:sldMk cId="209523242" sldId="4037"/>
        </pc:sldMkLst>
        <pc:graphicFrameChg chg="mod">
          <ac:chgData name="Karina Quinteros A." userId="906d147e-69d7-4191-95c7-7aaf57d0ab78" providerId="ADAL" clId="{A37375BC-03D0-4E44-BFB1-7777BC044910}" dt="2023-09-05T20:08:34.230" v="91" actId="1076"/>
          <ac:graphicFrameMkLst>
            <pc:docMk/>
            <pc:sldMk cId="209523242" sldId="4037"/>
            <ac:graphicFrameMk id="3" creationId="{A2ADCD9F-32E5-48E5-A586-A203417531AE}"/>
          </ac:graphicFrameMkLst>
        </pc:graphicFrameChg>
      </pc:sldChg>
      <pc:sldChg chg="modSp mod">
        <pc:chgData name="Karina Quinteros A." userId="906d147e-69d7-4191-95c7-7aaf57d0ab78" providerId="ADAL" clId="{A37375BC-03D0-4E44-BFB1-7777BC044910}" dt="2023-09-05T22:54:26.085" v="551" actId="20577"/>
        <pc:sldMkLst>
          <pc:docMk/>
          <pc:sldMk cId="3482837468" sldId="4038"/>
        </pc:sldMkLst>
        <pc:spChg chg="mod">
          <ac:chgData name="Karina Quinteros A." userId="906d147e-69d7-4191-95c7-7aaf57d0ab78" providerId="ADAL" clId="{A37375BC-03D0-4E44-BFB1-7777BC044910}" dt="2023-09-05T22:54:26.085" v="551" actId="20577"/>
          <ac:spMkLst>
            <pc:docMk/>
            <pc:sldMk cId="3482837468" sldId="4038"/>
            <ac:spMk id="4" creationId="{42AF8436-8866-82B1-9CA3-D1B7AF889604}"/>
          </ac:spMkLst>
        </pc:spChg>
        <pc:spChg chg="mod">
          <ac:chgData name="Karina Quinteros A." userId="906d147e-69d7-4191-95c7-7aaf57d0ab78" providerId="ADAL" clId="{A37375BC-03D0-4E44-BFB1-7777BC044910}" dt="2023-09-05T20:16:28.065" v="283" actId="20577"/>
          <ac:spMkLst>
            <pc:docMk/>
            <pc:sldMk cId="3482837468" sldId="4038"/>
            <ac:spMk id="7" creationId="{743017DC-53F0-4C1C-AE98-97440750C486}"/>
          </ac:spMkLst>
        </pc:spChg>
        <pc:spChg chg="mod">
          <ac:chgData name="Karina Quinteros A." userId="906d147e-69d7-4191-95c7-7aaf57d0ab78" providerId="ADAL" clId="{A37375BC-03D0-4E44-BFB1-7777BC044910}" dt="2023-09-05T20:16:23.499" v="280" actId="6549"/>
          <ac:spMkLst>
            <pc:docMk/>
            <pc:sldMk cId="3482837468" sldId="4038"/>
            <ac:spMk id="8" creationId="{3BBAFB9E-DF93-4EB2-AC78-0774A9449051}"/>
          </ac:spMkLst>
        </pc:spChg>
        <pc:spChg chg="mod">
          <ac:chgData name="Karina Quinteros A." userId="906d147e-69d7-4191-95c7-7aaf57d0ab78" providerId="ADAL" clId="{A37375BC-03D0-4E44-BFB1-7777BC044910}" dt="2023-09-05T20:16:33.860" v="290" actId="20577"/>
          <ac:spMkLst>
            <pc:docMk/>
            <pc:sldMk cId="3482837468" sldId="4038"/>
            <ac:spMk id="9" creationId="{B58E302E-6F23-EC24-2779-F3F32BDC1838}"/>
          </ac:spMkLst>
        </pc:spChg>
        <pc:graphicFrameChg chg="mod">
          <ac:chgData name="Karina Quinteros A." userId="906d147e-69d7-4191-95c7-7aaf57d0ab78" providerId="ADAL" clId="{A37375BC-03D0-4E44-BFB1-7777BC044910}" dt="2023-09-05T20:17:07.934" v="296" actId="1076"/>
          <ac:graphicFrameMkLst>
            <pc:docMk/>
            <pc:sldMk cId="3482837468" sldId="4038"/>
            <ac:graphicFrameMk id="6" creationId="{91537311-28DC-4DDD-8BE7-D19489821B81}"/>
          </ac:graphicFrameMkLst>
        </pc:graphicFrameChg>
        <pc:graphicFrameChg chg="mod">
          <ac:chgData name="Karina Quinteros A." userId="906d147e-69d7-4191-95c7-7aaf57d0ab78" providerId="ADAL" clId="{A37375BC-03D0-4E44-BFB1-7777BC044910}" dt="2023-09-05T20:17:00.366" v="293" actId="1076"/>
          <ac:graphicFrameMkLst>
            <pc:docMk/>
            <pc:sldMk cId="3482837468" sldId="4038"/>
            <ac:graphicFrameMk id="12" creationId="{E91FBBDC-13C2-4458-9252-40229D050F53}"/>
          </ac:graphicFrameMkLst>
        </pc:graphicFrameChg>
      </pc:sldChg>
      <pc:sldChg chg="modSp mod">
        <pc:chgData name="Karina Quinteros A." userId="906d147e-69d7-4191-95c7-7aaf57d0ab78" providerId="ADAL" clId="{A37375BC-03D0-4E44-BFB1-7777BC044910}" dt="2023-09-05T20:10:18.903" v="111" actId="1076"/>
        <pc:sldMkLst>
          <pc:docMk/>
          <pc:sldMk cId="2302486427" sldId="4039"/>
        </pc:sldMkLst>
        <pc:spChg chg="mod">
          <ac:chgData name="Karina Quinteros A." userId="906d147e-69d7-4191-95c7-7aaf57d0ab78" providerId="ADAL" clId="{A37375BC-03D0-4E44-BFB1-7777BC044910}" dt="2023-09-05T20:09:41.861" v="109" actId="1076"/>
          <ac:spMkLst>
            <pc:docMk/>
            <pc:sldMk cId="2302486427" sldId="4039"/>
            <ac:spMk id="4" creationId="{42AF8436-8866-82B1-9CA3-D1B7AF889604}"/>
          </ac:spMkLst>
        </pc:spChg>
        <pc:graphicFrameChg chg="mod">
          <ac:chgData name="Karina Quinteros A." userId="906d147e-69d7-4191-95c7-7aaf57d0ab78" providerId="ADAL" clId="{A37375BC-03D0-4E44-BFB1-7777BC044910}" dt="2023-09-05T20:10:13.671" v="110" actId="1076"/>
          <ac:graphicFrameMkLst>
            <pc:docMk/>
            <pc:sldMk cId="2302486427" sldId="4039"/>
            <ac:graphicFrameMk id="5" creationId="{D5025BF7-52D9-4E4A-9431-B78AD400FAFC}"/>
          </ac:graphicFrameMkLst>
        </pc:graphicFrameChg>
        <pc:graphicFrameChg chg="mod">
          <ac:chgData name="Karina Quinteros A." userId="906d147e-69d7-4191-95c7-7aaf57d0ab78" providerId="ADAL" clId="{A37375BC-03D0-4E44-BFB1-7777BC044910}" dt="2023-09-05T20:10:18.903" v="111" actId="1076"/>
          <ac:graphicFrameMkLst>
            <pc:docMk/>
            <pc:sldMk cId="2302486427" sldId="4039"/>
            <ac:graphicFrameMk id="6" creationId="{F3C3351F-3FD1-4D4A-85D1-C0CB0050CAD7}"/>
          </ac:graphicFrameMkLst>
        </pc:graphicFrameChg>
      </pc:sldChg>
      <pc:sldChg chg="modSp mod">
        <pc:chgData name="Karina Quinteros A." userId="906d147e-69d7-4191-95c7-7aaf57d0ab78" providerId="ADAL" clId="{A37375BC-03D0-4E44-BFB1-7777BC044910}" dt="2023-09-05T20:11:38.071" v="115" actId="1076"/>
        <pc:sldMkLst>
          <pc:docMk/>
          <pc:sldMk cId="2446130614" sldId="4040"/>
        </pc:sldMkLst>
        <pc:graphicFrameChg chg="mod">
          <ac:chgData name="Karina Quinteros A." userId="906d147e-69d7-4191-95c7-7aaf57d0ab78" providerId="ADAL" clId="{A37375BC-03D0-4E44-BFB1-7777BC044910}" dt="2023-09-05T20:11:38.071" v="115" actId="1076"/>
          <ac:graphicFrameMkLst>
            <pc:docMk/>
            <pc:sldMk cId="2446130614" sldId="4040"/>
            <ac:graphicFrameMk id="2" creationId="{C4D10969-88EC-43EC-A6B0-73F36C22145C}"/>
          </ac:graphicFrameMkLst>
        </pc:graphicFrameChg>
      </pc:sldChg>
      <pc:sldChg chg="modSp mod">
        <pc:chgData name="Karina Quinteros A." userId="906d147e-69d7-4191-95c7-7aaf57d0ab78" providerId="ADAL" clId="{A37375BC-03D0-4E44-BFB1-7777BC044910}" dt="2023-09-05T22:58:27.341" v="679"/>
        <pc:sldMkLst>
          <pc:docMk/>
          <pc:sldMk cId="2024370515" sldId="4041"/>
        </pc:sldMkLst>
        <pc:graphicFrameChg chg="mod">
          <ac:chgData name="Karina Quinteros A." userId="906d147e-69d7-4191-95c7-7aaf57d0ab78" providerId="ADAL" clId="{A37375BC-03D0-4E44-BFB1-7777BC044910}" dt="2023-09-05T22:58:27.341" v="679"/>
          <ac:graphicFrameMkLst>
            <pc:docMk/>
            <pc:sldMk cId="2024370515" sldId="4041"/>
            <ac:graphicFrameMk id="3" creationId="{AE9321FD-B1CE-4F48-BA86-C35DE7C226BF}"/>
          </ac:graphicFrameMkLst>
        </pc:graphicFrameChg>
        <pc:graphicFrameChg chg="mod">
          <ac:chgData name="Karina Quinteros A." userId="906d147e-69d7-4191-95c7-7aaf57d0ab78" providerId="ADAL" clId="{A37375BC-03D0-4E44-BFB1-7777BC044910}" dt="2023-09-05T20:46:03.014" v="307" actId="14100"/>
          <ac:graphicFrameMkLst>
            <pc:docMk/>
            <pc:sldMk cId="2024370515" sldId="4041"/>
            <ac:graphicFrameMk id="10" creationId="{C74236DA-3EF4-4C4D-9D5C-B8A5D136EAB1}"/>
          </ac:graphicFrameMkLst>
        </pc:graphicFrameChg>
      </pc:sldChg>
      <pc:sldChg chg="modSp mod">
        <pc:chgData name="Karina Quinteros A." userId="906d147e-69d7-4191-95c7-7aaf57d0ab78" providerId="ADAL" clId="{A37375BC-03D0-4E44-BFB1-7777BC044910}" dt="2023-09-05T20:46:40.531" v="311"/>
        <pc:sldMkLst>
          <pc:docMk/>
          <pc:sldMk cId="884228355" sldId="4043"/>
        </pc:sldMkLst>
        <pc:graphicFrameChg chg="mod">
          <ac:chgData name="Karina Quinteros A." userId="906d147e-69d7-4191-95c7-7aaf57d0ab78" providerId="ADAL" clId="{A37375BC-03D0-4E44-BFB1-7777BC044910}" dt="2023-09-05T20:46:40.531" v="311"/>
          <ac:graphicFrameMkLst>
            <pc:docMk/>
            <pc:sldMk cId="884228355" sldId="4043"/>
            <ac:graphicFrameMk id="4" creationId="{73A84DC1-49BF-43C7-ABAB-E27709A90E25}"/>
          </ac:graphicFrameMkLst>
        </pc:graphicFrameChg>
      </pc:sldChg>
      <pc:sldChg chg="addSp delSp modSp mod">
        <pc:chgData name="Karina Quinteros A." userId="906d147e-69d7-4191-95c7-7aaf57d0ab78" providerId="ADAL" clId="{A37375BC-03D0-4E44-BFB1-7777BC044910}" dt="2023-09-05T20:54:42.188" v="491" actId="1038"/>
        <pc:sldMkLst>
          <pc:docMk/>
          <pc:sldMk cId="2089769330" sldId="4048"/>
        </pc:sldMkLst>
        <pc:spChg chg="add mod">
          <ac:chgData name="Karina Quinteros A." userId="906d147e-69d7-4191-95c7-7aaf57d0ab78" providerId="ADAL" clId="{A37375BC-03D0-4E44-BFB1-7777BC044910}" dt="2023-09-05T20:54:17.820" v="468" actId="1035"/>
          <ac:spMkLst>
            <pc:docMk/>
            <pc:sldMk cId="2089769330" sldId="4048"/>
            <ac:spMk id="2" creationId="{EF73996C-9082-A166-F7EE-94D3626DD35D}"/>
          </ac:spMkLst>
        </pc:spChg>
        <pc:spChg chg="add mod">
          <ac:chgData name="Karina Quinteros A." userId="906d147e-69d7-4191-95c7-7aaf57d0ab78" providerId="ADAL" clId="{A37375BC-03D0-4E44-BFB1-7777BC044910}" dt="2023-09-05T20:54:17.820" v="468" actId="1035"/>
          <ac:spMkLst>
            <pc:docMk/>
            <pc:sldMk cId="2089769330" sldId="4048"/>
            <ac:spMk id="4" creationId="{1E7B1486-982A-9A8D-07ED-F0EA47C1AC23}"/>
          </ac:spMkLst>
        </pc:spChg>
        <pc:spChg chg="add mod">
          <ac:chgData name="Karina Quinteros A." userId="906d147e-69d7-4191-95c7-7aaf57d0ab78" providerId="ADAL" clId="{A37375BC-03D0-4E44-BFB1-7777BC044910}" dt="2023-09-05T20:54:17.820" v="468" actId="1035"/>
          <ac:spMkLst>
            <pc:docMk/>
            <pc:sldMk cId="2089769330" sldId="4048"/>
            <ac:spMk id="5" creationId="{3FFCA166-D808-02B2-279D-2E68B4C295D0}"/>
          </ac:spMkLst>
        </pc:spChg>
        <pc:picChg chg="del">
          <ac:chgData name="Karina Quinteros A." userId="906d147e-69d7-4191-95c7-7aaf57d0ab78" providerId="ADAL" clId="{A37375BC-03D0-4E44-BFB1-7777BC044910}" dt="2023-09-05T20:53:49.696" v="350" actId="478"/>
          <ac:picMkLst>
            <pc:docMk/>
            <pc:sldMk cId="2089769330" sldId="4048"/>
            <ac:picMk id="3" creationId="{DE75594E-3FAA-17B9-8F12-C8F8B1506426}"/>
          </ac:picMkLst>
        </pc:picChg>
        <pc:picChg chg="add mod">
          <ac:chgData name="Karina Quinteros A." userId="906d147e-69d7-4191-95c7-7aaf57d0ab78" providerId="ADAL" clId="{A37375BC-03D0-4E44-BFB1-7777BC044910}" dt="2023-09-05T20:54:42.188" v="491" actId="1038"/>
          <ac:picMkLst>
            <pc:docMk/>
            <pc:sldMk cId="2089769330" sldId="4048"/>
            <ac:picMk id="6" creationId="{2B508966-1F9B-2B4A-88CC-AFED73507BF4}"/>
          </ac:picMkLst>
        </pc:picChg>
      </pc:sldChg>
      <pc:sldChg chg="modSp mod">
        <pc:chgData name="Karina Quinteros A." userId="906d147e-69d7-4191-95c7-7aaf57d0ab78" providerId="ADAL" clId="{A37375BC-03D0-4E44-BFB1-7777BC044910}" dt="2023-09-05T20:07:57.073" v="88" actId="1038"/>
        <pc:sldMkLst>
          <pc:docMk/>
          <pc:sldMk cId="2726232653" sldId="4052"/>
        </pc:sldMkLst>
        <pc:graphicFrameChg chg="mod">
          <ac:chgData name="Karina Quinteros A." userId="906d147e-69d7-4191-95c7-7aaf57d0ab78" providerId="ADAL" clId="{A37375BC-03D0-4E44-BFB1-7777BC044910}" dt="2023-09-05T20:07:57.073" v="88" actId="1038"/>
          <ac:graphicFrameMkLst>
            <pc:docMk/>
            <pc:sldMk cId="2726232653" sldId="4052"/>
            <ac:graphicFrameMk id="3" creationId="{EF4A2E57-EC6F-47DC-A3CA-4096442FB1E3}"/>
          </ac:graphicFrameMkLst>
        </pc:graphicFrameChg>
      </pc:sldChg>
      <pc:sldChg chg="modSp mod">
        <pc:chgData name="Karina Quinteros A." userId="906d147e-69d7-4191-95c7-7aaf57d0ab78" providerId="ADAL" clId="{A37375BC-03D0-4E44-BFB1-7777BC044910}" dt="2023-09-05T20:52:15.700" v="337" actId="1035"/>
        <pc:sldMkLst>
          <pc:docMk/>
          <pc:sldMk cId="2274960826" sldId="4053"/>
        </pc:sldMkLst>
        <pc:spChg chg="mod">
          <ac:chgData name="Karina Quinteros A." userId="906d147e-69d7-4191-95c7-7aaf57d0ab78" providerId="ADAL" clId="{A37375BC-03D0-4E44-BFB1-7777BC044910}" dt="2023-09-05T20:52:15.700" v="337" actId="1035"/>
          <ac:spMkLst>
            <pc:docMk/>
            <pc:sldMk cId="2274960826" sldId="4053"/>
            <ac:spMk id="6" creationId="{DA2A99BD-EF5E-716C-788F-22BA11470460}"/>
          </ac:spMkLst>
        </pc:spChg>
        <pc:spChg chg="mod">
          <ac:chgData name="Karina Quinteros A." userId="906d147e-69d7-4191-95c7-7aaf57d0ab78" providerId="ADAL" clId="{A37375BC-03D0-4E44-BFB1-7777BC044910}" dt="2023-09-05T20:52:15.700" v="337" actId="1035"/>
          <ac:spMkLst>
            <pc:docMk/>
            <pc:sldMk cId="2274960826" sldId="4053"/>
            <ac:spMk id="7" creationId="{B00F997A-16E1-7AA0-021B-471393CEEF72}"/>
          </ac:spMkLst>
        </pc:spChg>
        <pc:spChg chg="mod">
          <ac:chgData name="Karina Quinteros A." userId="906d147e-69d7-4191-95c7-7aaf57d0ab78" providerId="ADAL" clId="{A37375BC-03D0-4E44-BFB1-7777BC044910}" dt="2023-09-05T20:52:15.700" v="337" actId="1035"/>
          <ac:spMkLst>
            <pc:docMk/>
            <pc:sldMk cId="2274960826" sldId="4053"/>
            <ac:spMk id="8" creationId="{C8CB7F7F-3525-12F0-0B2C-77733BA02DF8}"/>
          </ac:spMkLst>
        </pc:spChg>
        <pc:picChg chg="mod">
          <ac:chgData name="Karina Quinteros A." userId="906d147e-69d7-4191-95c7-7aaf57d0ab78" providerId="ADAL" clId="{A37375BC-03D0-4E44-BFB1-7777BC044910}" dt="2023-09-05T20:52:15.700" v="337" actId="1035"/>
          <ac:picMkLst>
            <pc:docMk/>
            <pc:sldMk cId="2274960826" sldId="4053"/>
            <ac:picMk id="2" creationId="{557DD8B2-BCD0-0605-7283-26F1CF356687}"/>
          </ac:picMkLst>
        </pc:picChg>
      </pc:sldChg>
      <pc:sldChg chg="modSp mod">
        <pc:chgData name="Karina Quinteros A." userId="906d147e-69d7-4191-95c7-7aaf57d0ab78" providerId="ADAL" clId="{A37375BC-03D0-4E44-BFB1-7777BC044910}" dt="2023-09-05T20:52:42.240" v="349" actId="1035"/>
        <pc:sldMkLst>
          <pc:docMk/>
          <pc:sldMk cId="3453840816" sldId="4054"/>
        </pc:sldMkLst>
        <pc:spChg chg="mod">
          <ac:chgData name="Karina Quinteros A." userId="906d147e-69d7-4191-95c7-7aaf57d0ab78" providerId="ADAL" clId="{A37375BC-03D0-4E44-BFB1-7777BC044910}" dt="2023-09-05T20:52:42.240" v="349" actId="1035"/>
          <ac:spMkLst>
            <pc:docMk/>
            <pc:sldMk cId="3453840816" sldId="4054"/>
            <ac:spMk id="6" creationId="{DA2A99BD-EF5E-716C-788F-22BA11470460}"/>
          </ac:spMkLst>
        </pc:spChg>
        <pc:spChg chg="mod">
          <ac:chgData name="Karina Quinteros A." userId="906d147e-69d7-4191-95c7-7aaf57d0ab78" providerId="ADAL" clId="{A37375BC-03D0-4E44-BFB1-7777BC044910}" dt="2023-09-05T20:52:42.240" v="349" actId="1035"/>
          <ac:spMkLst>
            <pc:docMk/>
            <pc:sldMk cId="3453840816" sldId="4054"/>
            <ac:spMk id="7" creationId="{B00F997A-16E1-7AA0-021B-471393CEEF72}"/>
          </ac:spMkLst>
        </pc:spChg>
        <pc:spChg chg="mod">
          <ac:chgData name="Karina Quinteros A." userId="906d147e-69d7-4191-95c7-7aaf57d0ab78" providerId="ADAL" clId="{A37375BC-03D0-4E44-BFB1-7777BC044910}" dt="2023-09-05T20:52:42.240" v="349" actId="1035"/>
          <ac:spMkLst>
            <pc:docMk/>
            <pc:sldMk cId="3453840816" sldId="4054"/>
            <ac:spMk id="8" creationId="{C8CB7F7F-3525-12F0-0B2C-77733BA02DF8}"/>
          </ac:spMkLst>
        </pc:spChg>
        <pc:graphicFrameChg chg="mod">
          <ac:chgData name="Karina Quinteros A." userId="906d147e-69d7-4191-95c7-7aaf57d0ab78" providerId="ADAL" clId="{A37375BC-03D0-4E44-BFB1-7777BC044910}" dt="2023-09-05T20:52:42.240" v="349" actId="1035"/>
          <ac:graphicFrameMkLst>
            <pc:docMk/>
            <pc:sldMk cId="3453840816" sldId="4054"/>
            <ac:graphicFrameMk id="2" creationId="{59DED4C2-D9CF-4785-B33F-C8E4DC18DD64}"/>
          </ac:graphicFrameMkLst>
        </pc:graphicFrameChg>
      </pc:sldChg>
      <pc:sldChg chg="modSp mod">
        <pc:chgData name="Karina Quinteros A." userId="906d147e-69d7-4191-95c7-7aaf57d0ab78" providerId="ADAL" clId="{A37375BC-03D0-4E44-BFB1-7777BC044910}" dt="2023-09-05T23:02:53.247" v="789" actId="1036"/>
        <pc:sldMkLst>
          <pc:docMk/>
          <pc:sldMk cId="862506359" sldId="4057"/>
        </pc:sldMkLst>
        <pc:spChg chg="mod">
          <ac:chgData name="Karina Quinteros A." userId="906d147e-69d7-4191-95c7-7aaf57d0ab78" providerId="ADAL" clId="{A37375BC-03D0-4E44-BFB1-7777BC044910}" dt="2023-09-05T23:02:53.247" v="789" actId="1036"/>
          <ac:spMkLst>
            <pc:docMk/>
            <pc:sldMk cId="862506359" sldId="4057"/>
            <ac:spMk id="2" creationId="{B1D6372E-CE1C-0E19-588A-35F969BD4F43}"/>
          </ac:spMkLst>
        </pc:spChg>
        <pc:spChg chg="mod">
          <ac:chgData name="Karina Quinteros A." userId="906d147e-69d7-4191-95c7-7aaf57d0ab78" providerId="ADAL" clId="{A37375BC-03D0-4E44-BFB1-7777BC044910}" dt="2023-09-05T23:02:53.247" v="789" actId="1036"/>
          <ac:spMkLst>
            <pc:docMk/>
            <pc:sldMk cId="862506359" sldId="4057"/>
            <ac:spMk id="6" creationId="{B9FFD1B8-CE1D-9C04-9CE7-1002412B9AB4}"/>
          </ac:spMkLst>
        </pc:spChg>
        <pc:spChg chg="mod">
          <ac:chgData name="Karina Quinteros A." userId="906d147e-69d7-4191-95c7-7aaf57d0ab78" providerId="ADAL" clId="{A37375BC-03D0-4E44-BFB1-7777BC044910}" dt="2023-09-05T23:02:53.247" v="789" actId="1036"/>
          <ac:spMkLst>
            <pc:docMk/>
            <pc:sldMk cId="862506359" sldId="4057"/>
            <ac:spMk id="7" creationId="{C71353D0-35DB-150D-A505-EEFBD6EBF78C}"/>
          </ac:spMkLst>
        </pc:spChg>
        <pc:spChg chg="mod">
          <ac:chgData name="Karina Quinteros A." userId="906d147e-69d7-4191-95c7-7aaf57d0ab78" providerId="ADAL" clId="{A37375BC-03D0-4E44-BFB1-7777BC044910}" dt="2023-09-05T23:02:53.247" v="789" actId="1036"/>
          <ac:spMkLst>
            <pc:docMk/>
            <pc:sldMk cId="862506359" sldId="4057"/>
            <ac:spMk id="8" creationId="{0B8EBA22-55A5-9954-C82E-BA47EA6B58DA}"/>
          </ac:spMkLst>
        </pc:spChg>
        <pc:spChg chg="mod">
          <ac:chgData name="Karina Quinteros A." userId="906d147e-69d7-4191-95c7-7aaf57d0ab78" providerId="ADAL" clId="{A37375BC-03D0-4E44-BFB1-7777BC044910}" dt="2023-09-05T23:02:53.247" v="789" actId="1036"/>
          <ac:spMkLst>
            <pc:docMk/>
            <pc:sldMk cId="862506359" sldId="4057"/>
            <ac:spMk id="10" creationId="{94576FB7-3C75-D263-968C-E30D98637CDF}"/>
          </ac:spMkLst>
        </pc:spChg>
        <pc:spChg chg="mod">
          <ac:chgData name="Karina Quinteros A." userId="906d147e-69d7-4191-95c7-7aaf57d0ab78" providerId="ADAL" clId="{A37375BC-03D0-4E44-BFB1-7777BC044910}" dt="2023-09-05T23:02:53.247" v="789" actId="1036"/>
          <ac:spMkLst>
            <pc:docMk/>
            <pc:sldMk cId="862506359" sldId="4057"/>
            <ac:spMk id="12" creationId="{3E4A11EA-7DAA-E9E2-970D-15B0E79A1CD5}"/>
          </ac:spMkLst>
        </pc:spChg>
        <pc:graphicFrameChg chg="mod">
          <ac:chgData name="Karina Quinteros A." userId="906d147e-69d7-4191-95c7-7aaf57d0ab78" providerId="ADAL" clId="{A37375BC-03D0-4E44-BFB1-7777BC044910}" dt="2023-09-05T23:02:53.247" v="789" actId="1036"/>
          <ac:graphicFrameMkLst>
            <pc:docMk/>
            <pc:sldMk cId="862506359" sldId="4057"/>
            <ac:graphicFrameMk id="11" creationId="{C78DF9F0-D6C6-4416-8AD8-C02F6357D4D5}"/>
          </ac:graphicFrameMkLst>
        </pc:graphicFrameChg>
        <pc:graphicFrameChg chg="mod">
          <ac:chgData name="Karina Quinteros A." userId="906d147e-69d7-4191-95c7-7aaf57d0ab78" providerId="ADAL" clId="{A37375BC-03D0-4E44-BFB1-7777BC044910}" dt="2023-09-05T23:02:53.247" v="789" actId="1036"/>
          <ac:graphicFrameMkLst>
            <pc:docMk/>
            <pc:sldMk cId="862506359" sldId="4057"/>
            <ac:graphicFrameMk id="13" creationId="{CCDFB912-21C4-4F35-B5EA-D043F5D8F39F}"/>
          </ac:graphicFrameMkLst>
        </pc:graphicFrameChg>
        <pc:graphicFrameChg chg="mod">
          <ac:chgData name="Karina Quinteros A." userId="906d147e-69d7-4191-95c7-7aaf57d0ab78" providerId="ADAL" clId="{A37375BC-03D0-4E44-BFB1-7777BC044910}" dt="2023-09-05T23:02:53.247" v="789" actId="1036"/>
          <ac:graphicFrameMkLst>
            <pc:docMk/>
            <pc:sldMk cId="862506359" sldId="4057"/>
            <ac:graphicFrameMk id="16" creationId="{7F0DBEAF-9BCA-4B22-8D62-382E6BBE50EE}"/>
          </ac:graphicFrameMkLst>
        </pc:graphicFrameChg>
      </pc:sldChg>
      <pc:sldChg chg="modSp mod">
        <pc:chgData name="Karina Quinteros A." userId="906d147e-69d7-4191-95c7-7aaf57d0ab78" providerId="ADAL" clId="{A37375BC-03D0-4E44-BFB1-7777BC044910}" dt="2023-09-05T23:02:29.779" v="784" actId="1036"/>
        <pc:sldMkLst>
          <pc:docMk/>
          <pc:sldMk cId="730102247" sldId="4058"/>
        </pc:sldMkLst>
        <pc:spChg chg="mod">
          <ac:chgData name="Karina Quinteros A." userId="906d147e-69d7-4191-95c7-7aaf57d0ab78" providerId="ADAL" clId="{A37375BC-03D0-4E44-BFB1-7777BC044910}" dt="2023-09-05T23:02:29.779" v="784" actId="1036"/>
          <ac:spMkLst>
            <pc:docMk/>
            <pc:sldMk cId="730102247" sldId="4058"/>
            <ac:spMk id="2" creationId="{B1D6372E-CE1C-0E19-588A-35F969BD4F43}"/>
          </ac:spMkLst>
        </pc:spChg>
        <pc:spChg chg="mod">
          <ac:chgData name="Karina Quinteros A." userId="906d147e-69d7-4191-95c7-7aaf57d0ab78" providerId="ADAL" clId="{A37375BC-03D0-4E44-BFB1-7777BC044910}" dt="2023-09-05T23:02:29.779" v="784" actId="1036"/>
          <ac:spMkLst>
            <pc:docMk/>
            <pc:sldMk cId="730102247" sldId="4058"/>
            <ac:spMk id="6" creationId="{B9FFD1B8-CE1D-9C04-9CE7-1002412B9AB4}"/>
          </ac:spMkLst>
        </pc:spChg>
        <pc:spChg chg="mod">
          <ac:chgData name="Karina Quinteros A." userId="906d147e-69d7-4191-95c7-7aaf57d0ab78" providerId="ADAL" clId="{A37375BC-03D0-4E44-BFB1-7777BC044910}" dt="2023-09-05T23:02:29.779" v="784" actId="1036"/>
          <ac:spMkLst>
            <pc:docMk/>
            <pc:sldMk cId="730102247" sldId="4058"/>
            <ac:spMk id="7" creationId="{C71353D0-35DB-150D-A505-EEFBD6EBF78C}"/>
          </ac:spMkLst>
        </pc:spChg>
        <pc:spChg chg="mod">
          <ac:chgData name="Karina Quinteros A." userId="906d147e-69d7-4191-95c7-7aaf57d0ab78" providerId="ADAL" clId="{A37375BC-03D0-4E44-BFB1-7777BC044910}" dt="2023-09-05T23:02:29.779" v="784" actId="1036"/>
          <ac:spMkLst>
            <pc:docMk/>
            <pc:sldMk cId="730102247" sldId="4058"/>
            <ac:spMk id="8" creationId="{0B8EBA22-55A5-9954-C82E-BA47EA6B58DA}"/>
          </ac:spMkLst>
        </pc:spChg>
        <pc:spChg chg="mod">
          <ac:chgData name="Karina Quinteros A." userId="906d147e-69d7-4191-95c7-7aaf57d0ab78" providerId="ADAL" clId="{A37375BC-03D0-4E44-BFB1-7777BC044910}" dt="2023-09-05T23:02:29.779" v="784" actId="1036"/>
          <ac:spMkLst>
            <pc:docMk/>
            <pc:sldMk cId="730102247" sldId="4058"/>
            <ac:spMk id="10" creationId="{94576FB7-3C75-D263-968C-E30D98637CDF}"/>
          </ac:spMkLst>
        </pc:spChg>
        <pc:spChg chg="mod">
          <ac:chgData name="Karina Quinteros A." userId="906d147e-69d7-4191-95c7-7aaf57d0ab78" providerId="ADAL" clId="{A37375BC-03D0-4E44-BFB1-7777BC044910}" dt="2023-09-05T23:02:29.779" v="784" actId="1036"/>
          <ac:spMkLst>
            <pc:docMk/>
            <pc:sldMk cId="730102247" sldId="4058"/>
            <ac:spMk id="12" creationId="{3E4A11EA-7DAA-E9E2-970D-15B0E79A1CD5}"/>
          </ac:spMkLst>
        </pc:spChg>
        <pc:graphicFrameChg chg="mod">
          <ac:chgData name="Karina Quinteros A." userId="906d147e-69d7-4191-95c7-7aaf57d0ab78" providerId="ADAL" clId="{A37375BC-03D0-4E44-BFB1-7777BC044910}" dt="2023-09-05T23:02:29.779" v="784" actId="1036"/>
          <ac:graphicFrameMkLst>
            <pc:docMk/>
            <pc:sldMk cId="730102247" sldId="4058"/>
            <ac:graphicFrameMk id="3" creationId="{B84D149F-7279-408B-8CD9-A797B34D7CFC}"/>
          </ac:graphicFrameMkLst>
        </pc:graphicFrameChg>
        <pc:graphicFrameChg chg="mod">
          <ac:chgData name="Karina Quinteros A." userId="906d147e-69d7-4191-95c7-7aaf57d0ab78" providerId="ADAL" clId="{A37375BC-03D0-4E44-BFB1-7777BC044910}" dt="2023-09-05T23:02:29.779" v="784" actId="1036"/>
          <ac:graphicFrameMkLst>
            <pc:docMk/>
            <pc:sldMk cId="730102247" sldId="4058"/>
            <ac:graphicFrameMk id="4" creationId="{0D9E6A23-BF3D-4FBA-BC73-BB7046D6D4C2}"/>
          </ac:graphicFrameMkLst>
        </pc:graphicFrameChg>
        <pc:graphicFrameChg chg="mod">
          <ac:chgData name="Karina Quinteros A." userId="906d147e-69d7-4191-95c7-7aaf57d0ab78" providerId="ADAL" clId="{A37375BC-03D0-4E44-BFB1-7777BC044910}" dt="2023-09-05T23:02:29.779" v="784" actId="1036"/>
          <ac:graphicFrameMkLst>
            <pc:docMk/>
            <pc:sldMk cId="730102247" sldId="4058"/>
            <ac:graphicFrameMk id="9" creationId="{B2082989-FF3D-4FA1-A3EC-492D35EB7045}"/>
          </ac:graphicFrameMkLst>
        </pc:graphicFrameChg>
      </pc:sldChg>
      <pc:sldChg chg="modSp mod">
        <pc:chgData name="Karina Quinteros A." userId="906d147e-69d7-4191-95c7-7aaf57d0ab78" providerId="ADAL" clId="{A37375BC-03D0-4E44-BFB1-7777BC044910}" dt="2023-09-05T20:07:41.713" v="81" actId="123"/>
        <pc:sldMkLst>
          <pc:docMk/>
          <pc:sldMk cId="2194658902" sldId="4059"/>
        </pc:sldMkLst>
        <pc:spChg chg="mod">
          <ac:chgData name="Karina Quinteros A." userId="906d147e-69d7-4191-95c7-7aaf57d0ab78" providerId="ADAL" clId="{A37375BC-03D0-4E44-BFB1-7777BC044910}" dt="2023-09-05T20:07:41.713" v="81" actId="123"/>
          <ac:spMkLst>
            <pc:docMk/>
            <pc:sldMk cId="2194658902" sldId="4059"/>
            <ac:spMk id="4" creationId="{42AF8436-8866-82B1-9CA3-D1B7AF889604}"/>
          </ac:spMkLst>
        </pc:spChg>
        <pc:spChg chg="mod">
          <ac:chgData name="Karina Quinteros A." userId="906d147e-69d7-4191-95c7-7aaf57d0ab78" providerId="ADAL" clId="{A37375BC-03D0-4E44-BFB1-7777BC044910}" dt="2023-09-05T20:07:35.183" v="79" actId="14100"/>
          <ac:spMkLst>
            <pc:docMk/>
            <pc:sldMk cId="2194658902" sldId="4059"/>
            <ac:spMk id="7" creationId="{743017DC-53F0-4C1C-AE98-97440750C486}"/>
          </ac:spMkLst>
        </pc:spChg>
        <pc:spChg chg="mod">
          <ac:chgData name="Karina Quinteros A." userId="906d147e-69d7-4191-95c7-7aaf57d0ab78" providerId="ADAL" clId="{A37375BC-03D0-4E44-BFB1-7777BC044910}" dt="2023-09-05T20:07:35.183" v="79" actId="14100"/>
          <ac:spMkLst>
            <pc:docMk/>
            <pc:sldMk cId="2194658902" sldId="4059"/>
            <ac:spMk id="8" creationId="{3BBAFB9E-DF93-4EB2-AC78-0774A9449051}"/>
          </ac:spMkLst>
        </pc:spChg>
        <pc:spChg chg="mod">
          <ac:chgData name="Karina Quinteros A." userId="906d147e-69d7-4191-95c7-7aaf57d0ab78" providerId="ADAL" clId="{A37375BC-03D0-4E44-BFB1-7777BC044910}" dt="2023-09-05T20:07:35.183" v="79" actId="14100"/>
          <ac:spMkLst>
            <pc:docMk/>
            <pc:sldMk cId="2194658902" sldId="4059"/>
            <ac:spMk id="9" creationId="{B58E302E-6F23-EC24-2779-F3F32BDC1838}"/>
          </ac:spMkLst>
        </pc:spChg>
        <pc:spChg chg="mod">
          <ac:chgData name="Karina Quinteros A." userId="906d147e-69d7-4191-95c7-7aaf57d0ab78" providerId="ADAL" clId="{A37375BC-03D0-4E44-BFB1-7777BC044910}" dt="2023-09-05T20:07:35.183" v="79" actId="14100"/>
          <ac:spMkLst>
            <pc:docMk/>
            <pc:sldMk cId="2194658902" sldId="4059"/>
            <ac:spMk id="10" creationId="{CB8A8B21-09B7-600F-91E8-36292F72119E}"/>
          </ac:spMkLst>
        </pc:spChg>
        <pc:graphicFrameChg chg="mod">
          <ac:chgData name="Karina Quinteros A." userId="906d147e-69d7-4191-95c7-7aaf57d0ab78" providerId="ADAL" clId="{A37375BC-03D0-4E44-BFB1-7777BC044910}" dt="2023-09-05T20:07:35.183" v="79" actId="14100"/>
          <ac:graphicFrameMkLst>
            <pc:docMk/>
            <pc:sldMk cId="2194658902" sldId="4059"/>
            <ac:graphicFrameMk id="2" creationId="{50A57224-2106-4B72-A051-8331FBA66B1E}"/>
          </ac:graphicFrameMkLst>
        </pc:graphicFrameChg>
        <pc:graphicFrameChg chg="mod">
          <ac:chgData name="Karina Quinteros A." userId="906d147e-69d7-4191-95c7-7aaf57d0ab78" providerId="ADAL" clId="{A37375BC-03D0-4E44-BFB1-7777BC044910}" dt="2023-09-05T20:07:35.183" v="79" actId="14100"/>
          <ac:graphicFrameMkLst>
            <pc:docMk/>
            <pc:sldMk cId="2194658902" sldId="4059"/>
            <ac:graphicFrameMk id="6" creationId="{BED3EC3F-9628-4B46-9D83-C61F16235013}"/>
          </ac:graphicFrameMkLst>
        </pc:graphicFrameChg>
      </pc:sldChg>
      <pc:sldChg chg="modSp mod">
        <pc:chgData name="Karina Quinteros A." userId="906d147e-69d7-4191-95c7-7aaf57d0ab78" providerId="ADAL" clId="{A37375BC-03D0-4E44-BFB1-7777BC044910}" dt="2023-09-05T22:56:31.284" v="677" actId="1035"/>
        <pc:sldMkLst>
          <pc:docMk/>
          <pc:sldMk cId="3599568572" sldId="4060"/>
        </pc:sldMkLst>
        <pc:spChg chg="mod">
          <ac:chgData name="Karina Quinteros A." userId="906d147e-69d7-4191-95c7-7aaf57d0ab78" providerId="ADAL" clId="{A37375BC-03D0-4E44-BFB1-7777BC044910}" dt="2023-09-05T22:56:31.284" v="677" actId="1035"/>
          <ac:spMkLst>
            <pc:docMk/>
            <pc:sldMk cId="3599568572" sldId="4060"/>
            <ac:spMk id="4" creationId="{42AF8436-8866-82B1-9CA3-D1B7AF889604}"/>
          </ac:spMkLst>
        </pc:spChg>
        <pc:spChg chg="mod">
          <ac:chgData name="Karina Quinteros A." userId="906d147e-69d7-4191-95c7-7aaf57d0ab78" providerId="ADAL" clId="{A37375BC-03D0-4E44-BFB1-7777BC044910}" dt="2023-09-05T22:56:31.284" v="677" actId="1035"/>
          <ac:spMkLst>
            <pc:docMk/>
            <pc:sldMk cId="3599568572" sldId="4060"/>
            <ac:spMk id="7" creationId="{743017DC-53F0-4C1C-AE98-97440750C486}"/>
          </ac:spMkLst>
        </pc:spChg>
        <pc:spChg chg="mod">
          <ac:chgData name="Karina Quinteros A." userId="906d147e-69d7-4191-95c7-7aaf57d0ab78" providerId="ADAL" clId="{A37375BC-03D0-4E44-BFB1-7777BC044910}" dt="2023-09-05T22:56:31.284" v="677" actId="1035"/>
          <ac:spMkLst>
            <pc:docMk/>
            <pc:sldMk cId="3599568572" sldId="4060"/>
            <ac:spMk id="8" creationId="{3BBAFB9E-DF93-4EB2-AC78-0774A9449051}"/>
          </ac:spMkLst>
        </pc:spChg>
        <pc:spChg chg="mod">
          <ac:chgData name="Karina Quinteros A." userId="906d147e-69d7-4191-95c7-7aaf57d0ab78" providerId="ADAL" clId="{A37375BC-03D0-4E44-BFB1-7777BC044910}" dt="2023-09-05T22:56:31.284" v="677" actId="1035"/>
          <ac:spMkLst>
            <pc:docMk/>
            <pc:sldMk cId="3599568572" sldId="4060"/>
            <ac:spMk id="9" creationId="{B58E302E-6F23-EC24-2779-F3F32BDC1838}"/>
          </ac:spMkLst>
        </pc:spChg>
        <pc:spChg chg="mod">
          <ac:chgData name="Karina Quinteros A." userId="906d147e-69d7-4191-95c7-7aaf57d0ab78" providerId="ADAL" clId="{A37375BC-03D0-4E44-BFB1-7777BC044910}" dt="2023-09-05T22:56:31.284" v="677" actId="1035"/>
          <ac:spMkLst>
            <pc:docMk/>
            <pc:sldMk cId="3599568572" sldId="4060"/>
            <ac:spMk id="11" creationId="{19516CC5-055F-6FBD-D9F5-A008972B3735}"/>
          </ac:spMkLst>
        </pc:spChg>
        <pc:graphicFrameChg chg="mod">
          <ac:chgData name="Karina Quinteros A." userId="906d147e-69d7-4191-95c7-7aaf57d0ab78" providerId="ADAL" clId="{A37375BC-03D0-4E44-BFB1-7777BC044910}" dt="2023-09-05T22:56:31.284" v="677" actId="1035"/>
          <ac:graphicFrameMkLst>
            <pc:docMk/>
            <pc:sldMk cId="3599568572" sldId="4060"/>
            <ac:graphicFrameMk id="5" creationId="{DE7A0998-658A-4C94-9191-5A8661891499}"/>
          </ac:graphicFrameMkLst>
        </pc:graphicFrameChg>
        <pc:graphicFrameChg chg="mod">
          <ac:chgData name="Karina Quinteros A." userId="906d147e-69d7-4191-95c7-7aaf57d0ab78" providerId="ADAL" clId="{A37375BC-03D0-4E44-BFB1-7777BC044910}" dt="2023-09-05T22:56:31.284" v="677" actId="1035"/>
          <ac:graphicFrameMkLst>
            <pc:docMk/>
            <pc:sldMk cId="3599568572" sldId="4060"/>
            <ac:graphicFrameMk id="6" creationId="{860ADBEE-E86F-456D-BA46-AC405B309F68}"/>
          </ac:graphicFrameMkLst>
        </pc:graphicFrameChg>
      </pc:sldChg>
      <pc:sldChg chg="addSp delSp modSp mod">
        <pc:chgData name="Karina Quinteros A." userId="906d147e-69d7-4191-95c7-7aaf57d0ab78" providerId="ADAL" clId="{A37375BC-03D0-4E44-BFB1-7777BC044910}" dt="2023-09-05T23:01:36.942" v="775" actId="1076"/>
        <pc:sldMkLst>
          <pc:docMk/>
          <pc:sldMk cId="3152745477" sldId="4061"/>
        </pc:sldMkLst>
        <pc:spChg chg="mod">
          <ac:chgData name="Karina Quinteros A." userId="906d147e-69d7-4191-95c7-7aaf57d0ab78" providerId="ADAL" clId="{A37375BC-03D0-4E44-BFB1-7777BC044910}" dt="2023-09-05T22:59:18.422" v="752" actId="20577"/>
          <ac:spMkLst>
            <pc:docMk/>
            <pc:sldMk cId="3152745477" sldId="4061"/>
            <ac:spMk id="4" creationId="{42AF8436-8866-82B1-9CA3-D1B7AF889604}"/>
          </ac:spMkLst>
        </pc:spChg>
        <pc:spChg chg="mod">
          <ac:chgData name="Karina Quinteros A." userId="906d147e-69d7-4191-95c7-7aaf57d0ab78" providerId="ADAL" clId="{A37375BC-03D0-4E44-BFB1-7777BC044910}" dt="2023-09-05T23:01:24.327" v="773" actId="14100"/>
          <ac:spMkLst>
            <pc:docMk/>
            <pc:sldMk cId="3152745477" sldId="4061"/>
            <ac:spMk id="7" creationId="{743017DC-53F0-4C1C-AE98-97440750C486}"/>
          </ac:spMkLst>
        </pc:spChg>
        <pc:spChg chg="mod">
          <ac:chgData name="Karina Quinteros A." userId="906d147e-69d7-4191-95c7-7aaf57d0ab78" providerId="ADAL" clId="{A37375BC-03D0-4E44-BFB1-7777BC044910}" dt="2023-09-05T23:01:30.579" v="774" actId="1076"/>
          <ac:spMkLst>
            <pc:docMk/>
            <pc:sldMk cId="3152745477" sldId="4061"/>
            <ac:spMk id="8" creationId="{3BBAFB9E-DF93-4EB2-AC78-0774A9449051}"/>
          </ac:spMkLst>
        </pc:spChg>
        <pc:spChg chg="mod">
          <ac:chgData name="Karina Quinteros A." userId="906d147e-69d7-4191-95c7-7aaf57d0ab78" providerId="ADAL" clId="{A37375BC-03D0-4E44-BFB1-7777BC044910}" dt="2023-09-05T22:58:36.334" v="684" actId="20577"/>
          <ac:spMkLst>
            <pc:docMk/>
            <pc:sldMk cId="3152745477" sldId="4061"/>
            <ac:spMk id="9" creationId="{B58E302E-6F23-EC24-2779-F3F32BDC1838}"/>
          </ac:spMkLst>
        </pc:spChg>
        <pc:spChg chg="mod">
          <ac:chgData name="Karina Quinteros A." userId="906d147e-69d7-4191-95c7-7aaf57d0ab78" providerId="ADAL" clId="{A37375BC-03D0-4E44-BFB1-7777BC044910}" dt="2023-09-05T23:01:30.579" v="774" actId="1076"/>
          <ac:spMkLst>
            <pc:docMk/>
            <pc:sldMk cId="3152745477" sldId="4061"/>
            <ac:spMk id="11" creationId="{19516CC5-055F-6FBD-D9F5-A008972B3735}"/>
          </ac:spMkLst>
        </pc:spChg>
        <pc:graphicFrameChg chg="mod">
          <ac:chgData name="Karina Quinteros A." userId="906d147e-69d7-4191-95c7-7aaf57d0ab78" providerId="ADAL" clId="{A37375BC-03D0-4E44-BFB1-7777BC044910}" dt="2023-09-05T23:01:36.942" v="775" actId="1076"/>
          <ac:graphicFrameMkLst>
            <pc:docMk/>
            <pc:sldMk cId="3152745477" sldId="4061"/>
            <ac:graphicFrameMk id="2" creationId="{46E9C51C-A590-4916-8F5F-75934F005D69}"/>
          </ac:graphicFrameMkLst>
        </pc:graphicFrameChg>
        <pc:graphicFrameChg chg="del">
          <ac:chgData name="Karina Quinteros A." userId="906d147e-69d7-4191-95c7-7aaf57d0ab78" providerId="ADAL" clId="{A37375BC-03D0-4E44-BFB1-7777BC044910}" dt="2023-09-05T22:59:58.055" v="753" actId="478"/>
          <ac:graphicFrameMkLst>
            <pc:docMk/>
            <pc:sldMk cId="3152745477" sldId="4061"/>
            <ac:graphicFrameMk id="3" creationId="{DC73DA96-E5CB-477B-9BDF-64D5BFA2AE51}"/>
          </ac:graphicFrameMkLst>
        </pc:graphicFrameChg>
        <pc:graphicFrameChg chg="add mod">
          <ac:chgData name="Karina Quinteros A." userId="906d147e-69d7-4191-95c7-7aaf57d0ab78" providerId="ADAL" clId="{A37375BC-03D0-4E44-BFB1-7777BC044910}" dt="2023-09-05T23:01:36.942" v="775" actId="1076"/>
          <ac:graphicFrameMkLst>
            <pc:docMk/>
            <pc:sldMk cId="3152745477" sldId="4061"/>
            <ac:graphicFrameMk id="5" creationId="{180501E7-0789-4385-ABBA-12E5735F359C}"/>
          </ac:graphicFrameMkLst>
        </pc:graphicFrameChg>
      </pc:sldChg>
    </pc:docChg>
  </pc:docChgLst>
  <pc:docChgLst>
    <pc:chgData name="Karina Quinteros A." userId="906d147e-69d7-4191-95c7-7aaf57d0ab78" providerId="ADAL" clId="{0019B4A9-7E99-469A-A718-452E153011F2}"/>
    <pc:docChg chg="undo redo custSel addSld delSld modSld">
      <pc:chgData name="Karina Quinteros A." userId="906d147e-69d7-4191-95c7-7aaf57d0ab78" providerId="ADAL" clId="{0019B4A9-7E99-469A-A718-452E153011F2}" dt="2023-06-19T22:37:12.300" v="186" actId="20577"/>
      <pc:docMkLst>
        <pc:docMk/>
      </pc:docMkLst>
      <pc:sldChg chg="modSp mod">
        <pc:chgData name="Karina Quinteros A." userId="906d147e-69d7-4191-95c7-7aaf57d0ab78" providerId="ADAL" clId="{0019B4A9-7E99-469A-A718-452E153011F2}" dt="2023-06-19T22:19:45.898" v="58"/>
        <pc:sldMkLst>
          <pc:docMk/>
          <pc:sldMk cId="445135269" sldId="3866"/>
        </pc:sldMkLst>
        <pc:spChg chg="mod">
          <ac:chgData name="Karina Quinteros A." userId="906d147e-69d7-4191-95c7-7aaf57d0ab78" providerId="ADAL" clId="{0019B4A9-7E99-469A-A718-452E153011F2}" dt="2023-06-19T22:18:57.219" v="52"/>
          <ac:spMkLst>
            <pc:docMk/>
            <pc:sldMk cId="445135269" sldId="3866"/>
            <ac:spMk id="15" creationId="{ABE1A66B-38A4-46A8-B0D8-2FE262A96A79}"/>
          </ac:spMkLst>
        </pc:spChg>
        <pc:spChg chg="mod">
          <ac:chgData name="Karina Quinteros A." userId="906d147e-69d7-4191-95c7-7aaf57d0ab78" providerId="ADAL" clId="{0019B4A9-7E99-469A-A718-452E153011F2}" dt="2023-06-19T22:18:44.118" v="51"/>
          <ac:spMkLst>
            <pc:docMk/>
            <pc:sldMk cId="445135269" sldId="3866"/>
            <ac:spMk id="21" creationId="{22F56D8D-CA70-42CA-B70B-9C6AB432F05A}"/>
          </ac:spMkLst>
        </pc:spChg>
        <pc:spChg chg="mod">
          <ac:chgData name="Karina Quinteros A." userId="906d147e-69d7-4191-95c7-7aaf57d0ab78" providerId="ADAL" clId="{0019B4A9-7E99-469A-A718-452E153011F2}" dt="2023-06-19T22:19:29.209" v="57"/>
          <ac:spMkLst>
            <pc:docMk/>
            <pc:sldMk cId="445135269" sldId="3866"/>
            <ac:spMk id="23" creationId="{C34E63BD-6FFF-406E-BE0B-7BE7047E3A2E}"/>
          </ac:spMkLst>
        </pc:spChg>
        <pc:spChg chg="mod">
          <ac:chgData name="Karina Quinteros A." userId="906d147e-69d7-4191-95c7-7aaf57d0ab78" providerId="ADAL" clId="{0019B4A9-7E99-469A-A718-452E153011F2}" dt="2023-06-19T22:19:45.898" v="58"/>
          <ac:spMkLst>
            <pc:docMk/>
            <pc:sldMk cId="445135269" sldId="3866"/>
            <ac:spMk id="24" creationId="{AF0864BF-A371-472E-A5E7-2394FE1ECF9C}"/>
          </ac:spMkLst>
        </pc:spChg>
      </pc:sldChg>
      <pc:sldChg chg="modSp mod">
        <pc:chgData name="Karina Quinteros A." userId="906d147e-69d7-4191-95c7-7aaf57d0ab78" providerId="ADAL" clId="{0019B4A9-7E99-469A-A718-452E153011F2}" dt="2023-06-19T22:36:46.162" v="185" actId="1036"/>
        <pc:sldMkLst>
          <pc:docMk/>
          <pc:sldMk cId="765493328" sldId="3929"/>
        </pc:sldMkLst>
        <pc:spChg chg="mod">
          <ac:chgData name="Karina Quinteros A." userId="906d147e-69d7-4191-95c7-7aaf57d0ab78" providerId="ADAL" clId="{0019B4A9-7E99-469A-A718-452E153011F2}" dt="2023-06-19T22:36:46.162" v="185" actId="1036"/>
          <ac:spMkLst>
            <pc:docMk/>
            <pc:sldMk cId="765493328" sldId="3929"/>
            <ac:spMk id="34" creationId="{80D46209-FBA9-4046-92E2-68A3F1529F6E}"/>
          </ac:spMkLst>
        </pc:spChg>
      </pc:sldChg>
      <pc:sldChg chg="modSp mod">
        <pc:chgData name="Karina Quinteros A." userId="906d147e-69d7-4191-95c7-7aaf57d0ab78" providerId="ADAL" clId="{0019B4A9-7E99-469A-A718-452E153011F2}" dt="2023-06-19T22:25:32.158" v="71" actId="20577"/>
        <pc:sldMkLst>
          <pc:docMk/>
          <pc:sldMk cId="430388806" sldId="3999"/>
        </pc:sldMkLst>
        <pc:spChg chg="mod">
          <ac:chgData name="Karina Quinteros A." userId="906d147e-69d7-4191-95c7-7aaf57d0ab78" providerId="ADAL" clId="{0019B4A9-7E99-469A-A718-452E153011F2}" dt="2023-06-19T22:25:32.158" v="71" actId="20577"/>
          <ac:spMkLst>
            <pc:docMk/>
            <pc:sldMk cId="430388806" sldId="3999"/>
            <ac:spMk id="13" creationId="{E21524C0-678C-619B-5C97-6A9D8FABF374}"/>
          </ac:spMkLst>
        </pc:spChg>
      </pc:sldChg>
      <pc:sldChg chg="del">
        <pc:chgData name="Karina Quinteros A." userId="906d147e-69d7-4191-95c7-7aaf57d0ab78" providerId="ADAL" clId="{0019B4A9-7E99-469A-A718-452E153011F2}" dt="2023-06-19T22:18:14.854" v="50" actId="47"/>
        <pc:sldMkLst>
          <pc:docMk/>
          <pc:sldMk cId="301672874" sldId="4004"/>
        </pc:sldMkLst>
      </pc:sldChg>
      <pc:sldChg chg="addSp delSp modSp mod">
        <pc:chgData name="Karina Quinteros A." userId="906d147e-69d7-4191-95c7-7aaf57d0ab78" providerId="ADAL" clId="{0019B4A9-7E99-469A-A718-452E153011F2}" dt="2023-06-19T22:34:02.104" v="180" actId="1036"/>
        <pc:sldMkLst>
          <pc:docMk/>
          <pc:sldMk cId="2545780165" sldId="4015"/>
        </pc:sldMkLst>
        <pc:spChg chg="mod">
          <ac:chgData name="Karina Quinteros A." userId="906d147e-69d7-4191-95c7-7aaf57d0ab78" providerId="ADAL" clId="{0019B4A9-7E99-469A-A718-452E153011F2}" dt="2023-06-19T22:34:02.104" v="180" actId="1036"/>
          <ac:spMkLst>
            <pc:docMk/>
            <pc:sldMk cId="2545780165" sldId="4015"/>
            <ac:spMk id="6" creationId="{0D48E0CA-9D0B-29B6-0B0E-5FAF6B33CDA9}"/>
          </ac:spMkLst>
        </pc:spChg>
        <pc:spChg chg="mod">
          <ac:chgData name="Karina Quinteros A." userId="906d147e-69d7-4191-95c7-7aaf57d0ab78" providerId="ADAL" clId="{0019B4A9-7E99-469A-A718-452E153011F2}" dt="2023-06-19T22:33:56.626" v="173" actId="6549"/>
          <ac:spMkLst>
            <pc:docMk/>
            <pc:sldMk cId="2545780165" sldId="4015"/>
            <ac:spMk id="8" creationId="{2A957E6D-DC85-EE8A-A217-09A958BD3E80}"/>
          </ac:spMkLst>
        </pc:spChg>
        <pc:spChg chg="mod">
          <ac:chgData name="Karina Quinteros A." userId="906d147e-69d7-4191-95c7-7aaf57d0ab78" providerId="ADAL" clId="{0019B4A9-7E99-469A-A718-452E153011F2}" dt="2023-06-19T22:34:02.104" v="180" actId="1036"/>
          <ac:spMkLst>
            <pc:docMk/>
            <pc:sldMk cId="2545780165" sldId="4015"/>
            <ac:spMk id="9" creationId="{D1F7A4B6-B3D3-E8F2-EDCB-5AD7FE8E8238}"/>
          </ac:spMkLst>
        </pc:spChg>
        <pc:spChg chg="mod">
          <ac:chgData name="Karina Quinteros A." userId="906d147e-69d7-4191-95c7-7aaf57d0ab78" providerId="ADAL" clId="{0019B4A9-7E99-469A-A718-452E153011F2}" dt="2023-06-19T22:33:14.639" v="169" actId="20577"/>
          <ac:spMkLst>
            <pc:docMk/>
            <pc:sldMk cId="2545780165" sldId="4015"/>
            <ac:spMk id="10" creationId="{D9CD09D6-79D7-4715-7B08-A5113BEE1DFD}"/>
          </ac:spMkLst>
        </pc:spChg>
        <pc:picChg chg="add del">
          <ac:chgData name="Karina Quinteros A." userId="906d147e-69d7-4191-95c7-7aaf57d0ab78" providerId="ADAL" clId="{0019B4A9-7E99-469A-A718-452E153011F2}" dt="2023-06-19T22:32:43.314" v="97" actId="22"/>
          <ac:picMkLst>
            <pc:docMk/>
            <pc:sldMk cId="2545780165" sldId="4015"/>
            <ac:picMk id="11" creationId="{B8576CF6-7A91-8D73-FBE7-5ED635AF9C59}"/>
          </ac:picMkLst>
        </pc:picChg>
        <pc:picChg chg="add del mod">
          <ac:chgData name="Karina Quinteros A." userId="906d147e-69d7-4191-95c7-7aaf57d0ab78" providerId="ADAL" clId="{0019B4A9-7E99-469A-A718-452E153011F2}" dt="2023-06-19T22:33:51.579" v="170" actId="478"/>
          <ac:picMkLst>
            <pc:docMk/>
            <pc:sldMk cId="2545780165" sldId="4015"/>
            <ac:picMk id="13" creationId="{A9A1D513-B3B8-A985-A195-B79E1F360657}"/>
          </ac:picMkLst>
        </pc:picChg>
      </pc:sldChg>
      <pc:sldChg chg="modSp mod">
        <pc:chgData name="Karina Quinteros A." userId="906d147e-69d7-4191-95c7-7aaf57d0ab78" providerId="ADAL" clId="{0019B4A9-7E99-469A-A718-452E153011F2}" dt="2023-06-19T22:37:12.300" v="186" actId="20577"/>
        <pc:sldMkLst>
          <pc:docMk/>
          <pc:sldMk cId="2093759298" sldId="4030"/>
        </pc:sldMkLst>
        <pc:spChg chg="mod">
          <ac:chgData name="Karina Quinteros A." userId="906d147e-69d7-4191-95c7-7aaf57d0ab78" providerId="ADAL" clId="{0019B4A9-7E99-469A-A718-452E153011F2}" dt="2023-06-19T22:37:12.300" v="186" actId="20577"/>
          <ac:spMkLst>
            <pc:docMk/>
            <pc:sldMk cId="2093759298" sldId="4030"/>
            <ac:spMk id="16" creationId="{415F902B-6911-41B4-BE22-B04219D52095}"/>
          </ac:spMkLst>
        </pc:spChg>
      </pc:sldChg>
      <pc:sldChg chg="add">
        <pc:chgData name="Karina Quinteros A." userId="906d147e-69d7-4191-95c7-7aaf57d0ab78" providerId="ADAL" clId="{0019B4A9-7E99-469A-A718-452E153011F2}" dt="2023-06-19T22:18:12.960" v="49"/>
        <pc:sldMkLst>
          <pc:docMk/>
          <pc:sldMk cId="2610883912" sldId="4033"/>
        </pc:sldMkLst>
      </pc:sldChg>
      <pc:sldChg chg="add del">
        <pc:chgData name="Karina Quinteros A." userId="906d147e-69d7-4191-95c7-7aaf57d0ab78" providerId="ADAL" clId="{0019B4A9-7E99-469A-A718-452E153011F2}" dt="2023-06-19T22:18:12.826" v="48"/>
        <pc:sldMkLst>
          <pc:docMk/>
          <pc:sldMk cId="3987511421" sldId="4033"/>
        </pc:sldMkLst>
      </pc:sldChg>
      <pc:sldMasterChg chg="delSldLayout">
        <pc:chgData name="Karina Quinteros A." userId="906d147e-69d7-4191-95c7-7aaf57d0ab78" providerId="ADAL" clId="{0019B4A9-7E99-469A-A718-452E153011F2}" dt="2023-06-19T22:18:14.854" v="50" actId="47"/>
        <pc:sldMasterMkLst>
          <pc:docMk/>
          <pc:sldMasterMk cId="157779844" sldId="2147483698"/>
        </pc:sldMasterMkLst>
        <pc:sldLayoutChg chg="del">
          <pc:chgData name="Karina Quinteros A." userId="906d147e-69d7-4191-95c7-7aaf57d0ab78" providerId="ADAL" clId="{0019B4A9-7E99-469A-A718-452E153011F2}" dt="2023-06-19T22:18:14.854" v="50" actId="47"/>
          <pc:sldLayoutMkLst>
            <pc:docMk/>
            <pc:sldMasterMk cId="157779844" sldId="2147483698"/>
            <pc:sldLayoutMk cId="2513795105" sldId="2147483710"/>
          </pc:sldLayoutMkLst>
        </pc:sldLayoutChg>
      </pc:sldMasterChg>
    </pc:docChg>
  </pc:docChgLst>
  <pc:docChgLst>
    <pc:chgData name="Enrique Orellana C." userId="b52a2b80-c384-4e5b-a551-cb2e357c7d67" providerId="ADAL" clId="{449BCE0D-7096-477C-862B-F0E3B7C94C2D}"/>
    <pc:docChg chg="custSel delSld modSld">
      <pc:chgData name="Enrique Orellana C." userId="b52a2b80-c384-4e5b-a551-cb2e357c7d67" providerId="ADAL" clId="{449BCE0D-7096-477C-862B-F0E3B7C94C2D}" dt="2023-06-17T03:36:38.530" v="189" actId="207"/>
      <pc:docMkLst>
        <pc:docMk/>
      </pc:docMkLst>
      <pc:sldChg chg="delSp mod">
        <pc:chgData name="Enrique Orellana C." userId="b52a2b80-c384-4e5b-a551-cb2e357c7d67" providerId="ADAL" clId="{449BCE0D-7096-477C-862B-F0E3B7C94C2D}" dt="2023-06-17T03:34:27.362" v="153" actId="478"/>
        <pc:sldMkLst>
          <pc:docMk/>
          <pc:sldMk cId="2168948628" sldId="3846"/>
        </pc:sldMkLst>
        <pc:spChg chg="del">
          <ac:chgData name="Enrique Orellana C." userId="b52a2b80-c384-4e5b-a551-cb2e357c7d67" providerId="ADAL" clId="{449BCE0D-7096-477C-862B-F0E3B7C94C2D}" dt="2023-06-17T03:34:27.362" v="153" actId="478"/>
          <ac:spMkLst>
            <pc:docMk/>
            <pc:sldMk cId="2168948628" sldId="3846"/>
            <ac:spMk id="3" creationId="{78F23110-0EE7-0CDB-CD5F-2321323B1B7E}"/>
          </ac:spMkLst>
        </pc:spChg>
      </pc:sldChg>
      <pc:sldChg chg="modSp mod">
        <pc:chgData name="Enrique Orellana C." userId="b52a2b80-c384-4e5b-a551-cb2e357c7d67" providerId="ADAL" clId="{449BCE0D-7096-477C-862B-F0E3B7C94C2D}" dt="2023-06-17T03:33:18.650" v="150" actId="6549"/>
        <pc:sldMkLst>
          <pc:docMk/>
          <pc:sldMk cId="199361004" sldId="4000"/>
        </pc:sldMkLst>
        <pc:spChg chg="mod">
          <ac:chgData name="Enrique Orellana C." userId="b52a2b80-c384-4e5b-a551-cb2e357c7d67" providerId="ADAL" clId="{449BCE0D-7096-477C-862B-F0E3B7C94C2D}" dt="2023-06-17T03:33:18.650" v="150" actId="6549"/>
          <ac:spMkLst>
            <pc:docMk/>
            <pc:sldMk cId="199361004" sldId="4000"/>
            <ac:spMk id="5" creationId="{F4B80104-FC9B-1C81-6AFB-CE525B72B1B2}"/>
          </ac:spMkLst>
        </pc:spChg>
      </pc:sldChg>
      <pc:sldChg chg="modSp mod">
        <pc:chgData name="Enrique Orellana C." userId="b52a2b80-c384-4e5b-a551-cb2e357c7d67" providerId="ADAL" clId="{449BCE0D-7096-477C-862B-F0E3B7C94C2D}" dt="2023-06-17T03:30:56.587" v="27" actId="6549"/>
        <pc:sldMkLst>
          <pc:docMk/>
          <pc:sldMk cId="301672874" sldId="4004"/>
        </pc:sldMkLst>
        <pc:spChg chg="mod">
          <ac:chgData name="Enrique Orellana C." userId="b52a2b80-c384-4e5b-a551-cb2e357c7d67" providerId="ADAL" clId="{449BCE0D-7096-477C-862B-F0E3B7C94C2D}" dt="2023-06-17T03:30:56.587" v="27" actId="6549"/>
          <ac:spMkLst>
            <pc:docMk/>
            <pc:sldMk cId="301672874" sldId="4004"/>
            <ac:spMk id="3" creationId="{92CA9A15-45CC-48A8-B2D8-13D2EF6DD8E1}"/>
          </ac:spMkLst>
        </pc:spChg>
      </pc:sldChg>
      <pc:sldChg chg="modSp mod">
        <pc:chgData name="Enrique Orellana C." userId="b52a2b80-c384-4e5b-a551-cb2e357c7d67" providerId="ADAL" clId="{449BCE0D-7096-477C-862B-F0E3B7C94C2D}" dt="2023-06-17T03:31:54.858" v="35" actId="6549"/>
        <pc:sldMkLst>
          <pc:docMk/>
          <pc:sldMk cId="3096591561" sldId="4008"/>
        </pc:sldMkLst>
        <pc:spChg chg="mod">
          <ac:chgData name="Enrique Orellana C." userId="b52a2b80-c384-4e5b-a551-cb2e357c7d67" providerId="ADAL" clId="{449BCE0D-7096-477C-862B-F0E3B7C94C2D}" dt="2023-06-17T03:31:54.858" v="35" actId="6549"/>
          <ac:spMkLst>
            <pc:docMk/>
            <pc:sldMk cId="3096591561" sldId="4008"/>
            <ac:spMk id="5" creationId="{F4B80104-FC9B-1C81-6AFB-CE525B72B1B2}"/>
          </ac:spMkLst>
        </pc:spChg>
      </pc:sldChg>
      <pc:sldChg chg="del">
        <pc:chgData name="Enrique Orellana C." userId="b52a2b80-c384-4e5b-a551-cb2e357c7d67" providerId="ADAL" clId="{449BCE0D-7096-477C-862B-F0E3B7C94C2D}" dt="2023-06-17T03:31:43.373" v="32" actId="47"/>
        <pc:sldMkLst>
          <pc:docMk/>
          <pc:sldMk cId="4130298501" sldId="4010"/>
        </pc:sldMkLst>
      </pc:sldChg>
      <pc:sldChg chg="del">
        <pc:chgData name="Enrique Orellana C." userId="b52a2b80-c384-4e5b-a551-cb2e357c7d67" providerId="ADAL" clId="{449BCE0D-7096-477C-862B-F0E3B7C94C2D}" dt="2023-06-17T03:33:44.590" v="151" actId="47"/>
        <pc:sldMkLst>
          <pc:docMk/>
          <pc:sldMk cId="315885309" sldId="4011"/>
        </pc:sldMkLst>
      </pc:sldChg>
      <pc:sldChg chg="del">
        <pc:chgData name="Enrique Orellana C." userId="b52a2b80-c384-4e5b-a551-cb2e357c7d67" providerId="ADAL" clId="{449BCE0D-7096-477C-862B-F0E3B7C94C2D}" dt="2023-06-17T03:33:55.830" v="152" actId="47"/>
        <pc:sldMkLst>
          <pc:docMk/>
          <pc:sldMk cId="2262683157" sldId="4016"/>
        </pc:sldMkLst>
      </pc:sldChg>
      <pc:sldChg chg="del">
        <pc:chgData name="Enrique Orellana C." userId="b52a2b80-c384-4e5b-a551-cb2e357c7d67" providerId="ADAL" clId="{449BCE0D-7096-477C-862B-F0E3B7C94C2D}" dt="2023-06-17T03:31:19.419" v="29" actId="47"/>
        <pc:sldMkLst>
          <pc:docMk/>
          <pc:sldMk cId="980959994" sldId="4022"/>
        </pc:sldMkLst>
      </pc:sldChg>
      <pc:sldChg chg="del">
        <pc:chgData name="Enrique Orellana C." userId="b52a2b80-c384-4e5b-a551-cb2e357c7d67" providerId="ADAL" clId="{449BCE0D-7096-477C-862B-F0E3B7C94C2D}" dt="2023-06-17T03:31:35.109" v="31" actId="47"/>
        <pc:sldMkLst>
          <pc:docMk/>
          <pc:sldMk cId="472256907" sldId="4024"/>
        </pc:sldMkLst>
      </pc:sldChg>
      <pc:sldChg chg="delSp mod">
        <pc:chgData name="Enrique Orellana C." userId="b52a2b80-c384-4e5b-a551-cb2e357c7d67" providerId="ADAL" clId="{449BCE0D-7096-477C-862B-F0E3B7C94C2D}" dt="2023-06-17T03:31:10.492" v="28" actId="478"/>
        <pc:sldMkLst>
          <pc:docMk/>
          <pc:sldMk cId="3007253222" sldId="4025"/>
        </pc:sldMkLst>
        <pc:spChg chg="del">
          <ac:chgData name="Enrique Orellana C." userId="b52a2b80-c384-4e5b-a551-cb2e357c7d67" providerId="ADAL" clId="{449BCE0D-7096-477C-862B-F0E3B7C94C2D}" dt="2023-06-17T03:31:10.492" v="28" actId="478"/>
          <ac:spMkLst>
            <pc:docMk/>
            <pc:sldMk cId="3007253222" sldId="4025"/>
            <ac:spMk id="12" creationId="{6BA82D10-5E27-D068-BCAB-527F83C002D5}"/>
          </ac:spMkLst>
        </pc:spChg>
      </pc:sldChg>
      <pc:sldChg chg="delSp mod">
        <pc:chgData name="Enrique Orellana C." userId="b52a2b80-c384-4e5b-a551-cb2e357c7d67" providerId="ADAL" clId="{449BCE0D-7096-477C-862B-F0E3B7C94C2D}" dt="2023-06-17T03:31:23.942" v="30" actId="478"/>
        <pc:sldMkLst>
          <pc:docMk/>
          <pc:sldMk cId="3711292553" sldId="4026"/>
        </pc:sldMkLst>
        <pc:spChg chg="del">
          <ac:chgData name="Enrique Orellana C." userId="b52a2b80-c384-4e5b-a551-cb2e357c7d67" providerId="ADAL" clId="{449BCE0D-7096-477C-862B-F0E3B7C94C2D}" dt="2023-06-17T03:31:23.942" v="30" actId="478"/>
          <ac:spMkLst>
            <pc:docMk/>
            <pc:sldMk cId="3711292553" sldId="4026"/>
            <ac:spMk id="10" creationId="{CBCFC838-5830-753B-F11B-671D1E88BAC6}"/>
          </ac:spMkLst>
        </pc:spChg>
      </pc:sldChg>
      <pc:sldChg chg="modSp mod">
        <pc:chgData name="Enrique Orellana C." userId="b52a2b80-c384-4e5b-a551-cb2e357c7d67" providerId="ADAL" clId="{449BCE0D-7096-477C-862B-F0E3B7C94C2D}" dt="2023-06-17T03:32:41.442" v="97" actId="1035"/>
        <pc:sldMkLst>
          <pc:docMk/>
          <pc:sldMk cId="254471505" sldId="4027"/>
        </pc:sldMkLst>
        <pc:spChg chg="mod">
          <ac:chgData name="Enrique Orellana C." userId="b52a2b80-c384-4e5b-a551-cb2e357c7d67" providerId="ADAL" clId="{449BCE0D-7096-477C-862B-F0E3B7C94C2D}" dt="2023-06-17T03:32:41.442" v="97" actId="1035"/>
          <ac:spMkLst>
            <pc:docMk/>
            <pc:sldMk cId="254471505" sldId="4027"/>
            <ac:spMk id="13" creationId="{A1B3F5EF-4E3A-35C2-CCE5-D11F869E4424}"/>
          </ac:spMkLst>
        </pc:spChg>
        <pc:spChg chg="mod">
          <ac:chgData name="Enrique Orellana C." userId="b52a2b80-c384-4e5b-a551-cb2e357c7d67" providerId="ADAL" clId="{449BCE0D-7096-477C-862B-F0E3B7C94C2D}" dt="2023-06-17T03:32:24.261" v="76" actId="14100"/>
          <ac:spMkLst>
            <pc:docMk/>
            <pc:sldMk cId="254471505" sldId="4027"/>
            <ac:spMk id="17" creationId="{09186FDE-B387-D150-A1B7-45E1AC169631}"/>
          </ac:spMkLst>
        </pc:spChg>
        <pc:spChg chg="mod">
          <ac:chgData name="Enrique Orellana C." userId="b52a2b80-c384-4e5b-a551-cb2e357c7d67" providerId="ADAL" clId="{449BCE0D-7096-477C-862B-F0E3B7C94C2D}" dt="2023-06-17T03:32:29.162" v="77" actId="14100"/>
          <ac:spMkLst>
            <pc:docMk/>
            <pc:sldMk cId="254471505" sldId="4027"/>
            <ac:spMk id="18" creationId="{ACA98385-2481-7F0D-D6B1-1E01FC5AF17C}"/>
          </ac:spMkLst>
        </pc:spChg>
      </pc:sldChg>
      <pc:sldChg chg="modSp mod">
        <pc:chgData name="Enrique Orellana C." userId="b52a2b80-c384-4e5b-a551-cb2e357c7d67" providerId="ADAL" clId="{449BCE0D-7096-477C-862B-F0E3B7C94C2D}" dt="2023-06-17T03:36:38.530" v="189" actId="207"/>
        <pc:sldMkLst>
          <pc:docMk/>
          <pc:sldMk cId="3325040880" sldId="4031"/>
        </pc:sldMkLst>
        <pc:spChg chg="mod">
          <ac:chgData name="Enrique Orellana C." userId="b52a2b80-c384-4e5b-a551-cb2e357c7d67" providerId="ADAL" clId="{449BCE0D-7096-477C-862B-F0E3B7C94C2D}" dt="2023-06-17T03:36:38.530" v="189" actId="207"/>
          <ac:spMkLst>
            <pc:docMk/>
            <pc:sldMk cId="3325040880" sldId="4031"/>
            <ac:spMk id="22" creationId="{83F2EE72-3131-4CF8-A731-40430EDF7A03}"/>
          </ac:spMkLst>
        </pc:spChg>
        <pc:spChg chg="mod">
          <ac:chgData name="Enrique Orellana C." userId="b52a2b80-c384-4e5b-a551-cb2e357c7d67" providerId="ADAL" clId="{449BCE0D-7096-477C-862B-F0E3B7C94C2D}" dt="2023-06-17T03:36:34.346" v="188" actId="207"/>
          <ac:spMkLst>
            <pc:docMk/>
            <pc:sldMk cId="3325040880" sldId="4031"/>
            <ac:spMk id="28" creationId="{A5224612-A86B-449B-AC38-31EF14EE8B28}"/>
          </ac:spMkLst>
        </pc:spChg>
      </pc:sldChg>
      <pc:sldChg chg="modSp mod">
        <pc:chgData name="Enrique Orellana C." userId="b52a2b80-c384-4e5b-a551-cb2e357c7d67" providerId="ADAL" clId="{449BCE0D-7096-477C-862B-F0E3B7C94C2D}" dt="2023-06-17T03:35:45.365" v="185" actId="6549"/>
        <pc:sldMkLst>
          <pc:docMk/>
          <pc:sldMk cId="3589745720" sldId="4032"/>
        </pc:sldMkLst>
        <pc:spChg chg="mod">
          <ac:chgData name="Enrique Orellana C." userId="b52a2b80-c384-4e5b-a551-cb2e357c7d67" providerId="ADAL" clId="{449BCE0D-7096-477C-862B-F0E3B7C94C2D}" dt="2023-06-17T03:35:45.365" v="185" actId="6549"/>
          <ac:spMkLst>
            <pc:docMk/>
            <pc:sldMk cId="3589745720" sldId="4032"/>
            <ac:spMk id="5" creationId="{F4B80104-FC9B-1C81-6AFB-CE525B72B1B2}"/>
          </ac:spMkLst>
        </pc:spChg>
      </pc:sldChg>
    </pc:docChg>
  </pc:docChgLst>
  <pc:docChgLst>
    <pc:chgData name="Enrique Orellana C." userId="b52a2b80-c384-4e5b-a551-cb2e357c7d67" providerId="ADAL" clId="{AAD361D8-79AC-46E7-A564-939AD32F66E6}"/>
    <pc:docChg chg="modSld modMainMaster">
      <pc:chgData name="Enrique Orellana C." userId="b52a2b80-c384-4e5b-a551-cb2e357c7d67" providerId="ADAL" clId="{AAD361D8-79AC-46E7-A564-939AD32F66E6}" dt="2023-12-05T20:40:09.643" v="3"/>
      <pc:docMkLst>
        <pc:docMk/>
      </pc:docMkLst>
      <pc:sldChg chg="modSp">
        <pc:chgData name="Enrique Orellana C." userId="b52a2b80-c384-4e5b-a551-cb2e357c7d67" providerId="ADAL" clId="{AAD361D8-79AC-46E7-A564-939AD32F66E6}" dt="2023-12-05T20:40:09.643" v="3"/>
        <pc:sldMkLst>
          <pc:docMk/>
          <pc:sldMk cId="3795622167" sldId="4092"/>
        </pc:sldMkLst>
        <pc:graphicFrameChg chg="mod">
          <ac:chgData name="Enrique Orellana C." userId="b52a2b80-c384-4e5b-a551-cb2e357c7d67" providerId="ADAL" clId="{AAD361D8-79AC-46E7-A564-939AD32F66E6}" dt="2023-12-05T20:40:09.643" v="3"/>
          <ac:graphicFrameMkLst>
            <pc:docMk/>
            <pc:sldMk cId="3795622167" sldId="4092"/>
            <ac:graphicFrameMk id="2" creationId="{3BBB7B98-6A83-4CEC-B82D-16D6A1D245BB}"/>
          </ac:graphicFrameMkLst>
        </pc:graphicFrameChg>
      </pc:sldChg>
      <pc:sldMasterChg chg="modSldLayout">
        <pc:chgData name="Enrique Orellana C." userId="b52a2b80-c384-4e5b-a551-cb2e357c7d67" providerId="ADAL" clId="{AAD361D8-79AC-46E7-A564-939AD32F66E6}" dt="2023-12-05T20:39:32.154" v="2" actId="20577"/>
        <pc:sldMasterMkLst>
          <pc:docMk/>
          <pc:sldMasterMk cId="3069326870" sldId="2147483725"/>
        </pc:sldMasterMkLst>
        <pc:sldLayoutChg chg="modSp mod">
          <pc:chgData name="Enrique Orellana C." userId="b52a2b80-c384-4e5b-a551-cb2e357c7d67" providerId="ADAL" clId="{AAD361D8-79AC-46E7-A564-939AD32F66E6}" dt="2023-12-05T20:39:32.154" v="2" actId="20577"/>
          <pc:sldLayoutMkLst>
            <pc:docMk/>
            <pc:sldMasterMk cId="3069326870" sldId="2147483725"/>
            <pc:sldLayoutMk cId="2152905108" sldId="2147483738"/>
          </pc:sldLayoutMkLst>
          <pc:spChg chg="mod">
            <ac:chgData name="Enrique Orellana C." userId="b52a2b80-c384-4e5b-a551-cb2e357c7d67" providerId="ADAL" clId="{AAD361D8-79AC-46E7-A564-939AD32F66E6}" dt="2023-12-05T20:39:32.154" v="2" actId="20577"/>
            <ac:spMkLst>
              <pc:docMk/>
              <pc:sldMasterMk cId="3069326870" sldId="2147483725"/>
              <pc:sldLayoutMk cId="2152905108" sldId="2147483738"/>
              <ac:spMk id="11" creationId="{D8A99761-8523-4FAF-8204-ADE3620060BD}"/>
            </ac:spMkLst>
          </pc:spChg>
        </pc:sldLayoutChg>
      </pc:sldMasterChg>
    </pc:docChg>
  </pc:docChgLst>
  <pc:docChgLst>
    <pc:chgData name="Karina Quinteros A." userId="906d147e-69d7-4191-95c7-7aaf57d0ab78" providerId="ADAL" clId="{1B81FCA4-3A10-4A67-BE1B-59459225EA63}"/>
    <pc:docChg chg="undo custSel addSld delSld modSld sldOrd delMainMaster modMainMaster">
      <pc:chgData name="Karina Quinteros A." userId="906d147e-69d7-4191-95c7-7aaf57d0ab78" providerId="ADAL" clId="{1B81FCA4-3A10-4A67-BE1B-59459225EA63}" dt="2023-11-21T14:46:39.951" v="400" actId="20577"/>
      <pc:docMkLst>
        <pc:docMk/>
      </pc:docMkLst>
      <pc:sldChg chg="del">
        <pc:chgData name="Karina Quinteros A." userId="906d147e-69d7-4191-95c7-7aaf57d0ab78" providerId="ADAL" clId="{1B81FCA4-3A10-4A67-BE1B-59459225EA63}" dt="2023-11-21T14:39:37.494" v="345" actId="47"/>
        <pc:sldMkLst>
          <pc:docMk/>
          <pc:sldMk cId="1430058642" sldId="3975"/>
        </pc:sldMkLst>
      </pc:sldChg>
      <pc:sldChg chg="del">
        <pc:chgData name="Karina Quinteros A." userId="906d147e-69d7-4191-95c7-7aaf57d0ab78" providerId="ADAL" clId="{1B81FCA4-3A10-4A67-BE1B-59459225EA63}" dt="2023-11-21T14:43:16.789" v="397" actId="47"/>
        <pc:sldMkLst>
          <pc:docMk/>
          <pc:sldMk cId="2610883912" sldId="4033"/>
        </pc:sldMkLst>
      </pc:sldChg>
      <pc:sldChg chg="del">
        <pc:chgData name="Karina Quinteros A." userId="906d147e-69d7-4191-95c7-7aaf57d0ab78" providerId="ADAL" clId="{1B81FCA4-3A10-4A67-BE1B-59459225EA63}" dt="2023-11-21T14:39:37.494" v="345" actId="47"/>
        <pc:sldMkLst>
          <pc:docMk/>
          <pc:sldMk cId="2990673727" sldId="4034"/>
        </pc:sldMkLst>
      </pc:sldChg>
      <pc:sldChg chg="del">
        <pc:chgData name="Karina Quinteros A." userId="906d147e-69d7-4191-95c7-7aaf57d0ab78" providerId="ADAL" clId="{1B81FCA4-3A10-4A67-BE1B-59459225EA63}" dt="2023-11-21T14:39:37.494" v="345" actId="47"/>
        <pc:sldMkLst>
          <pc:docMk/>
          <pc:sldMk cId="2972482734" sldId="4035"/>
        </pc:sldMkLst>
      </pc:sldChg>
      <pc:sldChg chg="del">
        <pc:chgData name="Karina Quinteros A." userId="906d147e-69d7-4191-95c7-7aaf57d0ab78" providerId="ADAL" clId="{1B81FCA4-3A10-4A67-BE1B-59459225EA63}" dt="2023-11-21T14:39:37.494" v="345" actId="47"/>
        <pc:sldMkLst>
          <pc:docMk/>
          <pc:sldMk cId="2421397903" sldId="4036"/>
        </pc:sldMkLst>
      </pc:sldChg>
      <pc:sldChg chg="del">
        <pc:chgData name="Karina Quinteros A." userId="906d147e-69d7-4191-95c7-7aaf57d0ab78" providerId="ADAL" clId="{1B81FCA4-3A10-4A67-BE1B-59459225EA63}" dt="2023-11-21T14:39:37.494" v="345" actId="47"/>
        <pc:sldMkLst>
          <pc:docMk/>
          <pc:sldMk cId="209523242" sldId="4037"/>
        </pc:sldMkLst>
      </pc:sldChg>
      <pc:sldChg chg="del">
        <pc:chgData name="Karina Quinteros A." userId="906d147e-69d7-4191-95c7-7aaf57d0ab78" providerId="ADAL" clId="{1B81FCA4-3A10-4A67-BE1B-59459225EA63}" dt="2023-11-21T14:39:37.494" v="345" actId="47"/>
        <pc:sldMkLst>
          <pc:docMk/>
          <pc:sldMk cId="3482837468" sldId="4038"/>
        </pc:sldMkLst>
      </pc:sldChg>
      <pc:sldChg chg="del">
        <pc:chgData name="Karina Quinteros A." userId="906d147e-69d7-4191-95c7-7aaf57d0ab78" providerId="ADAL" clId="{1B81FCA4-3A10-4A67-BE1B-59459225EA63}" dt="2023-11-21T14:39:37.494" v="345" actId="47"/>
        <pc:sldMkLst>
          <pc:docMk/>
          <pc:sldMk cId="2302486427" sldId="4039"/>
        </pc:sldMkLst>
      </pc:sldChg>
      <pc:sldChg chg="del">
        <pc:chgData name="Karina Quinteros A." userId="906d147e-69d7-4191-95c7-7aaf57d0ab78" providerId="ADAL" clId="{1B81FCA4-3A10-4A67-BE1B-59459225EA63}" dt="2023-11-21T14:39:37.494" v="345" actId="47"/>
        <pc:sldMkLst>
          <pc:docMk/>
          <pc:sldMk cId="2446130614" sldId="4040"/>
        </pc:sldMkLst>
      </pc:sldChg>
      <pc:sldChg chg="del">
        <pc:chgData name="Karina Quinteros A." userId="906d147e-69d7-4191-95c7-7aaf57d0ab78" providerId="ADAL" clId="{1B81FCA4-3A10-4A67-BE1B-59459225EA63}" dt="2023-11-21T14:39:37.494" v="345" actId="47"/>
        <pc:sldMkLst>
          <pc:docMk/>
          <pc:sldMk cId="2024370515" sldId="4041"/>
        </pc:sldMkLst>
      </pc:sldChg>
      <pc:sldChg chg="del">
        <pc:chgData name="Karina Quinteros A." userId="906d147e-69d7-4191-95c7-7aaf57d0ab78" providerId="ADAL" clId="{1B81FCA4-3A10-4A67-BE1B-59459225EA63}" dt="2023-11-21T14:39:37.494" v="345" actId="47"/>
        <pc:sldMkLst>
          <pc:docMk/>
          <pc:sldMk cId="884228355" sldId="4043"/>
        </pc:sldMkLst>
      </pc:sldChg>
      <pc:sldChg chg="del">
        <pc:chgData name="Karina Quinteros A." userId="906d147e-69d7-4191-95c7-7aaf57d0ab78" providerId="ADAL" clId="{1B81FCA4-3A10-4A67-BE1B-59459225EA63}" dt="2023-11-21T14:39:37.494" v="345" actId="47"/>
        <pc:sldMkLst>
          <pc:docMk/>
          <pc:sldMk cId="2089769330" sldId="4048"/>
        </pc:sldMkLst>
      </pc:sldChg>
      <pc:sldChg chg="addSp delSp modSp mod ord">
        <pc:chgData name="Karina Quinteros A." userId="906d147e-69d7-4191-95c7-7aaf57d0ab78" providerId="ADAL" clId="{1B81FCA4-3A10-4A67-BE1B-59459225EA63}" dt="2023-11-21T14:13:34.561" v="15" actId="1076"/>
        <pc:sldMkLst>
          <pc:docMk/>
          <pc:sldMk cId="2726232653" sldId="4052"/>
        </pc:sldMkLst>
        <pc:spChg chg="mod">
          <ac:chgData name="Karina Quinteros A." userId="906d147e-69d7-4191-95c7-7aaf57d0ab78" providerId="ADAL" clId="{1B81FCA4-3A10-4A67-BE1B-59459225EA63}" dt="2023-11-21T14:11:51.153" v="2"/>
          <ac:spMkLst>
            <pc:docMk/>
            <pc:sldMk cId="2726232653" sldId="4052"/>
            <ac:spMk id="6" creationId="{DA2A99BD-EF5E-716C-788F-22BA11470460}"/>
          </ac:spMkLst>
        </pc:spChg>
        <pc:spChg chg="mod">
          <ac:chgData name="Karina Quinteros A." userId="906d147e-69d7-4191-95c7-7aaf57d0ab78" providerId="ADAL" clId="{1B81FCA4-3A10-4A67-BE1B-59459225EA63}" dt="2023-11-21T14:12:09.797" v="5"/>
          <ac:spMkLst>
            <pc:docMk/>
            <pc:sldMk cId="2726232653" sldId="4052"/>
            <ac:spMk id="7" creationId="{B00F997A-16E1-7AA0-021B-471393CEEF72}"/>
          </ac:spMkLst>
        </pc:spChg>
        <pc:spChg chg="mod">
          <ac:chgData name="Karina Quinteros A." userId="906d147e-69d7-4191-95c7-7aaf57d0ab78" providerId="ADAL" clId="{1B81FCA4-3A10-4A67-BE1B-59459225EA63}" dt="2023-11-21T14:12:24.981" v="6"/>
          <ac:spMkLst>
            <pc:docMk/>
            <pc:sldMk cId="2726232653" sldId="4052"/>
            <ac:spMk id="8" creationId="{C8CB7F7F-3525-12F0-0B2C-77733BA02DF8}"/>
          </ac:spMkLst>
        </pc:spChg>
        <pc:graphicFrameChg chg="add mod">
          <ac:chgData name="Karina Quinteros A." userId="906d147e-69d7-4191-95c7-7aaf57d0ab78" providerId="ADAL" clId="{1B81FCA4-3A10-4A67-BE1B-59459225EA63}" dt="2023-11-21T14:13:34.561" v="15" actId="1076"/>
          <ac:graphicFrameMkLst>
            <pc:docMk/>
            <pc:sldMk cId="2726232653" sldId="4052"/>
            <ac:graphicFrameMk id="2" creationId="{28565D1E-F2C9-446D-8960-1733ADF45073}"/>
          </ac:graphicFrameMkLst>
        </pc:graphicFrameChg>
        <pc:graphicFrameChg chg="del">
          <ac:chgData name="Karina Quinteros A." userId="906d147e-69d7-4191-95c7-7aaf57d0ab78" providerId="ADAL" clId="{1B81FCA4-3A10-4A67-BE1B-59459225EA63}" dt="2023-11-21T14:12:54.046" v="7" actId="478"/>
          <ac:graphicFrameMkLst>
            <pc:docMk/>
            <pc:sldMk cId="2726232653" sldId="4052"/>
            <ac:graphicFrameMk id="3" creationId="{EF4A2E57-EC6F-47DC-A3CA-4096442FB1E3}"/>
          </ac:graphicFrameMkLst>
        </pc:graphicFrameChg>
      </pc:sldChg>
      <pc:sldChg chg="del">
        <pc:chgData name="Karina Quinteros A." userId="906d147e-69d7-4191-95c7-7aaf57d0ab78" providerId="ADAL" clId="{1B81FCA4-3A10-4A67-BE1B-59459225EA63}" dt="2023-11-21T14:39:37.494" v="345" actId="47"/>
        <pc:sldMkLst>
          <pc:docMk/>
          <pc:sldMk cId="2274960826" sldId="4053"/>
        </pc:sldMkLst>
      </pc:sldChg>
      <pc:sldChg chg="del">
        <pc:chgData name="Karina Quinteros A." userId="906d147e-69d7-4191-95c7-7aaf57d0ab78" providerId="ADAL" clId="{1B81FCA4-3A10-4A67-BE1B-59459225EA63}" dt="2023-11-21T14:39:37.494" v="345" actId="47"/>
        <pc:sldMkLst>
          <pc:docMk/>
          <pc:sldMk cId="3453840816" sldId="4054"/>
        </pc:sldMkLst>
      </pc:sldChg>
      <pc:sldChg chg="del">
        <pc:chgData name="Karina Quinteros A." userId="906d147e-69d7-4191-95c7-7aaf57d0ab78" providerId="ADAL" clId="{1B81FCA4-3A10-4A67-BE1B-59459225EA63}" dt="2023-11-21T14:39:37.494" v="345" actId="47"/>
        <pc:sldMkLst>
          <pc:docMk/>
          <pc:sldMk cId="862506359" sldId="4057"/>
        </pc:sldMkLst>
      </pc:sldChg>
      <pc:sldChg chg="del">
        <pc:chgData name="Karina Quinteros A." userId="906d147e-69d7-4191-95c7-7aaf57d0ab78" providerId="ADAL" clId="{1B81FCA4-3A10-4A67-BE1B-59459225EA63}" dt="2023-11-21T14:39:37.494" v="345" actId="47"/>
        <pc:sldMkLst>
          <pc:docMk/>
          <pc:sldMk cId="730102247" sldId="4058"/>
        </pc:sldMkLst>
      </pc:sldChg>
      <pc:sldChg chg="del">
        <pc:chgData name="Karina Quinteros A." userId="906d147e-69d7-4191-95c7-7aaf57d0ab78" providerId="ADAL" clId="{1B81FCA4-3A10-4A67-BE1B-59459225EA63}" dt="2023-11-21T14:39:37.494" v="345" actId="47"/>
        <pc:sldMkLst>
          <pc:docMk/>
          <pc:sldMk cId="2194658902" sldId="4059"/>
        </pc:sldMkLst>
      </pc:sldChg>
      <pc:sldChg chg="del">
        <pc:chgData name="Karina Quinteros A." userId="906d147e-69d7-4191-95c7-7aaf57d0ab78" providerId="ADAL" clId="{1B81FCA4-3A10-4A67-BE1B-59459225EA63}" dt="2023-11-21T14:39:37.494" v="345" actId="47"/>
        <pc:sldMkLst>
          <pc:docMk/>
          <pc:sldMk cId="3599568572" sldId="4060"/>
        </pc:sldMkLst>
      </pc:sldChg>
      <pc:sldChg chg="del">
        <pc:chgData name="Karina Quinteros A." userId="906d147e-69d7-4191-95c7-7aaf57d0ab78" providerId="ADAL" clId="{1B81FCA4-3A10-4A67-BE1B-59459225EA63}" dt="2023-11-21T14:39:37.494" v="345" actId="47"/>
        <pc:sldMkLst>
          <pc:docMk/>
          <pc:sldMk cId="3152745477" sldId="4061"/>
        </pc:sldMkLst>
      </pc:sldChg>
      <pc:sldChg chg="addSp delSp modSp add mod">
        <pc:chgData name="Karina Quinteros A." userId="906d147e-69d7-4191-95c7-7aaf57d0ab78" providerId="ADAL" clId="{1B81FCA4-3A10-4A67-BE1B-59459225EA63}" dt="2023-11-21T14:18:55.696" v="158" actId="1035"/>
        <pc:sldMkLst>
          <pc:docMk/>
          <pc:sldMk cId="3278443217" sldId="4062"/>
        </pc:sldMkLst>
        <pc:spChg chg="add mod">
          <ac:chgData name="Karina Quinteros A." userId="906d147e-69d7-4191-95c7-7aaf57d0ab78" providerId="ADAL" clId="{1B81FCA4-3A10-4A67-BE1B-59459225EA63}" dt="2023-11-21T14:15:23.375" v="48" actId="1036"/>
          <ac:spMkLst>
            <pc:docMk/>
            <pc:sldMk cId="3278443217" sldId="4062"/>
            <ac:spMk id="3" creationId="{43B47854-9995-1F87-B6AC-94F296AA6B0B}"/>
          </ac:spMkLst>
        </pc:spChg>
        <pc:spChg chg="add mod">
          <ac:chgData name="Karina Quinteros A." userId="906d147e-69d7-4191-95c7-7aaf57d0ab78" providerId="ADAL" clId="{1B81FCA4-3A10-4A67-BE1B-59459225EA63}" dt="2023-11-21T14:16:54.472" v="132" actId="1038"/>
          <ac:spMkLst>
            <pc:docMk/>
            <pc:sldMk cId="3278443217" sldId="4062"/>
            <ac:spMk id="4" creationId="{985D9C96-99FC-1405-CECF-DEA7B9686B85}"/>
          </ac:spMkLst>
        </pc:spChg>
        <pc:spChg chg="mod">
          <ac:chgData name="Karina Quinteros A." userId="906d147e-69d7-4191-95c7-7aaf57d0ab78" providerId="ADAL" clId="{1B81FCA4-3A10-4A67-BE1B-59459225EA63}" dt="2023-11-21T14:14:13.691" v="18"/>
          <ac:spMkLst>
            <pc:docMk/>
            <pc:sldMk cId="3278443217" sldId="4062"/>
            <ac:spMk id="6" creationId="{DA2A99BD-EF5E-716C-788F-22BA11470460}"/>
          </ac:spMkLst>
        </pc:spChg>
        <pc:spChg chg="mod">
          <ac:chgData name="Karina Quinteros A." userId="906d147e-69d7-4191-95c7-7aaf57d0ab78" providerId="ADAL" clId="{1B81FCA4-3A10-4A67-BE1B-59459225EA63}" dt="2023-11-21T14:14:26.766" v="19"/>
          <ac:spMkLst>
            <pc:docMk/>
            <pc:sldMk cId="3278443217" sldId="4062"/>
            <ac:spMk id="7" creationId="{B00F997A-16E1-7AA0-021B-471393CEEF72}"/>
          </ac:spMkLst>
        </pc:spChg>
        <pc:spChg chg="mod">
          <ac:chgData name="Karina Quinteros A." userId="906d147e-69d7-4191-95c7-7aaf57d0ab78" providerId="ADAL" clId="{1B81FCA4-3A10-4A67-BE1B-59459225EA63}" dt="2023-11-21T14:14:37.280" v="20"/>
          <ac:spMkLst>
            <pc:docMk/>
            <pc:sldMk cId="3278443217" sldId="4062"/>
            <ac:spMk id="8" creationId="{C8CB7F7F-3525-12F0-0B2C-77733BA02DF8}"/>
          </ac:spMkLst>
        </pc:spChg>
        <pc:graphicFrameChg chg="del">
          <ac:chgData name="Karina Quinteros A." userId="906d147e-69d7-4191-95c7-7aaf57d0ab78" providerId="ADAL" clId="{1B81FCA4-3A10-4A67-BE1B-59459225EA63}" dt="2023-11-21T14:13:44.578" v="17" actId="478"/>
          <ac:graphicFrameMkLst>
            <pc:docMk/>
            <pc:sldMk cId="3278443217" sldId="4062"/>
            <ac:graphicFrameMk id="2" creationId="{28565D1E-F2C9-446D-8960-1733ADF45073}"/>
          </ac:graphicFrameMkLst>
        </pc:graphicFrameChg>
        <pc:graphicFrameChg chg="add mod">
          <ac:chgData name="Karina Quinteros A." userId="906d147e-69d7-4191-95c7-7aaf57d0ab78" providerId="ADAL" clId="{1B81FCA4-3A10-4A67-BE1B-59459225EA63}" dt="2023-11-21T14:18:55.696" v="158" actId="1035"/>
          <ac:graphicFrameMkLst>
            <pc:docMk/>
            <pc:sldMk cId="3278443217" sldId="4062"/>
            <ac:graphicFrameMk id="10" creationId="{47CB6002-4549-42D7-8495-88ABF394E286}"/>
          </ac:graphicFrameMkLst>
        </pc:graphicFrameChg>
        <pc:picChg chg="add mod modCrop">
          <ac:chgData name="Karina Quinteros A." userId="906d147e-69d7-4191-95c7-7aaf57d0ab78" providerId="ADAL" clId="{1B81FCA4-3A10-4A67-BE1B-59459225EA63}" dt="2023-11-21T14:18:55.696" v="158" actId="1035"/>
          <ac:picMkLst>
            <pc:docMk/>
            <pc:sldMk cId="3278443217" sldId="4062"/>
            <ac:picMk id="9" creationId="{67793B02-E8F7-7D48-9697-CE25F2C1BC9C}"/>
          </ac:picMkLst>
        </pc:picChg>
      </pc:sldChg>
      <pc:sldChg chg="delSp add del mod">
        <pc:chgData name="Karina Quinteros A." userId="906d147e-69d7-4191-95c7-7aaf57d0ab78" providerId="ADAL" clId="{1B81FCA4-3A10-4A67-BE1B-59459225EA63}" dt="2023-11-21T14:20:46.541" v="165" actId="47"/>
        <pc:sldMkLst>
          <pc:docMk/>
          <pc:sldMk cId="1884510355" sldId="4063"/>
        </pc:sldMkLst>
        <pc:graphicFrameChg chg="del">
          <ac:chgData name="Karina Quinteros A." userId="906d147e-69d7-4191-95c7-7aaf57d0ab78" providerId="ADAL" clId="{1B81FCA4-3A10-4A67-BE1B-59459225EA63}" dt="2023-11-21T14:20:36.054" v="164" actId="478"/>
          <ac:graphicFrameMkLst>
            <pc:docMk/>
            <pc:sldMk cId="1884510355" sldId="4063"/>
            <ac:graphicFrameMk id="10" creationId="{47CB6002-4549-42D7-8495-88ABF394E286}"/>
          </ac:graphicFrameMkLst>
        </pc:graphicFrameChg>
        <pc:picChg chg="del">
          <ac:chgData name="Karina Quinteros A." userId="906d147e-69d7-4191-95c7-7aaf57d0ab78" providerId="ADAL" clId="{1B81FCA4-3A10-4A67-BE1B-59459225EA63}" dt="2023-11-21T14:20:34.439" v="163" actId="478"/>
          <ac:picMkLst>
            <pc:docMk/>
            <pc:sldMk cId="1884510355" sldId="4063"/>
            <ac:picMk id="9" creationId="{67793B02-E8F7-7D48-9697-CE25F2C1BC9C}"/>
          </ac:picMkLst>
        </pc:picChg>
      </pc:sldChg>
      <pc:sldChg chg="addSp delSp modSp add mod">
        <pc:chgData name="Karina Quinteros A." userId="906d147e-69d7-4191-95c7-7aaf57d0ab78" providerId="ADAL" clId="{1B81FCA4-3A10-4A67-BE1B-59459225EA63}" dt="2023-11-21T14:46:39.951" v="400" actId="20577"/>
        <pc:sldMkLst>
          <pc:docMk/>
          <pc:sldMk cId="3473645392" sldId="4063"/>
        </pc:sldMkLst>
        <pc:spChg chg="add mod">
          <ac:chgData name="Karina Quinteros A." userId="906d147e-69d7-4191-95c7-7aaf57d0ab78" providerId="ADAL" clId="{1B81FCA4-3A10-4A67-BE1B-59459225EA63}" dt="2023-11-21T14:26:19.094" v="306" actId="1037"/>
          <ac:spMkLst>
            <pc:docMk/>
            <pc:sldMk cId="3473645392" sldId="4063"/>
            <ac:spMk id="3" creationId="{C470E395-D2BF-A2F7-3B2A-2A3519F77D50}"/>
          </ac:spMkLst>
        </pc:spChg>
        <pc:spChg chg="add mod">
          <ac:chgData name="Karina Quinteros A." userId="906d147e-69d7-4191-95c7-7aaf57d0ab78" providerId="ADAL" clId="{1B81FCA4-3A10-4A67-BE1B-59459225EA63}" dt="2023-11-21T14:26:19.094" v="306" actId="1037"/>
          <ac:spMkLst>
            <pc:docMk/>
            <pc:sldMk cId="3473645392" sldId="4063"/>
            <ac:spMk id="4" creationId="{A56B8584-8051-DA7C-176D-E7727471C57E}"/>
          </ac:spMkLst>
        </pc:spChg>
        <pc:spChg chg="mod">
          <ac:chgData name="Karina Quinteros A." userId="906d147e-69d7-4191-95c7-7aaf57d0ab78" providerId="ADAL" clId="{1B81FCA4-3A10-4A67-BE1B-59459225EA63}" dt="2023-11-21T14:21:04.041" v="170"/>
          <ac:spMkLst>
            <pc:docMk/>
            <pc:sldMk cId="3473645392" sldId="4063"/>
            <ac:spMk id="6" creationId="{DA2A99BD-EF5E-716C-788F-22BA11470460}"/>
          </ac:spMkLst>
        </pc:spChg>
        <pc:spChg chg="mod">
          <ac:chgData name="Karina Quinteros A." userId="906d147e-69d7-4191-95c7-7aaf57d0ab78" providerId="ADAL" clId="{1B81FCA4-3A10-4A67-BE1B-59459225EA63}" dt="2023-11-21T14:21:08.320" v="203" actId="6549"/>
          <ac:spMkLst>
            <pc:docMk/>
            <pc:sldMk cId="3473645392" sldId="4063"/>
            <ac:spMk id="7" creationId="{B00F997A-16E1-7AA0-021B-471393CEEF72}"/>
          </ac:spMkLst>
        </pc:spChg>
        <pc:spChg chg="mod">
          <ac:chgData name="Karina Quinteros A." userId="906d147e-69d7-4191-95c7-7aaf57d0ab78" providerId="ADAL" clId="{1B81FCA4-3A10-4A67-BE1B-59459225EA63}" dt="2023-11-21T14:46:39.951" v="400" actId="20577"/>
          <ac:spMkLst>
            <pc:docMk/>
            <pc:sldMk cId="3473645392" sldId="4063"/>
            <ac:spMk id="8" creationId="{C8CB7F7F-3525-12F0-0B2C-77733BA02DF8}"/>
          </ac:spMkLst>
        </pc:spChg>
        <pc:spChg chg="add mod">
          <ac:chgData name="Karina Quinteros A." userId="906d147e-69d7-4191-95c7-7aaf57d0ab78" providerId="ADAL" clId="{1B81FCA4-3A10-4A67-BE1B-59459225EA63}" dt="2023-11-21T14:26:42.823" v="307" actId="1076"/>
          <ac:spMkLst>
            <pc:docMk/>
            <pc:sldMk cId="3473645392" sldId="4063"/>
            <ac:spMk id="12" creationId="{09D1541E-C9D0-A172-65A8-0680C73C68C1}"/>
          </ac:spMkLst>
        </pc:spChg>
        <pc:spChg chg="add mod">
          <ac:chgData name="Karina Quinteros A." userId="906d147e-69d7-4191-95c7-7aaf57d0ab78" providerId="ADAL" clId="{1B81FCA4-3A10-4A67-BE1B-59459225EA63}" dt="2023-11-21T14:26:49.727" v="308" actId="1076"/>
          <ac:spMkLst>
            <pc:docMk/>
            <pc:sldMk cId="3473645392" sldId="4063"/>
            <ac:spMk id="13" creationId="{3ECF6DDE-E48D-4B12-B067-D894B086772D}"/>
          </ac:spMkLst>
        </pc:spChg>
        <pc:spChg chg="add mod">
          <ac:chgData name="Karina Quinteros A." userId="906d147e-69d7-4191-95c7-7aaf57d0ab78" providerId="ADAL" clId="{1B81FCA4-3A10-4A67-BE1B-59459225EA63}" dt="2023-11-21T14:26:55.431" v="309" actId="1076"/>
          <ac:spMkLst>
            <pc:docMk/>
            <pc:sldMk cId="3473645392" sldId="4063"/>
            <ac:spMk id="14" creationId="{C6982469-9342-4773-BDC4-6C74DDDB95A3}"/>
          </ac:spMkLst>
        </pc:spChg>
        <pc:graphicFrameChg chg="del">
          <ac:chgData name="Karina Quinteros A." userId="906d147e-69d7-4191-95c7-7aaf57d0ab78" providerId="ADAL" clId="{1B81FCA4-3A10-4A67-BE1B-59459225EA63}" dt="2023-11-21T14:20:53.228" v="167" actId="478"/>
          <ac:graphicFrameMkLst>
            <pc:docMk/>
            <pc:sldMk cId="3473645392" sldId="4063"/>
            <ac:graphicFrameMk id="2" creationId="{28565D1E-F2C9-446D-8960-1733ADF45073}"/>
          </ac:graphicFrameMkLst>
        </pc:graphicFrameChg>
        <pc:graphicFrameChg chg="add del mod">
          <ac:chgData name="Karina Quinteros A." userId="906d147e-69d7-4191-95c7-7aaf57d0ab78" providerId="ADAL" clId="{1B81FCA4-3A10-4A67-BE1B-59459225EA63}" dt="2023-11-21T14:23:19.179" v="236" actId="478"/>
          <ac:graphicFrameMkLst>
            <pc:docMk/>
            <pc:sldMk cId="3473645392" sldId="4063"/>
            <ac:graphicFrameMk id="5" creationId="{3B71BB2F-E87D-4186-A070-F1CCD6995DAE}"/>
          </ac:graphicFrameMkLst>
        </pc:graphicFrameChg>
        <pc:graphicFrameChg chg="add del mod">
          <ac:chgData name="Karina Quinteros A." userId="906d147e-69d7-4191-95c7-7aaf57d0ab78" providerId="ADAL" clId="{1B81FCA4-3A10-4A67-BE1B-59459225EA63}" dt="2023-11-21T14:24:21.571" v="243" actId="478"/>
          <ac:graphicFrameMkLst>
            <pc:docMk/>
            <pc:sldMk cId="3473645392" sldId="4063"/>
            <ac:graphicFrameMk id="9" creationId="{3B71BB2F-E87D-4186-A070-F1CCD6995DAE}"/>
          </ac:graphicFrameMkLst>
        </pc:graphicFrameChg>
        <pc:graphicFrameChg chg="add mod">
          <ac:chgData name="Karina Quinteros A." userId="906d147e-69d7-4191-95c7-7aaf57d0ab78" providerId="ADAL" clId="{1B81FCA4-3A10-4A67-BE1B-59459225EA63}" dt="2023-11-21T14:24:38.154" v="249" actId="1076"/>
          <ac:graphicFrameMkLst>
            <pc:docMk/>
            <pc:sldMk cId="3473645392" sldId="4063"/>
            <ac:graphicFrameMk id="10" creationId="{3B71BB2F-E87D-4186-A070-F1CCD6995DAE}"/>
          </ac:graphicFrameMkLst>
        </pc:graphicFrameChg>
        <pc:graphicFrameChg chg="add mod">
          <ac:chgData name="Karina Quinteros A." userId="906d147e-69d7-4191-95c7-7aaf57d0ab78" providerId="ADAL" clId="{1B81FCA4-3A10-4A67-BE1B-59459225EA63}" dt="2023-11-21T14:26:19.094" v="306" actId="1037"/>
          <ac:graphicFrameMkLst>
            <pc:docMk/>
            <pc:sldMk cId="3473645392" sldId="4063"/>
            <ac:graphicFrameMk id="11" creationId="{7995B3C9-0FF6-479E-8261-8BE704C57CC1}"/>
          </ac:graphicFrameMkLst>
        </pc:graphicFrameChg>
      </pc:sldChg>
      <pc:sldChg chg="delSp add del mod">
        <pc:chgData name="Karina Quinteros A." userId="906d147e-69d7-4191-95c7-7aaf57d0ab78" providerId="ADAL" clId="{1B81FCA4-3A10-4A67-BE1B-59459225EA63}" dt="2023-11-21T14:20:29.770" v="161" actId="47"/>
        <pc:sldMkLst>
          <pc:docMk/>
          <pc:sldMk cId="3583129246" sldId="4063"/>
        </pc:sldMkLst>
        <pc:graphicFrameChg chg="del">
          <ac:chgData name="Karina Quinteros A." userId="906d147e-69d7-4191-95c7-7aaf57d0ab78" providerId="ADAL" clId="{1B81FCA4-3A10-4A67-BE1B-59459225EA63}" dt="2023-11-21T14:20:02.214" v="160" actId="478"/>
          <ac:graphicFrameMkLst>
            <pc:docMk/>
            <pc:sldMk cId="3583129246" sldId="4063"/>
            <ac:graphicFrameMk id="2" creationId="{28565D1E-F2C9-446D-8960-1733ADF45073}"/>
          </ac:graphicFrameMkLst>
        </pc:graphicFrameChg>
      </pc:sldChg>
      <pc:sldChg chg="addSp delSp modSp add mod">
        <pc:chgData name="Karina Quinteros A." userId="906d147e-69d7-4191-95c7-7aaf57d0ab78" providerId="ADAL" clId="{1B81FCA4-3A10-4A67-BE1B-59459225EA63}" dt="2023-11-21T14:36:58.955" v="332" actId="1038"/>
        <pc:sldMkLst>
          <pc:docMk/>
          <pc:sldMk cId="265372950" sldId="4064"/>
        </pc:sldMkLst>
        <pc:spChg chg="mod">
          <ac:chgData name="Karina Quinteros A." userId="906d147e-69d7-4191-95c7-7aaf57d0ab78" providerId="ADAL" clId="{1B81FCA4-3A10-4A67-BE1B-59459225EA63}" dt="2023-11-21T14:34:19.311" v="311"/>
          <ac:spMkLst>
            <pc:docMk/>
            <pc:sldMk cId="265372950" sldId="4064"/>
            <ac:spMk id="6" creationId="{DA2A99BD-EF5E-716C-788F-22BA11470460}"/>
          </ac:spMkLst>
        </pc:spChg>
        <pc:spChg chg="mod">
          <ac:chgData name="Karina Quinteros A." userId="906d147e-69d7-4191-95c7-7aaf57d0ab78" providerId="ADAL" clId="{1B81FCA4-3A10-4A67-BE1B-59459225EA63}" dt="2023-11-21T14:34:29.843" v="313"/>
          <ac:spMkLst>
            <pc:docMk/>
            <pc:sldMk cId="265372950" sldId="4064"/>
            <ac:spMk id="7" creationId="{B00F997A-16E1-7AA0-021B-471393CEEF72}"/>
          </ac:spMkLst>
        </pc:spChg>
        <pc:spChg chg="mod">
          <ac:chgData name="Karina Quinteros A." userId="906d147e-69d7-4191-95c7-7aaf57d0ab78" providerId="ADAL" clId="{1B81FCA4-3A10-4A67-BE1B-59459225EA63}" dt="2023-11-21T14:34:40.950" v="316"/>
          <ac:spMkLst>
            <pc:docMk/>
            <pc:sldMk cId="265372950" sldId="4064"/>
            <ac:spMk id="8" creationId="{C8CB7F7F-3525-12F0-0B2C-77733BA02DF8}"/>
          </ac:spMkLst>
        </pc:spChg>
        <pc:graphicFrameChg chg="del">
          <ac:chgData name="Karina Quinteros A." userId="906d147e-69d7-4191-95c7-7aaf57d0ab78" providerId="ADAL" clId="{1B81FCA4-3A10-4A67-BE1B-59459225EA63}" dt="2023-11-21T14:34:21.503" v="312" actId="478"/>
          <ac:graphicFrameMkLst>
            <pc:docMk/>
            <pc:sldMk cId="265372950" sldId="4064"/>
            <ac:graphicFrameMk id="2" creationId="{28565D1E-F2C9-446D-8960-1733ADF45073}"/>
          </ac:graphicFrameMkLst>
        </pc:graphicFrameChg>
        <pc:graphicFrameChg chg="add mod">
          <ac:chgData name="Karina Quinteros A." userId="906d147e-69d7-4191-95c7-7aaf57d0ab78" providerId="ADAL" clId="{1B81FCA4-3A10-4A67-BE1B-59459225EA63}" dt="2023-11-21T14:36:58.955" v="332" actId="1038"/>
          <ac:graphicFrameMkLst>
            <pc:docMk/>
            <pc:sldMk cId="265372950" sldId="4064"/>
            <ac:graphicFrameMk id="3" creationId="{0625F4E9-BC19-4818-8CEC-453295594558}"/>
          </ac:graphicFrameMkLst>
        </pc:graphicFrameChg>
      </pc:sldChg>
      <pc:sldChg chg="addSp delSp modSp add mod">
        <pc:chgData name="Karina Quinteros A." userId="906d147e-69d7-4191-95c7-7aaf57d0ab78" providerId="ADAL" clId="{1B81FCA4-3A10-4A67-BE1B-59459225EA63}" dt="2023-11-21T14:39:29.614" v="344" actId="1076"/>
        <pc:sldMkLst>
          <pc:docMk/>
          <pc:sldMk cId="560400604" sldId="4065"/>
        </pc:sldMkLst>
        <pc:spChg chg="mod">
          <ac:chgData name="Karina Quinteros A." userId="906d147e-69d7-4191-95c7-7aaf57d0ab78" providerId="ADAL" clId="{1B81FCA4-3A10-4A67-BE1B-59459225EA63}" dt="2023-11-21T14:37:51.460" v="335"/>
          <ac:spMkLst>
            <pc:docMk/>
            <pc:sldMk cId="560400604" sldId="4065"/>
            <ac:spMk id="6" creationId="{DA2A99BD-EF5E-716C-788F-22BA11470460}"/>
          </ac:spMkLst>
        </pc:spChg>
        <pc:spChg chg="mod">
          <ac:chgData name="Karina Quinteros A." userId="906d147e-69d7-4191-95c7-7aaf57d0ab78" providerId="ADAL" clId="{1B81FCA4-3A10-4A67-BE1B-59459225EA63}" dt="2023-11-21T14:37:59.501" v="336"/>
          <ac:spMkLst>
            <pc:docMk/>
            <pc:sldMk cId="560400604" sldId="4065"/>
            <ac:spMk id="7" creationId="{B00F997A-16E1-7AA0-021B-471393CEEF72}"/>
          </ac:spMkLst>
        </pc:spChg>
        <pc:spChg chg="mod">
          <ac:chgData name="Karina Quinteros A." userId="906d147e-69d7-4191-95c7-7aaf57d0ab78" providerId="ADAL" clId="{1B81FCA4-3A10-4A67-BE1B-59459225EA63}" dt="2023-11-21T14:38:09.745" v="337"/>
          <ac:spMkLst>
            <pc:docMk/>
            <pc:sldMk cId="560400604" sldId="4065"/>
            <ac:spMk id="8" creationId="{C8CB7F7F-3525-12F0-0B2C-77733BA02DF8}"/>
          </ac:spMkLst>
        </pc:spChg>
        <pc:graphicFrameChg chg="del">
          <ac:chgData name="Karina Quinteros A." userId="906d147e-69d7-4191-95c7-7aaf57d0ab78" providerId="ADAL" clId="{1B81FCA4-3A10-4A67-BE1B-59459225EA63}" dt="2023-11-21T14:37:19.458" v="334" actId="478"/>
          <ac:graphicFrameMkLst>
            <pc:docMk/>
            <pc:sldMk cId="560400604" sldId="4065"/>
            <ac:graphicFrameMk id="2" creationId="{28565D1E-F2C9-446D-8960-1733ADF45073}"/>
          </ac:graphicFrameMkLst>
        </pc:graphicFrameChg>
        <pc:graphicFrameChg chg="add del mod">
          <ac:chgData name="Karina Quinteros A." userId="906d147e-69d7-4191-95c7-7aaf57d0ab78" providerId="ADAL" clId="{1B81FCA4-3A10-4A67-BE1B-59459225EA63}" dt="2023-11-21T14:38:34.248" v="341" actId="478"/>
          <ac:graphicFrameMkLst>
            <pc:docMk/>
            <pc:sldMk cId="560400604" sldId="4065"/>
            <ac:graphicFrameMk id="3" creationId="{78FF828C-86C1-41FB-BE1D-FA8C26C6121A}"/>
          </ac:graphicFrameMkLst>
        </pc:graphicFrameChg>
        <pc:graphicFrameChg chg="add mod">
          <ac:chgData name="Karina Quinteros A." userId="906d147e-69d7-4191-95c7-7aaf57d0ab78" providerId="ADAL" clId="{1B81FCA4-3A10-4A67-BE1B-59459225EA63}" dt="2023-11-21T14:39:29.614" v="344" actId="1076"/>
          <ac:graphicFrameMkLst>
            <pc:docMk/>
            <pc:sldMk cId="560400604" sldId="4065"/>
            <ac:graphicFrameMk id="4" creationId="{78FF828C-86C1-41FB-BE1D-FA8C26C6121A}"/>
          </ac:graphicFrameMkLst>
        </pc:graphicFrameChg>
      </pc:sldChg>
      <pc:sldChg chg="modSp add del mod">
        <pc:chgData name="Karina Quinteros A." userId="906d147e-69d7-4191-95c7-7aaf57d0ab78" providerId="ADAL" clId="{1B81FCA4-3A10-4A67-BE1B-59459225EA63}" dt="2023-11-21T14:42:32.213" v="396" actId="1036"/>
        <pc:sldMkLst>
          <pc:docMk/>
          <pc:sldMk cId="1681661987" sldId="4082"/>
        </pc:sldMkLst>
        <pc:spChg chg="mod">
          <ac:chgData name="Karina Quinteros A." userId="906d147e-69d7-4191-95c7-7aaf57d0ab78" providerId="ADAL" clId="{1B81FCA4-3A10-4A67-BE1B-59459225EA63}" dt="2023-11-21T14:42:32.213" v="396" actId="1036"/>
          <ac:spMkLst>
            <pc:docMk/>
            <pc:sldMk cId="1681661987" sldId="4082"/>
            <ac:spMk id="3" creationId="{92CA9A15-45CC-48A8-B2D8-13D2EF6DD8E1}"/>
          </ac:spMkLst>
        </pc:spChg>
      </pc:sldChg>
      <pc:sldMasterChg chg="modSldLayout">
        <pc:chgData name="Karina Quinteros A." userId="906d147e-69d7-4191-95c7-7aaf57d0ab78" providerId="ADAL" clId="{1B81FCA4-3A10-4A67-BE1B-59459225EA63}" dt="2023-11-21T14:39:51.803" v="346" actId="478"/>
        <pc:sldMasterMkLst>
          <pc:docMk/>
          <pc:sldMasterMk cId="157779844" sldId="2147483698"/>
        </pc:sldMasterMkLst>
        <pc:sldLayoutChg chg="delSp mod">
          <pc:chgData name="Karina Quinteros A." userId="906d147e-69d7-4191-95c7-7aaf57d0ab78" providerId="ADAL" clId="{1B81FCA4-3A10-4A67-BE1B-59459225EA63}" dt="2023-11-21T14:39:51.803" v="346" actId="478"/>
          <pc:sldLayoutMkLst>
            <pc:docMk/>
            <pc:sldMasterMk cId="157779844" sldId="2147483698"/>
            <pc:sldLayoutMk cId="410498986" sldId="2147483711"/>
          </pc:sldLayoutMkLst>
          <pc:spChg chg="del">
            <ac:chgData name="Karina Quinteros A." userId="906d147e-69d7-4191-95c7-7aaf57d0ab78" providerId="ADAL" clId="{1B81FCA4-3A10-4A67-BE1B-59459225EA63}" dt="2023-11-21T14:39:51.803" v="346" actId="478"/>
            <ac:spMkLst>
              <pc:docMk/>
              <pc:sldMasterMk cId="157779844" sldId="2147483698"/>
              <pc:sldLayoutMk cId="410498986" sldId="2147483711"/>
              <ac:spMk id="10" creationId="{00000000-0000-0000-0000-000000000000}"/>
            </ac:spMkLst>
          </pc:spChg>
        </pc:sldLayoutChg>
      </pc:sldMasterChg>
      <pc:sldMasterChg chg="del delSldLayout">
        <pc:chgData name="Karina Quinteros A." userId="906d147e-69d7-4191-95c7-7aaf57d0ab78" providerId="ADAL" clId="{1B81FCA4-3A10-4A67-BE1B-59459225EA63}" dt="2023-11-21T14:43:16.789" v="397" actId="47"/>
        <pc:sldMasterMkLst>
          <pc:docMk/>
          <pc:sldMasterMk cId="817872594" sldId="2147483712"/>
        </pc:sldMasterMkLst>
        <pc:sldLayoutChg chg="del">
          <pc:chgData name="Karina Quinteros A." userId="906d147e-69d7-4191-95c7-7aaf57d0ab78" providerId="ADAL" clId="{1B81FCA4-3A10-4A67-BE1B-59459225EA63}" dt="2023-11-21T14:43:16.789" v="397" actId="47"/>
          <pc:sldLayoutMkLst>
            <pc:docMk/>
            <pc:sldMasterMk cId="817872594" sldId="2147483712"/>
            <pc:sldLayoutMk cId="706801983" sldId="2147483713"/>
          </pc:sldLayoutMkLst>
        </pc:sldLayoutChg>
        <pc:sldLayoutChg chg="del">
          <pc:chgData name="Karina Quinteros A." userId="906d147e-69d7-4191-95c7-7aaf57d0ab78" providerId="ADAL" clId="{1B81FCA4-3A10-4A67-BE1B-59459225EA63}" dt="2023-11-21T14:43:16.789" v="397" actId="47"/>
          <pc:sldLayoutMkLst>
            <pc:docMk/>
            <pc:sldMasterMk cId="817872594" sldId="2147483712"/>
            <pc:sldLayoutMk cId="1844246909" sldId="2147483714"/>
          </pc:sldLayoutMkLst>
        </pc:sldLayoutChg>
        <pc:sldLayoutChg chg="del">
          <pc:chgData name="Karina Quinteros A." userId="906d147e-69d7-4191-95c7-7aaf57d0ab78" providerId="ADAL" clId="{1B81FCA4-3A10-4A67-BE1B-59459225EA63}" dt="2023-11-21T14:43:16.789" v="397" actId="47"/>
          <pc:sldLayoutMkLst>
            <pc:docMk/>
            <pc:sldMasterMk cId="817872594" sldId="2147483712"/>
            <pc:sldLayoutMk cId="493679881" sldId="2147483715"/>
          </pc:sldLayoutMkLst>
        </pc:sldLayoutChg>
        <pc:sldLayoutChg chg="del">
          <pc:chgData name="Karina Quinteros A." userId="906d147e-69d7-4191-95c7-7aaf57d0ab78" providerId="ADAL" clId="{1B81FCA4-3A10-4A67-BE1B-59459225EA63}" dt="2023-11-21T14:43:16.789" v="397" actId="47"/>
          <pc:sldLayoutMkLst>
            <pc:docMk/>
            <pc:sldMasterMk cId="817872594" sldId="2147483712"/>
            <pc:sldLayoutMk cId="2126114757" sldId="2147483716"/>
          </pc:sldLayoutMkLst>
        </pc:sldLayoutChg>
        <pc:sldLayoutChg chg="del">
          <pc:chgData name="Karina Quinteros A." userId="906d147e-69d7-4191-95c7-7aaf57d0ab78" providerId="ADAL" clId="{1B81FCA4-3A10-4A67-BE1B-59459225EA63}" dt="2023-11-21T14:43:16.789" v="397" actId="47"/>
          <pc:sldLayoutMkLst>
            <pc:docMk/>
            <pc:sldMasterMk cId="817872594" sldId="2147483712"/>
            <pc:sldLayoutMk cId="1449364225" sldId="2147483717"/>
          </pc:sldLayoutMkLst>
        </pc:sldLayoutChg>
        <pc:sldLayoutChg chg="del">
          <pc:chgData name="Karina Quinteros A." userId="906d147e-69d7-4191-95c7-7aaf57d0ab78" providerId="ADAL" clId="{1B81FCA4-3A10-4A67-BE1B-59459225EA63}" dt="2023-11-21T14:43:16.789" v="397" actId="47"/>
          <pc:sldLayoutMkLst>
            <pc:docMk/>
            <pc:sldMasterMk cId="817872594" sldId="2147483712"/>
            <pc:sldLayoutMk cId="4256873416" sldId="2147483718"/>
          </pc:sldLayoutMkLst>
        </pc:sldLayoutChg>
        <pc:sldLayoutChg chg="del">
          <pc:chgData name="Karina Quinteros A." userId="906d147e-69d7-4191-95c7-7aaf57d0ab78" providerId="ADAL" clId="{1B81FCA4-3A10-4A67-BE1B-59459225EA63}" dt="2023-11-21T14:43:16.789" v="397" actId="47"/>
          <pc:sldLayoutMkLst>
            <pc:docMk/>
            <pc:sldMasterMk cId="817872594" sldId="2147483712"/>
            <pc:sldLayoutMk cId="4163151416" sldId="2147483719"/>
          </pc:sldLayoutMkLst>
        </pc:sldLayoutChg>
        <pc:sldLayoutChg chg="del">
          <pc:chgData name="Karina Quinteros A." userId="906d147e-69d7-4191-95c7-7aaf57d0ab78" providerId="ADAL" clId="{1B81FCA4-3A10-4A67-BE1B-59459225EA63}" dt="2023-11-21T14:43:16.789" v="397" actId="47"/>
          <pc:sldLayoutMkLst>
            <pc:docMk/>
            <pc:sldMasterMk cId="817872594" sldId="2147483712"/>
            <pc:sldLayoutMk cId="58531238" sldId="2147483720"/>
          </pc:sldLayoutMkLst>
        </pc:sldLayoutChg>
        <pc:sldLayoutChg chg="del">
          <pc:chgData name="Karina Quinteros A." userId="906d147e-69d7-4191-95c7-7aaf57d0ab78" providerId="ADAL" clId="{1B81FCA4-3A10-4A67-BE1B-59459225EA63}" dt="2023-11-21T14:43:16.789" v="397" actId="47"/>
          <pc:sldLayoutMkLst>
            <pc:docMk/>
            <pc:sldMasterMk cId="817872594" sldId="2147483712"/>
            <pc:sldLayoutMk cId="1910787892" sldId="2147483721"/>
          </pc:sldLayoutMkLst>
        </pc:sldLayoutChg>
        <pc:sldLayoutChg chg="del">
          <pc:chgData name="Karina Quinteros A." userId="906d147e-69d7-4191-95c7-7aaf57d0ab78" providerId="ADAL" clId="{1B81FCA4-3A10-4A67-BE1B-59459225EA63}" dt="2023-11-21T14:43:16.789" v="397" actId="47"/>
          <pc:sldLayoutMkLst>
            <pc:docMk/>
            <pc:sldMasterMk cId="817872594" sldId="2147483712"/>
            <pc:sldLayoutMk cId="1791041090" sldId="2147483722"/>
          </pc:sldLayoutMkLst>
        </pc:sldLayoutChg>
        <pc:sldLayoutChg chg="del">
          <pc:chgData name="Karina Quinteros A." userId="906d147e-69d7-4191-95c7-7aaf57d0ab78" providerId="ADAL" clId="{1B81FCA4-3A10-4A67-BE1B-59459225EA63}" dt="2023-11-21T14:43:16.789" v="397" actId="47"/>
          <pc:sldLayoutMkLst>
            <pc:docMk/>
            <pc:sldMasterMk cId="817872594" sldId="2147483712"/>
            <pc:sldLayoutMk cId="2438339802" sldId="2147483723"/>
          </pc:sldLayoutMkLst>
        </pc:sldLayoutChg>
        <pc:sldLayoutChg chg="del">
          <pc:chgData name="Karina Quinteros A." userId="906d147e-69d7-4191-95c7-7aaf57d0ab78" providerId="ADAL" clId="{1B81FCA4-3A10-4A67-BE1B-59459225EA63}" dt="2023-11-21T14:43:16.789" v="397" actId="47"/>
          <pc:sldLayoutMkLst>
            <pc:docMk/>
            <pc:sldMasterMk cId="817872594" sldId="2147483712"/>
            <pc:sldLayoutMk cId="2996129390" sldId="2147483724"/>
          </pc:sldLayoutMkLst>
        </pc:sldLayoutChg>
      </pc:sldMasterChg>
      <pc:sldMasterChg chg="modSldLayout">
        <pc:chgData name="Karina Quinteros A." userId="906d147e-69d7-4191-95c7-7aaf57d0ab78" providerId="ADAL" clId="{1B81FCA4-3A10-4A67-BE1B-59459225EA63}" dt="2023-11-21T14:42:24.613" v="381" actId="1035"/>
        <pc:sldMasterMkLst>
          <pc:docMk/>
          <pc:sldMasterMk cId="3069326870" sldId="2147483725"/>
        </pc:sldMasterMkLst>
        <pc:sldLayoutChg chg="modSp mod">
          <pc:chgData name="Karina Quinteros A." userId="906d147e-69d7-4191-95c7-7aaf57d0ab78" providerId="ADAL" clId="{1B81FCA4-3A10-4A67-BE1B-59459225EA63}" dt="2023-11-21T14:42:24.613" v="381" actId="1035"/>
          <pc:sldLayoutMkLst>
            <pc:docMk/>
            <pc:sldMasterMk cId="3069326870" sldId="2147483725"/>
            <pc:sldLayoutMk cId="2152905108" sldId="2147483738"/>
          </pc:sldLayoutMkLst>
          <pc:spChg chg="mod">
            <ac:chgData name="Karina Quinteros A." userId="906d147e-69d7-4191-95c7-7aaf57d0ab78" providerId="ADAL" clId="{1B81FCA4-3A10-4A67-BE1B-59459225EA63}" dt="2023-11-21T14:42:24.613" v="381" actId="1035"/>
            <ac:spMkLst>
              <pc:docMk/>
              <pc:sldMasterMk cId="3069326870" sldId="2147483725"/>
              <pc:sldLayoutMk cId="2152905108" sldId="2147483738"/>
              <ac:spMk id="11" creationId="{D8A99761-8523-4FAF-8204-ADE3620060BD}"/>
            </ac:spMkLst>
          </pc:spChg>
        </pc:sldLayoutChg>
      </pc:sldMasterChg>
    </pc:docChg>
  </pc:docChgLst>
  <pc:docChgLst>
    <pc:chgData name="Pablo Sanchez C" userId="8146bd22-6de2-424b-9ca0-5e59d0934b04" providerId="ADAL" clId="{3106F861-54ED-4E50-8520-A448455699A4}"/>
    <pc:docChg chg="custSel modSld">
      <pc:chgData name="Pablo Sanchez C" userId="8146bd22-6de2-424b-9ca0-5e59d0934b04" providerId="ADAL" clId="{3106F861-54ED-4E50-8520-A448455699A4}" dt="2023-09-06T14:51:39.153" v="8" actId="1076"/>
      <pc:docMkLst>
        <pc:docMk/>
      </pc:docMkLst>
      <pc:sldChg chg="addSp delSp modSp mod">
        <pc:chgData name="Pablo Sanchez C" userId="8146bd22-6de2-424b-9ca0-5e59d0934b04" providerId="ADAL" clId="{3106F861-54ED-4E50-8520-A448455699A4}" dt="2023-09-06T00:26:58.327" v="3" actId="1076"/>
        <pc:sldMkLst>
          <pc:docMk/>
          <pc:sldMk cId="1430058642" sldId="3975"/>
        </pc:sldMkLst>
        <pc:graphicFrameChg chg="add mod">
          <ac:chgData name="Pablo Sanchez C" userId="8146bd22-6de2-424b-9ca0-5e59d0934b04" providerId="ADAL" clId="{3106F861-54ED-4E50-8520-A448455699A4}" dt="2023-09-06T00:26:58.327" v="3" actId="1076"/>
          <ac:graphicFrameMkLst>
            <pc:docMk/>
            <pc:sldMk cId="1430058642" sldId="3975"/>
            <ac:graphicFrameMk id="2" creationId="{79E2BB14-DE2B-467B-93E2-DD1DA0187B02}"/>
          </ac:graphicFrameMkLst>
        </pc:graphicFrameChg>
        <pc:graphicFrameChg chg="del">
          <ac:chgData name="Pablo Sanchez C" userId="8146bd22-6de2-424b-9ca0-5e59d0934b04" providerId="ADAL" clId="{3106F861-54ED-4E50-8520-A448455699A4}" dt="2023-09-06T00:26:51.587" v="0" actId="478"/>
          <ac:graphicFrameMkLst>
            <pc:docMk/>
            <pc:sldMk cId="1430058642" sldId="3975"/>
            <ac:graphicFrameMk id="3" creationId="{79E2BB14-DE2B-467B-93E2-DD1DA0187B02}"/>
          </ac:graphicFrameMkLst>
        </pc:graphicFrameChg>
      </pc:sldChg>
      <pc:sldChg chg="addSp delSp modSp mod">
        <pc:chgData name="Pablo Sanchez C" userId="8146bd22-6de2-424b-9ca0-5e59d0934b04" providerId="ADAL" clId="{3106F861-54ED-4E50-8520-A448455699A4}" dt="2023-09-06T14:51:39.153" v="8" actId="1076"/>
        <pc:sldMkLst>
          <pc:docMk/>
          <pc:sldMk cId="2990673727" sldId="4034"/>
        </pc:sldMkLst>
        <pc:spChg chg="mod">
          <ac:chgData name="Pablo Sanchez C" userId="8146bd22-6de2-424b-9ca0-5e59d0934b04" providerId="ADAL" clId="{3106F861-54ED-4E50-8520-A448455699A4}" dt="2023-09-06T14:51:39.153" v="8" actId="1076"/>
          <ac:spMkLst>
            <pc:docMk/>
            <pc:sldMk cId="2990673727" sldId="4034"/>
            <ac:spMk id="4" creationId="{42AF8436-8866-82B1-9CA3-D1B7AF889604}"/>
          </ac:spMkLst>
        </pc:spChg>
        <pc:graphicFrameChg chg="del">
          <ac:chgData name="Pablo Sanchez C" userId="8146bd22-6de2-424b-9ca0-5e59d0934b04" providerId="ADAL" clId="{3106F861-54ED-4E50-8520-A448455699A4}" dt="2023-09-06T14:51:25.900" v="4" actId="478"/>
          <ac:graphicFrameMkLst>
            <pc:docMk/>
            <pc:sldMk cId="2990673727" sldId="4034"/>
            <ac:graphicFrameMk id="2" creationId="{D224E3A6-E862-9BBD-6819-CA1712F2F4EC}"/>
          </ac:graphicFrameMkLst>
        </pc:graphicFrameChg>
        <pc:graphicFrameChg chg="add mod">
          <ac:chgData name="Pablo Sanchez C" userId="8146bd22-6de2-424b-9ca0-5e59d0934b04" providerId="ADAL" clId="{3106F861-54ED-4E50-8520-A448455699A4}" dt="2023-09-06T14:51:36.156" v="7" actId="1076"/>
          <ac:graphicFrameMkLst>
            <pc:docMk/>
            <pc:sldMk cId="2990673727" sldId="4034"/>
            <ac:graphicFrameMk id="3" creationId="{D224E3A6-E862-9BBD-6819-CA1712F2F4E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central.sharepoint.com/sites/GEC/Documentos%20compartidos/Presentaciones/2023/12.%20Diciembre/SOFOFA/Inputs/Gr&#225;fico%201_PIB,%20consumo%20y%20cuenta%20corriente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Hoja_de_c_lculo_de_Microsoft_Excel3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bcentral.sharepoint.com/sites/GEC/Documentos%20compartidos/Presentaciones/2023/12.%20Diciembre/SOFOFA/Inputs/Gr&#225;fico%208_Volatilidade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bcentral.sharepoint.com/sites/GEC/Documentos%20compartidos/Presentaciones/2023/12.%20Diciembre/SOFOFA/Inputs/Gr&#225;fico%208_Volatilidade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Hoja_de_c_lculo_de_Microsoft_Excel5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https://bcentral.sharepoint.com/sites/GEC/Documentos%20compartidos/Presentaciones/2023/12.%20Diciembre/SOFOFA/Inputs/Gr&#225;fico%209_Monedas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https://bcentral.sharepoint.com/sites/GEC/Documentos%20compartidos/Presentaciones/2023/12.%20Diciembre/SOFOFA/Inputs/Gr&#225;fico%2010_Imacec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https://bcentral.sharepoint.com/sites/GEC/Documentos%20compartidos/Presentaciones/2023/12.%20Diciembre/SOFOFA/Inputs/Gr&#225;fico%2010_Imacec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Hoja_de_c_lculo_de_Microsoft_Excel6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Hoja_de_c_lculo_de_Microsoft_Excel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bcentral.sharepoint.com/sites/GEC/Documentos%20compartidos/Presentaciones/2023/12.%20Diciembre/SOFOFA/Inputs/Gr&#225;fico%201_PIB,%20consumo%20y%20cuenta%20corrient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bcentral.sharepoint.com/sites/GEC/Documentos%20compartidos/Presentaciones/2023/12.%20Diciembre/SOFOFA/Inputs/Gr&#225;fico%203_Expectativas%20inflaci&#243;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bcentral.sharepoint.com/sites/GEC/Documentos%20compartidos/Presentaciones/2023/12.%20Diciembre/SOFOFA/Inputs/Gr&#225;fico%203_Expectativas%20inflaci&#243;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Hoja_de_c_lculo_de_Microsoft_Excel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Hoja_de_c_lculo_de_Microsoft_Excel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bcentral.sharepoint.com/sites/GEC/Documentos%20compartidos/Presentaciones/2023/12.%20Diciembre/SOFOFA/Inputs/Gr&#225;fico%205_Inflaci&#243;n%20TPM%20Latam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https://bcentral.sharepoint.com/sites/GEC/Documentos%20compartidos/Presentaciones/2023/12.%20Diciembre/SOFOFA/Inputs/Gr&#225;fico%205_Inflaci&#243;n%20TPM%20Latam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084519156535571E-2"/>
          <c:y val="3.1529763421453347E-2"/>
          <c:w val="0.8660111175782782"/>
          <c:h val="0.86708520017815949"/>
        </c:manualLayout>
      </c:layout>
      <c:lineChart>
        <c:grouping val="standard"/>
        <c:varyColors val="0"/>
        <c:ser>
          <c:idx val="0"/>
          <c:order val="0"/>
          <c:tx>
            <c:strRef>
              <c:f>Canasta!$E$4</c:f>
              <c:strCache>
                <c:ptCount val="1"/>
                <c:pt idx="0">
                  <c:v>Consumo privado</c:v>
                </c:pt>
              </c:strCache>
            </c:strRef>
          </c:tx>
          <c:spPr>
            <a:ln w="2222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Canasta!$A$5:$A$47</c:f>
              <c:numCache>
                <c:formatCode>mmm\.yyyy</c:formatCode>
                <c:ptCount val="43"/>
                <c:pt idx="0">
                  <c:v>41334</c:v>
                </c:pt>
                <c:pt idx="1">
                  <c:v>41426</c:v>
                </c:pt>
                <c:pt idx="2">
                  <c:v>41518</c:v>
                </c:pt>
                <c:pt idx="3">
                  <c:v>41609</c:v>
                </c:pt>
                <c:pt idx="4">
                  <c:v>41699</c:v>
                </c:pt>
                <c:pt idx="5">
                  <c:v>41791</c:v>
                </c:pt>
                <c:pt idx="6">
                  <c:v>41883</c:v>
                </c:pt>
                <c:pt idx="7">
                  <c:v>41974</c:v>
                </c:pt>
                <c:pt idx="8">
                  <c:v>42064</c:v>
                </c:pt>
                <c:pt idx="9">
                  <c:v>42156</c:v>
                </c:pt>
                <c:pt idx="10">
                  <c:v>42248</c:v>
                </c:pt>
                <c:pt idx="11">
                  <c:v>42339</c:v>
                </c:pt>
                <c:pt idx="12">
                  <c:v>42430</c:v>
                </c:pt>
                <c:pt idx="13">
                  <c:v>42522</c:v>
                </c:pt>
                <c:pt idx="14">
                  <c:v>42614</c:v>
                </c:pt>
                <c:pt idx="15">
                  <c:v>42705</c:v>
                </c:pt>
                <c:pt idx="16">
                  <c:v>42795</c:v>
                </c:pt>
                <c:pt idx="17">
                  <c:v>42887</c:v>
                </c:pt>
                <c:pt idx="18">
                  <c:v>42979</c:v>
                </c:pt>
                <c:pt idx="19">
                  <c:v>43070</c:v>
                </c:pt>
                <c:pt idx="20">
                  <c:v>43160</c:v>
                </c:pt>
                <c:pt idx="21">
                  <c:v>43252</c:v>
                </c:pt>
                <c:pt idx="22">
                  <c:v>43344</c:v>
                </c:pt>
                <c:pt idx="23">
                  <c:v>43435</c:v>
                </c:pt>
                <c:pt idx="24">
                  <c:v>43525</c:v>
                </c:pt>
                <c:pt idx="25">
                  <c:v>43617</c:v>
                </c:pt>
                <c:pt idx="26">
                  <c:v>43709</c:v>
                </c:pt>
                <c:pt idx="27">
                  <c:v>43800</c:v>
                </c:pt>
                <c:pt idx="28">
                  <c:v>43891</c:v>
                </c:pt>
                <c:pt idx="29">
                  <c:v>43983</c:v>
                </c:pt>
                <c:pt idx="30">
                  <c:v>44075</c:v>
                </c:pt>
                <c:pt idx="31">
                  <c:v>44166</c:v>
                </c:pt>
                <c:pt idx="32">
                  <c:v>44256</c:v>
                </c:pt>
                <c:pt idx="33">
                  <c:v>44348</c:v>
                </c:pt>
                <c:pt idx="34">
                  <c:v>44440</c:v>
                </c:pt>
                <c:pt idx="35">
                  <c:v>44531</c:v>
                </c:pt>
                <c:pt idx="36">
                  <c:v>44621</c:v>
                </c:pt>
                <c:pt idx="37">
                  <c:v>44713</c:v>
                </c:pt>
                <c:pt idx="38">
                  <c:v>44805</c:v>
                </c:pt>
                <c:pt idx="39">
                  <c:v>44896</c:v>
                </c:pt>
                <c:pt idx="40">
                  <c:v>44986</c:v>
                </c:pt>
                <c:pt idx="41">
                  <c:v>45078</c:v>
                </c:pt>
                <c:pt idx="42">
                  <c:v>45170</c:v>
                </c:pt>
              </c:numCache>
            </c:numRef>
          </c:cat>
          <c:val>
            <c:numRef>
              <c:f>Canasta!$E$5:$E$47</c:f>
              <c:numCache>
                <c:formatCode>General</c:formatCode>
                <c:ptCount val="43"/>
                <c:pt idx="0">
                  <c:v>84.329933474958594</c:v>
                </c:pt>
                <c:pt idx="1">
                  <c:v>85.481818422618133</c:v>
                </c:pt>
                <c:pt idx="2">
                  <c:v>86.443761748175504</c:v>
                </c:pt>
                <c:pt idx="3">
                  <c:v>87.469027511278924</c:v>
                </c:pt>
                <c:pt idx="4">
                  <c:v>87.500559939667994</c:v>
                </c:pt>
                <c:pt idx="5">
                  <c:v>87.658314857897224</c:v>
                </c:pt>
                <c:pt idx="6">
                  <c:v>87.856373168085128</c:v>
                </c:pt>
                <c:pt idx="7">
                  <c:v>88.849309997691478</c:v>
                </c:pt>
                <c:pt idx="8">
                  <c:v>89.11705459326771</c:v>
                </c:pt>
                <c:pt idx="9">
                  <c:v>89.619808567011461</c:v>
                </c:pt>
                <c:pt idx="10">
                  <c:v>90.308930290700957</c:v>
                </c:pt>
                <c:pt idx="11">
                  <c:v>91.237335314623223</c:v>
                </c:pt>
                <c:pt idx="12">
                  <c:v>91.973661470751338</c:v>
                </c:pt>
                <c:pt idx="13">
                  <c:v>91.970661379638202</c:v>
                </c:pt>
                <c:pt idx="14">
                  <c:v>93.673772370949422</c:v>
                </c:pt>
                <c:pt idx="15">
                  <c:v>94.570680620902607</c:v>
                </c:pt>
                <c:pt idx="16">
                  <c:v>95.344678842021125</c:v>
                </c:pt>
                <c:pt idx="17">
                  <c:v>95.307729128073703</c:v>
                </c:pt>
                <c:pt idx="18">
                  <c:v>96.823151960827516</c:v>
                </c:pt>
                <c:pt idx="19">
                  <c:v>97.941913180690577</c:v>
                </c:pt>
                <c:pt idx="20">
                  <c:v>98.644905002629415</c:v>
                </c:pt>
                <c:pt idx="21">
                  <c:v>99.993289757434681</c:v>
                </c:pt>
                <c:pt idx="22">
                  <c:v>99.895745615410675</c:v>
                </c:pt>
                <c:pt idx="23">
                  <c:v>101.46605962452529</c:v>
                </c:pt>
                <c:pt idx="24">
                  <c:v>100.78229614205414</c:v>
                </c:pt>
                <c:pt idx="25">
                  <c:v>101.94725859749715</c:v>
                </c:pt>
                <c:pt idx="26">
                  <c:v>102.49102004198537</c:v>
                </c:pt>
                <c:pt idx="27">
                  <c:v>97.725661169545901</c:v>
                </c:pt>
                <c:pt idx="28">
                  <c:v>99.206753587830775</c:v>
                </c:pt>
                <c:pt idx="29">
                  <c:v>78.902107624417269</c:v>
                </c:pt>
                <c:pt idx="30">
                  <c:v>93.722371448979331</c:v>
                </c:pt>
                <c:pt idx="31">
                  <c:v>101.28498809996151</c:v>
                </c:pt>
                <c:pt idx="32">
                  <c:v>104.56500025791814</c:v>
                </c:pt>
                <c:pt idx="33">
                  <c:v>108.85745056416552</c:v>
                </c:pt>
                <c:pt idx="34">
                  <c:v>118.98468912536319</c:v>
                </c:pt>
                <c:pt idx="35">
                  <c:v>118.53914213952694</c:v>
                </c:pt>
                <c:pt idx="36">
                  <c:v>118.23679537728049</c:v>
                </c:pt>
                <c:pt idx="37">
                  <c:v>116.78969905649129</c:v>
                </c:pt>
                <c:pt idx="38">
                  <c:v>115.2741864552774</c:v>
                </c:pt>
                <c:pt idx="39">
                  <c:v>113.44768716953885</c:v>
                </c:pt>
                <c:pt idx="40">
                  <c:v>109.55463753924055</c:v>
                </c:pt>
                <c:pt idx="41">
                  <c:v>109.79029268715487</c:v>
                </c:pt>
                <c:pt idx="42">
                  <c:v>111.0775913659656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29-4417-8F76-19194B6B2609}"/>
            </c:ext>
          </c:extLst>
        </c:ser>
        <c:ser>
          <c:idx val="1"/>
          <c:order val="1"/>
          <c:tx>
            <c:strRef>
              <c:f>Canasta!$F$4</c:f>
              <c:strCache>
                <c:ptCount val="1"/>
                <c:pt idx="0">
                  <c:v>PIB no minero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Canasta!$A$5:$A$47</c:f>
              <c:numCache>
                <c:formatCode>mmm\.yyyy</c:formatCode>
                <c:ptCount val="43"/>
                <c:pt idx="0">
                  <c:v>41334</c:v>
                </c:pt>
                <c:pt idx="1">
                  <c:v>41426</c:v>
                </c:pt>
                <c:pt idx="2">
                  <c:v>41518</c:v>
                </c:pt>
                <c:pt idx="3">
                  <c:v>41609</c:v>
                </c:pt>
                <c:pt idx="4">
                  <c:v>41699</c:v>
                </c:pt>
                <c:pt idx="5">
                  <c:v>41791</c:v>
                </c:pt>
                <c:pt idx="6">
                  <c:v>41883</c:v>
                </c:pt>
                <c:pt idx="7">
                  <c:v>41974</c:v>
                </c:pt>
                <c:pt idx="8">
                  <c:v>42064</c:v>
                </c:pt>
                <c:pt idx="9">
                  <c:v>42156</c:v>
                </c:pt>
                <c:pt idx="10">
                  <c:v>42248</c:v>
                </c:pt>
                <c:pt idx="11">
                  <c:v>42339</c:v>
                </c:pt>
                <c:pt idx="12">
                  <c:v>42430</c:v>
                </c:pt>
                <c:pt idx="13">
                  <c:v>42522</c:v>
                </c:pt>
                <c:pt idx="14">
                  <c:v>42614</c:v>
                </c:pt>
                <c:pt idx="15">
                  <c:v>42705</c:v>
                </c:pt>
                <c:pt idx="16">
                  <c:v>42795</c:v>
                </c:pt>
                <c:pt idx="17">
                  <c:v>42887</c:v>
                </c:pt>
                <c:pt idx="18">
                  <c:v>42979</c:v>
                </c:pt>
                <c:pt idx="19">
                  <c:v>43070</c:v>
                </c:pt>
                <c:pt idx="20">
                  <c:v>43160</c:v>
                </c:pt>
                <c:pt idx="21">
                  <c:v>43252</c:v>
                </c:pt>
                <c:pt idx="22">
                  <c:v>43344</c:v>
                </c:pt>
                <c:pt idx="23">
                  <c:v>43435</c:v>
                </c:pt>
                <c:pt idx="24">
                  <c:v>43525</c:v>
                </c:pt>
                <c:pt idx="25">
                  <c:v>43617</c:v>
                </c:pt>
                <c:pt idx="26">
                  <c:v>43709</c:v>
                </c:pt>
                <c:pt idx="27">
                  <c:v>43800</c:v>
                </c:pt>
                <c:pt idx="28">
                  <c:v>43891</c:v>
                </c:pt>
                <c:pt idx="29">
                  <c:v>43983</c:v>
                </c:pt>
                <c:pt idx="30">
                  <c:v>44075</c:v>
                </c:pt>
                <c:pt idx="31">
                  <c:v>44166</c:v>
                </c:pt>
                <c:pt idx="32">
                  <c:v>44256</c:v>
                </c:pt>
                <c:pt idx="33">
                  <c:v>44348</c:v>
                </c:pt>
                <c:pt idx="34">
                  <c:v>44440</c:v>
                </c:pt>
                <c:pt idx="35">
                  <c:v>44531</c:v>
                </c:pt>
                <c:pt idx="36">
                  <c:v>44621</c:v>
                </c:pt>
                <c:pt idx="37">
                  <c:v>44713</c:v>
                </c:pt>
                <c:pt idx="38">
                  <c:v>44805</c:v>
                </c:pt>
                <c:pt idx="39">
                  <c:v>44896</c:v>
                </c:pt>
                <c:pt idx="40">
                  <c:v>44986</c:v>
                </c:pt>
                <c:pt idx="41">
                  <c:v>45078</c:v>
                </c:pt>
                <c:pt idx="42">
                  <c:v>45170</c:v>
                </c:pt>
              </c:numCache>
            </c:numRef>
          </c:cat>
          <c:val>
            <c:numRef>
              <c:f>Canasta!$F$5:$F$47</c:f>
              <c:numCache>
                <c:formatCode>General</c:formatCode>
                <c:ptCount val="43"/>
                <c:pt idx="0">
                  <c:v>88.009979936317535</c:v>
                </c:pt>
                <c:pt idx="1">
                  <c:v>88.765567030923137</c:v>
                </c:pt>
                <c:pt idx="2">
                  <c:v>89.232467738763063</c:v>
                </c:pt>
                <c:pt idx="3">
                  <c:v>89.434593348192593</c:v>
                </c:pt>
                <c:pt idx="4">
                  <c:v>89.746296861096241</c:v>
                </c:pt>
                <c:pt idx="5">
                  <c:v>90.259255201643384</c:v>
                </c:pt>
                <c:pt idx="6">
                  <c:v>90.220411534955943</c:v>
                </c:pt>
                <c:pt idx="7">
                  <c:v>91.109064227681529</c:v>
                </c:pt>
                <c:pt idx="8">
                  <c:v>91.413606620046522</c:v>
                </c:pt>
                <c:pt idx="9">
                  <c:v>92.414310620065393</c:v>
                </c:pt>
                <c:pt idx="10">
                  <c:v>93.110692446334767</c:v>
                </c:pt>
                <c:pt idx="11">
                  <c:v>93.527454180409038</c:v>
                </c:pt>
                <c:pt idx="12">
                  <c:v>94.287518351982214</c:v>
                </c:pt>
                <c:pt idx="13">
                  <c:v>94.080851518635072</c:v>
                </c:pt>
                <c:pt idx="14">
                  <c:v>94.945806054617677</c:v>
                </c:pt>
                <c:pt idx="15">
                  <c:v>94.870564571798909</c:v>
                </c:pt>
                <c:pt idx="16">
                  <c:v>94.84357311110216</c:v>
                </c:pt>
                <c:pt idx="17">
                  <c:v>95.674515428272684</c:v>
                </c:pt>
                <c:pt idx="18">
                  <c:v>97.079703431634428</c:v>
                </c:pt>
                <c:pt idx="19">
                  <c:v>97.714023122657849</c:v>
                </c:pt>
                <c:pt idx="20">
                  <c:v>98.586437037117122</c:v>
                </c:pt>
                <c:pt idx="21">
                  <c:v>100.37912052338804</c:v>
                </c:pt>
                <c:pt idx="22">
                  <c:v>99.96561302474305</c:v>
                </c:pt>
                <c:pt idx="23">
                  <c:v>101.06882941475179</c:v>
                </c:pt>
                <c:pt idx="24">
                  <c:v>101.261114404257</c:v>
                </c:pt>
                <c:pt idx="25">
                  <c:v>102.69212499671193</c:v>
                </c:pt>
                <c:pt idx="26">
                  <c:v>102.33656719947935</c:v>
                </c:pt>
                <c:pt idx="27">
                  <c:v>98.084226274719541</c:v>
                </c:pt>
                <c:pt idx="28">
                  <c:v>100.7606396167694</c:v>
                </c:pt>
                <c:pt idx="29">
                  <c:v>86.501832796044496</c:v>
                </c:pt>
                <c:pt idx="30">
                  <c:v>90.785528737414069</c:v>
                </c:pt>
                <c:pt idx="31">
                  <c:v>97.906875123711217</c:v>
                </c:pt>
                <c:pt idx="32">
                  <c:v>102.60852324455094</c:v>
                </c:pt>
                <c:pt idx="33">
                  <c:v>103.62378866167958</c:v>
                </c:pt>
                <c:pt idx="34">
                  <c:v>109.04505240874234</c:v>
                </c:pt>
                <c:pt idx="35">
                  <c:v>112.06929941101311</c:v>
                </c:pt>
                <c:pt idx="36">
                  <c:v>111.83937585741464</c:v>
                </c:pt>
                <c:pt idx="37">
                  <c:v>110.95180659737638</c:v>
                </c:pt>
                <c:pt idx="38">
                  <c:v>110.18089465411356</c:v>
                </c:pt>
                <c:pt idx="39">
                  <c:v>109.88154628342856</c:v>
                </c:pt>
                <c:pt idx="40">
                  <c:v>110.72674550499522</c:v>
                </c:pt>
                <c:pt idx="41">
                  <c:v>109.99540679665061</c:v>
                </c:pt>
                <c:pt idx="42">
                  <c:v>110.22651978445268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29-4417-8F76-19194B6B2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5365408"/>
        <c:axId val="1107599952"/>
      </c:lineChart>
      <c:dateAx>
        <c:axId val="1115365408"/>
        <c:scaling>
          <c:orientation val="minMax"/>
          <c:min val="43160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1107599952"/>
        <c:crosses val="autoZero"/>
        <c:auto val="1"/>
        <c:lblOffset val="100"/>
        <c:baseTimeUnit val="months"/>
        <c:majorUnit val="12"/>
        <c:majorTimeUnit val="months"/>
      </c:dateAx>
      <c:valAx>
        <c:axId val="1107599952"/>
        <c:scaling>
          <c:orientation val="minMax"/>
          <c:max val="120"/>
          <c:min val="7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1115365408"/>
        <c:crosses val="autoZero"/>
        <c:crossBetween val="midCat"/>
        <c:majorUnit val="10"/>
      </c:valAx>
      <c:spPr>
        <a:noFill/>
        <a:ln w="25400"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plotArea>
    <c:legend>
      <c:legendPos val="b"/>
      <c:layout>
        <c:manualLayout>
          <c:xMode val="edge"/>
          <c:yMode val="edge"/>
          <c:x val="1.0967317394165387E-2"/>
          <c:y val="3.689866435551253E-3"/>
          <c:w val="0.49824522921693354"/>
          <c:h val="0.12914532524429384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5400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214796132291308E-2"/>
          <c:y val="3.1507966924488422E-2"/>
          <c:w val="0.94345636442971637"/>
          <c:h val="0.86717708405918281"/>
        </c:manualLayout>
      </c:layout>
      <c:scatterChart>
        <c:scatterStyle val="lineMarker"/>
        <c:varyColors val="0"/>
        <c:ser>
          <c:idx val="0"/>
          <c:order val="0"/>
          <c:tx>
            <c:strRef>
              <c:f>'L6.1'!$I$3</c:f>
              <c:strCache>
                <c:ptCount val="1"/>
                <c:pt idx="0">
                  <c:v>FOMC mar.23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13"/>
            <c:spPr>
              <a:solidFill>
                <a:srgbClr val="92D050"/>
              </a:solidFill>
              <a:ln w="9525">
                <a:noFill/>
              </a:ln>
              <a:effectLst/>
            </c:spPr>
          </c:marker>
          <c:xVal>
            <c:numRef>
              <c:f>'L6.1'!$J$2:$M$2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xVal>
          <c:yVal>
            <c:numRef>
              <c:f>'L6.1'!$J$3:$M$3</c:f>
              <c:numCache>
                <c:formatCode>General</c:formatCode>
                <c:ptCount val="4"/>
                <c:pt idx="0" formatCode="0.00">
                  <c:v>4.25</c:v>
                </c:pt>
                <c:pt idx="1">
                  <c:v>5.0999999999999996</c:v>
                </c:pt>
                <c:pt idx="2">
                  <c:v>4.3</c:v>
                </c:pt>
                <c:pt idx="3">
                  <c:v>3.1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91D-431D-B3DD-3B24CFEE0624}"/>
            </c:ext>
          </c:extLst>
        </c:ser>
        <c:ser>
          <c:idx val="1"/>
          <c:order val="1"/>
          <c:tx>
            <c:strRef>
              <c:f>'L6.1'!$I$4</c:f>
              <c:strCache>
                <c:ptCount val="1"/>
                <c:pt idx="0">
                  <c:v>FOMC Jun.23</c:v>
                </c:pt>
              </c:strCache>
            </c:strRef>
          </c:tx>
          <c:spPr>
            <a:ln w="2222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square"/>
            <c:size val="13"/>
            <c:spPr>
              <a:solidFill>
                <a:srgbClr val="FF00FF"/>
              </a:solidFill>
              <a:ln w="9525">
                <a:noFill/>
              </a:ln>
              <a:effectLst/>
            </c:spPr>
          </c:marker>
          <c:xVal>
            <c:numRef>
              <c:f>'L6.1'!$J$2:$M$2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xVal>
          <c:yVal>
            <c:numRef>
              <c:f>'L6.1'!$J$4:$M$4</c:f>
              <c:numCache>
                <c:formatCode>0.00</c:formatCode>
                <c:ptCount val="4"/>
                <c:pt idx="0">
                  <c:v>4.25</c:v>
                </c:pt>
                <c:pt idx="1">
                  <c:v>5.6</c:v>
                </c:pt>
                <c:pt idx="2">
                  <c:v>4.5999999999999996</c:v>
                </c:pt>
                <c:pt idx="3">
                  <c:v>3.4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91D-431D-B3DD-3B24CFEE0624}"/>
            </c:ext>
          </c:extLst>
        </c:ser>
        <c:ser>
          <c:idx val="2"/>
          <c:order val="2"/>
          <c:tx>
            <c:strRef>
              <c:f>'L6.1'!$I$5</c:f>
              <c:strCache>
                <c:ptCount val="1"/>
                <c:pt idx="0">
                  <c:v>FOMC Sep.23</c:v>
                </c:pt>
              </c:strCache>
            </c:strRef>
          </c:tx>
          <c:spPr>
            <a:ln w="2222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diamond"/>
            <c:size val="13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xVal>
            <c:numRef>
              <c:f>'L6.1'!$J$2:$M$2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xVal>
          <c:yVal>
            <c:numRef>
              <c:f>'L6.1'!$J$5:$M$5</c:f>
              <c:numCache>
                <c:formatCode>0.00</c:formatCode>
                <c:ptCount val="4"/>
                <c:pt idx="0">
                  <c:v>4.25</c:v>
                </c:pt>
                <c:pt idx="1">
                  <c:v>5.6</c:v>
                </c:pt>
                <c:pt idx="2">
                  <c:v>5.0999999999999996</c:v>
                </c:pt>
                <c:pt idx="3">
                  <c:v>3.9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91D-431D-B3DD-3B24CFEE0624}"/>
            </c:ext>
          </c:extLst>
        </c:ser>
        <c:ser>
          <c:idx val="5"/>
          <c:order val="3"/>
          <c:tx>
            <c:strRef>
              <c:f>'L6.1'!$I$8</c:f>
              <c:strCache>
                <c:ptCount val="1"/>
                <c:pt idx="0">
                  <c:v>Futuros FFR (05/12)</c:v>
                </c:pt>
              </c:strCache>
            </c:strRef>
          </c:tx>
          <c:spPr>
            <a:ln w="2222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'L6.1'!$J$2:$M$2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xVal>
          <c:yVal>
            <c:numRef>
              <c:f>'L6.1'!$J$8:$M$8</c:f>
              <c:numCache>
                <c:formatCode>General</c:formatCode>
                <c:ptCount val="4"/>
                <c:pt idx="0">
                  <c:v>4.25</c:v>
                </c:pt>
                <c:pt idx="1">
                  <c:v>5.33</c:v>
                </c:pt>
                <c:pt idx="2">
                  <c:v>4.1500000000000004</c:v>
                </c:pt>
                <c:pt idx="3">
                  <c:v>3.6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91D-431D-B3DD-3B24CFEE0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7659536"/>
        <c:axId val="1027659864"/>
      </c:scatterChart>
      <c:valAx>
        <c:axId val="1027659536"/>
        <c:scaling>
          <c:orientation val="minMax"/>
          <c:max val="2025"/>
          <c:min val="2022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1027659864"/>
        <c:crosses val="autoZero"/>
        <c:crossBetween val="midCat"/>
        <c:majorUnit val="1"/>
      </c:valAx>
      <c:valAx>
        <c:axId val="1027659864"/>
        <c:scaling>
          <c:orientation val="minMax"/>
          <c:min val="2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1027659536"/>
        <c:crosses val="autoZero"/>
        <c:crossBetween val="midCat"/>
        <c:majorUnit val="1"/>
      </c:valAx>
      <c:spPr>
        <a:noFill/>
        <a:ln w="25400"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2.9498525073746312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Calibri Light" panose="020F0302020204030204" pitchFamily="34" charset="0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25400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</a:extLst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043124796390771E-2"/>
          <c:y val="3.1507966924488422E-2"/>
          <c:w val="0.94312909503114695"/>
          <c:h val="0.86717708405918281"/>
        </c:manualLayout>
      </c:layout>
      <c:lineChart>
        <c:grouping val="standard"/>
        <c:varyColors val="0"/>
        <c:ser>
          <c:idx val="6"/>
          <c:order val="0"/>
          <c:tx>
            <c:strRef>
              <c:f>Gráfico!$AE$2</c:f>
              <c:strCache>
                <c:ptCount val="1"/>
                <c:pt idx="0">
                  <c:v>Desarrollados</c:v>
                </c:pt>
              </c:strCache>
            </c:strRef>
          </c:tx>
          <c:spPr>
            <a:ln w="2222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Gráfico!$AD$3:$AD$9993</c:f>
              <c:numCache>
                <c:formatCode>m/d/yyyy</c:formatCode>
                <c:ptCount val="9991"/>
                <c:pt idx="0">
                  <c:v>39083</c:v>
                </c:pt>
                <c:pt idx="1">
                  <c:v>39084</c:v>
                </c:pt>
                <c:pt idx="2">
                  <c:v>39085</c:v>
                </c:pt>
                <c:pt idx="3">
                  <c:v>39086</c:v>
                </c:pt>
                <c:pt idx="4">
                  <c:v>39087</c:v>
                </c:pt>
                <c:pt idx="5">
                  <c:v>39090</c:v>
                </c:pt>
                <c:pt idx="6">
                  <c:v>39091</c:v>
                </c:pt>
                <c:pt idx="7">
                  <c:v>39092</c:v>
                </c:pt>
                <c:pt idx="8">
                  <c:v>39093</c:v>
                </c:pt>
                <c:pt idx="9">
                  <c:v>39094</c:v>
                </c:pt>
                <c:pt idx="10">
                  <c:v>39097</c:v>
                </c:pt>
                <c:pt idx="11">
                  <c:v>39098</c:v>
                </c:pt>
                <c:pt idx="12">
                  <c:v>39099</c:v>
                </c:pt>
                <c:pt idx="13">
                  <c:v>39100</c:v>
                </c:pt>
                <c:pt idx="14">
                  <c:v>39101</c:v>
                </c:pt>
                <c:pt idx="15">
                  <c:v>39104</c:v>
                </c:pt>
                <c:pt idx="16">
                  <c:v>39105</c:v>
                </c:pt>
                <c:pt idx="17">
                  <c:v>39106</c:v>
                </c:pt>
                <c:pt idx="18">
                  <c:v>39107</c:v>
                </c:pt>
                <c:pt idx="19">
                  <c:v>39108</c:v>
                </c:pt>
                <c:pt idx="20">
                  <c:v>39111</c:v>
                </c:pt>
                <c:pt idx="21">
                  <c:v>39112</c:v>
                </c:pt>
                <c:pt idx="22">
                  <c:v>39113</c:v>
                </c:pt>
                <c:pt idx="23">
                  <c:v>39114</c:v>
                </c:pt>
                <c:pt idx="24">
                  <c:v>39115</c:v>
                </c:pt>
                <c:pt idx="25">
                  <c:v>39118</c:v>
                </c:pt>
                <c:pt idx="26">
                  <c:v>39119</c:v>
                </c:pt>
                <c:pt idx="27">
                  <c:v>39120</c:v>
                </c:pt>
                <c:pt idx="28">
                  <c:v>39121</c:v>
                </c:pt>
                <c:pt idx="29">
                  <c:v>39122</c:v>
                </c:pt>
                <c:pt idx="30">
                  <c:v>39125</c:v>
                </c:pt>
                <c:pt idx="31">
                  <c:v>39126</c:v>
                </c:pt>
                <c:pt idx="32">
                  <c:v>39127</c:v>
                </c:pt>
                <c:pt idx="33">
                  <c:v>39128</c:v>
                </c:pt>
                <c:pt idx="34">
                  <c:v>39129</c:v>
                </c:pt>
                <c:pt idx="35">
                  <c:v>39132</c:v>
                </c:pt>
                <c:pt idx="36">
                  <c:v>39133</c:v>
                </c:pt>
                <c:pt idx="37">
                  <c:v>39134</c:v>
                </c:pt>
                <c:pt idx="38">
                  <c:v>39135</c:v>
                </c:pt>
                <c:pt idx="39">
                  <c:v>39136</c:v>
                </c:pt>
                <c:pt idx="40">
                  <c:v>39139</c:v>
                </c:pt>
                <c:pt idx="41">
                  <c:v>39140</c:v>
                </c:pt>
                <c:pt idx="42">
                  <c:v>39141</c:v>
                </c:pt>
                <c:pt idx="43">
                  <c:v>39142</c:v>
                </c:pt>
                <c:pt idx="44">
                  <c:v>39143</c:v>
                </c:pt>
                <c:pt idx="45">
                  <c:v>39146</c:v>
                </c:pt>
                <c:pt idx="46">
                  <c:v>39147</c:v>
                </c:pt>
                <c:pt idx="47">
                  <c:v>39148</c:v>
                </c:pt>
                <c:pt idx="48">
                  <c:v>39149</c:v>
                </c:pt>
                <c:pt idx="49">
                  <c:v>39150</c:v>
                </c:pt>
                <c:pt idx="50">
                  <c:v>39153</c:v>
                </c:pt>
                <c:pt idx="51">
                  <c:v>39154</c:v>
                </c:pt>
                <c:pt idx="52">
                  <c:v>39155</c:v>
                </c:pt>
                <c:pt idx="53">
                  <c:v>39156</c:v>
                </c:pt>
                <c:pt idx="54">
                  <c:v>39157</c:v>
                </c:pt>
                <c:pt idx="55">
                  <c:v>39160</c:v>
                </c:pt>
                <c:pt idx="56">
                  <c:v>39161</c:v>
                </c:pt>
                <c:pt idx="57">
                  <c:v>39162</c:v>
                </c:pt>
                <c:pt idx="58">
                  <c:v>39163</c:v>
                </c:pt>
                <c:pt idx="59">
                  <c:v>39164</c:v>
                </c:pt>
                <c:pt idx="60">
                  <c:v>39167</c:v>
                </c:pt>
                <c:pt idx="61">
                  <c:v>39168</c:v>
                </c:pt>
                <c:pt idx="62">
                  <c:v>39169</c:v>
                </c:pt>
                <c:pt idx="63">
                  <c:v>39170</c:v>
                </c:pt>
                <c:pt idx="64">
                  <c:v>39171</c:v>
                </c:pt>
                <c:pt idx="65">
                  <c:v>39174</c:v>
                </c:pt>
                <c:pt idx="66">
                  <c:v>39175</c:v>
                </c:pt>
                <c:pt idx="67">
                  <c:v>39176</c:v>
                </c:pt>
                <c:pt idx="68">
                  <c:v>39177</c:v>
                </c:pt>
                <c:pt idx="69">
                  <c:v>39178</c:v>
                </c:pt>
                <c:pt idx="70">
                  <c:v>39181</c:v>
                </c:pt>
                <c:pt idx="71">
                  <c:v>39182</c:v>
                </c:pt>
                <c:pt idx="72">
                  <c:v>39183</c:v>
                </c:pt>
                <c:pt idx="73">
                  <c:v>39184</c:v>
                </c:pt>
                <c:pt idx="74">
                  <c:v>39185</c:v>
                </c:pt>
                <c:pt idx="75">
                  <c:v>39188</c:v>
                </c:pt>
                <c:pt idx="76">
                  <c:v>39189</c:v>
                </c:pt>
                <c:pt idx="77">
                  <c:v>39190</c:v>
                </c:pt>
                <c:pt idx="78">
                  <c:v>39191</c:v>
                </c:pt>
                <c:pt idx="79">
                  <c:v>39192</c:v>
                </c:pt>
                <c:pt idx="80">
                  <c:v>39195</c:v>
                </c:pt>
                <c:pt idx="81">
                  <c:v>39196</c:v>
                </c:pt>
                <c:pt idx="82">
                  <c:v>39197</c:v>
                </c:pt>
                <c:pt idx="83">
                  <c:v>39198</c:v>
                </c:pt>
                <c:pt idx="84">
                  <c:v>39199</c:v>
                </c:pt>
                <c:pt idx="85">
                  <c:v>39202</c:v>
                </c:pt>
                <c:pt idx="86">
                  <c:v>39203</c:v>
                </c:pt>
                <c:pt idx="87">
                  <c:v>39204</c:v>
                </c:pt>
                <c:pt idx="88">
                  <c:v>39205</c:v>
                </c:pt>
                <c:pt idx="89">
                  <c:v>39206</c:v>
                </c:pt>
                <c:pt idx="90">
                  <c:v>39209</c:v>
                </c:pt>
                <c:pt idx="91">
                  <c:v>39210</c:v>
                </c:pt>
                <c:pt idx="92">
                  <c:v>39211</c:v>
                </c:pt>
                <c:pt idx="93">
                  <c:v>39212</c:v>
                </c:pt>
                <c:pt idx="94">
                  <c:v>39213</c:v>
                </c:pt>
                <c:pt idx="95">
                  <c:v>39216</c:v>
                </c:pt>
                <c:pt idx="96">
                  <c:v>39217</c:v>
                </c:pt>
                <c:pt idx="97">
                  <c:v>39218</c:v>
                </c:pt>
                <c:pt idx="98">
                  <c:v>39219</c:v>
                </c:pt>
                <c:pt idx="99">
                  <c:v>39220</c:v>
                </c:pt>
                <c:pt idx="100">
                  <c:v>39223</c:v>
                </c:pt>
                <c:pt idx="101">
                  <c:v>39224</c:v>
                </c:pt>
                <c:pt idx="102">
                  <c:v>39225</c:v>
                </c:pt>
                <c:pt idx="103">
                  <c:v>39226</c:v>
                </c:pt>
                <c:pt idx="104">
                  <c:v>39227</c:v>
                </c:pt>
                <c:pt idx="105">
                  <c:v>39230</c:v>
                </c:pt>
                <c:pt idx="106">
                  <c:v>39231</c:v>
                </c:pt>
                <c:pt idx="107">
                  <c:v>39232</c:v>
                </c:pt>
                <c:pt idx="108">
                  <c:v>39233</c:v>
                </c:pt>
                <c:pt idx="109">
                  <c:v>39234</c:v>
                </c:pt>
                <c:pt idx="110">
                  <c:v>39237</c:v>
                </c:pt>
                <c:pt idx="111">
                  <c:v>39238</c:v>
                </c:pt>
                <c:pt idx="112">
                  <c:v>39239</c:v>
                </c:pt>
                <c:pt idx="113">
                  <c:v>39240</c:v>
                </c:pt>
                <c:pt idx="114">
                  <c:v>39241</c:v>
                </c:pt>
                <c:pt idx="115">
                  <c:v>39244</c:v>
                </c:pt>
                <c:pt idx="116">
                  <c:v>39245</c:v>
                </c:pt>
                <c:pt idx="117">
                  <c:v>39246</c:v>
                </c:pt>
                <c:pt idx="118">
                  <c:v>39247</c:v>
                </c:pt>
                <c:pt idx="119">
                  <c:v>39248</c:v>
                </c:pt>
                <c:pt idx="120">
                  <c:v>39251</c:v>
                </c:pt>
                <c:pt idx="121">
                  <c:v>39252</c:v>
                </c:pt>
                <c:pt idx="122">
                  <c:v>39253</c:v>
                </c:pt>
                <c:pt idx="123">
                  <c:v>39254</c:v>
                </c:pt>
                <c:pt idx="124">
                  <c:v>39255</c:v>
                </c:pt>
                <c:pt idx="125">
                  <c:v>39258</c:v>
                </c:pt>
                <c:pt idx="126">
                  <c:v>39259</c:v>
                </c:pt>
                <c:pt idx="127">
                  <c:v>39260</c:v>
                </c:pt>
                <c:pt idx="128">
                  <c:v>39261</c:v>
                </c:pt>
                <c:pt idx="129">
                  <c:v>39262</c:v>
                </c:pt>
                <c:pt idx="130">
                  <c:v>39265</c:v>
                </c:pt>
                <c:pt idx="131">
                  <c:v>39266</c:v>
                </c:pt>
                <c:pt idx="132">
                  <c:v>39267</c:v>
                </c:pt>
                <c:pt idx="133">
                  <c:v>39268</c:v>
                </c:pt>
                <c:pt idx="134">
                  <c:v>39269</c:v>
                </c:pt>
                <c:pt idx="135">
                  <c:v>39272</c:v>
                </c:pt>
                <c:pt idx="136">
                  <c:v>39273</c:v>
                </c:pt>
                <c:pt idx="137">
                  <c:v>39274</c:v>
                </c:pt>
                <c:pt idx="138">
                  <c:v>39275</c:v>
                </c:pt>
                <c:pt idx="139">
                  <c:v>39276</c:v>
                </c:pt>
                <c:pt idx="140">
                  <c:v>39279</c:v>
                </c:pt>
                <c:pt idx="141">
                  <c:v>39280</c:v>
                </c:pt>
                <c:pt idx="142">
                  <c:v>39281</c:v>
                </c:pt>
                <c:pt idx="143">
                  <c:v>39282</c:v>
                </c:pt>
                <c:pt idx="144">
                  <c:v>39283</c:v>
                </c:pt>
                <c:pt idx="145">
                  <c:v>39286</c:v>
                </c:pt>
                <c:pt idx="146">
                  <c:v>39287</c:v>
                </c:pt>
                <c:pt idx="147">
                  <c:v>39288</c:v>
                </c:pt>
                <c:pt idx="148">
                  <c:v>39289</c:v>
                </c:pt>
                <c:pt idx="149">
                  <c:v>39290</c:v>
                </c:pt>
                <c:pt idx="150">
                  <c:v>39293</c:v>
                </c:pt>
                <c:pt idx="151">
                  <c:v>39294</c:v>
                </c:pt>
                <c:pt idx="152">
                  <c:v>39295</c:v>
                </c:pt>
                <c:pt idx="153">
                  <c:v>39296</c:v>
                </c:pt>
                <c:pt idx="154">
                  <c:v>39297</c:v>
                </c:pt>
                <c:pt idx="155">
                  <c:v>39300</c:v>
                </c:pt>
                <c:pt idx="156">
                  <c:v>39301</c:v>
                </c:pt>
                <c:pt idx="157">
                  <c:v>39302</c:v>
                </c:pt>
                <c:pt idx="158">
                  <c:v>39303</c:v>
                </c:pt>
                <c:pt idx="159">
                  <c:v>39304</c:v>
                </c:pt>
                <c:pt idx="160">
                  <c:v>39307</c:v>
                </c:pt>
                <c:pt idx="161">
                  <c:v>39308</c:v>
                </c:pt>
                <c:pt idx="162">
                  <c:v>39309</c:v>
                </c:pt>
                <c:pt idx="163">
                  <c:v>39310</c:v>
                </c:pt>
                <c:pt idx="164">
                  <c:v>39311</c:v>
                </c:pt>
                <c:pt idx="165">
                  <c:v>39314</c:v>
                </c:pt>
                <c:pt idx="166">
                  <c:v>39315</c:v>
                </c:pt>
                <c:pt idx="167">
                  <c:v>39316</c:v>
                </c:pt>
                <c:pt idx="168">
                  <c:v>39317</c:v>
                </c:pt>
                <c:pt idx="169">
                  <c:v>39318</c:v>
                </c:pt>
                <c:pt idx="170">
                  <c:v>39321</c:v>
                </c:pt>
                <c:pt idx="171">
                  <c:v>39322</c:v>
                </c:pt>
                <c:pt idx="172">
                  <c:v>39323</c:v>
                </c:pt>
                <c:pt idx="173">
                  <c:v>39324</c:v>
                </c:pt>
                <c:pt idx="174">
                  <c:v>39325</c:v>
                </c:pt>
                <c:pt idx="175">
                  <c:v>39328</c:v>
                </c:pt>
                <c:pt idx="176">
                  <c:v>39329</c:v>
                </c:pt>
                <c:pt idx="177">
                  <c:v>39330</c:v>
                </c:pt>
                <c:pt idx="178">
                  <c:v>39331</c:v>
                </c:pt>
                <c:pt idx="179">
                  <c:v>39332</c:v>
                </c:pt>
                <c:pt idx="180">
                  <c:v>39335</c:v>
                </c:pt>
                <c:pt idx="181">
                  <c:v>39336</c:v>
                </c:pt>
                <c:pt idx="182">
                  <c:v>39337</c:v>
                </c:pt>
                <c:pt idx="183">
                  <c:v>39338</c:v>
                </c:pt>
                <c:pt idx="184">
                  <c:v>39339</c:v>
                </c:pt>
                <c:pt idx="185">
                  <c:v>39342</c:v>
                </c:pt>
                <c:pt idx="186">
                  <c:v>39343</c:v>
                </c:pt>
                <c:pt idx="187">
                  <c:v>39344</c:v>
                </c:pt>
                <c:pt idx="188">
                  <c:v>39345</c:v>
                </c:pt>
                <c:pt idx="189">
                  <c:v>39346</c:v>
                </c:pt>
                <c:pt idx="190">
                  <c:v>39349</c:v>
                </c:pt>
                <c:pt idx="191">
                  <c:v>39350</c:v>
                </c:pt>
                <c:pt idx="192">
                  <c:v>39351</c:v>
                </c:pt>
                <c:pt idx="193">
                  <c:v>39352</c:v>
                </c:pt>
                <c:pt idx="194">
                  <c:v>39353</c:v>
                </c:pt>
                <c:pt idx="195">
                  <c:v>39356</c:v>
                </c:pt>
                <c:pt idx="196">
                  <c:v>39357</c:v>
                </c:pt>
                <c:pt idx="197">
                  <c:v>39358</c:v>
                </c:pt>
                <c:pt idx="198">
                  <c:v>39359</c:v>
                </c:pt>
                <c:pt idx="199">
                  <c:v>39360</c:v>
                </c:pt>
                <c:pt idx="200">
                  <c:v>39363</c:v>
                </c:pt>
                <c:pt idx="201">
                  <c:v>39364</c:v>
                </c:pt>
                <c:pt idx="202">
                  <c:v>39365</c:v>
                </c:pt>
                <c:pt idx="203">
                  <c:v>39366</c:v>
                </c:pt>
                <c:pt idx="204">
                  <c:v>39367</c:v>
                </c:pt>
                <c:pt idx="205">
                  <c:v>39370</c:v>
                </c:pt>
                <c:pt idx="206">
                  <c:v>39371</c:v>
                </c:pt>
                <c:pt idx="207">
                  <c:v>39372</c:v>
                </c:pt>
                <c:pt idx="208">
                  <c:v>39373</c:v>
                </c:pt>
                <c:pt idx="209">
                  <c:v>39374</c:v>
                </c:pt>
                <c:pt idx="210">
                  <c:v>39377</c:v>
                </c:pt>
                <c:pt idx="211">
                  <c:v>39378</c:v>
                </c:pt>
                <c:pt idx="212">
                  <c:v>39379</c:v>
                </c:pt>
                <c:pt idx="213">
                  <c:v>39380</c:v>
                </c:pt>
                <c:pt idx="214">
                  <c:v>39381</c:v>
                </c:pt>
                <c:pt idx="215">
                  <c:v>39384</c:v>
                </c:pt>
                <c:pt idx="216">
                  <c:v>39385</c:v>
                </c:pt>
                <c:pt idx="217">
                  <c:v>39386</c:v>
                </c:pt>
                <c:pt idx="218">
                  <c:v>39387</c:v>
                </c:pt>
                <c:pt idx="219">
                  <c:v>39388</c:v>
                </c:pt>
                <c:pt idx="220">
                  <c:v>39391</c:v>
                </c:pt>
                <c:pt idx="221">
                  <c:v>39392</c:v>
                </c:pt>
                <c:pt idx="222">
                  <c:v>39393</c:v>
                </c:pt>
                <c:pt idx="223">
                  <c:v>39394</c:v>
                </c:pt>
                <c:pt idx="224">
                  <c:v>39395</c:v>
                </c:pt>
                <c:pt idx="225">
                  <c:v>39398</c:v>
                </c:pt>
                <c:pt idx="226">
                  <c:v>39399</c:v>
                </c:pt>
                <c:pt idx="227">
                  <c:v>39400</c:v>
                </c:pt>
                <c:pt idx="228">
                  <c:v>39401</c:v>
                </c:pt>
                <c:pt idx="229">
                  <c:v>39402</c:v>
                </c:pt>
                <c:pt idx="230">
                  <c:v>39405</c:v>
                </c:pt>
                <c:pt idx="231">
                  <c:v>39406</c:v>
                </c:pt>
                <c:pt idx="232">
                  <c:v>39407</c:v>
                </c:pt>
                <c:pt idx="233">
                  <c:v>39408</c:v>
                </c:pt>
                <c:pt idx="234">
                  <c:v>39409</c:v>
                </c:pt>
                <c:pt idx="235">
                  <c:v>39412</c:v>
                </c:pt>
                <c:pt idx="236">
                  <c:v>39413</c:v>
                </c:pt>
                <c:pt idx="237">
                  <c:v>39414</c:v>
                </c:pt>
                <c:pt idx="238">
                  <c:v>39415</c:v>
                </c:pt>
                <c:pt idx="239">
                  <c:v>39416</c:v>
                </c:pt>
                <c:pt idx="240">
                  <c:v>39419</c:v>
                </c:pt>
                <c:pt idx="241">
                  <c:v>39420</c:v>
                </c:pt>
                <c:pt idx="242">
                  <c:v>39421</c:v>
                </c:pt>
                <c:pt idx="243">
                  <c:v>39422</c:v>
                </c:pt>
                <c:pt idx="244">
                  <c:v>39423</c:v>
                </c:pt>
                <c:pt idx="245">
                  <c:v>39426</c:v>
                </c:pt>
                <c:pt idx="246">
                  <c:v>39427</c:v>
                </c:pt>
                <c:pt idx="247">
                  <c:v>39428</c:v>
                </c:pt>
                <c:pt idx="248">
                  <c:v>39429</c:v>
                </c:pt>
                <c:pt idx="249">
                  <c:v>39430</c:v>
                </c:pt>
                <c:pt idx="250">
                  <c:v>39433</c:v>
                </c:pt>
                <c:pt idx="251">
                  <c:v>39434</c:v>
                </c:pt>
                <c:pt idx="252">
                  <c:v>39435</c:v>
                </c:pt>
                <c:pt idx="253">
                  <c:v>39436</c:v>
                </c:pt>
                <c:pt idx="254">
                  <c:v>39437</c:v>
                </c:pt>
                <c:pt idx="255">
                  <c:v>39440</c:v>
                </c:pt>
                <c:pt idx="256">
                  <c:v>39441</c:v>
                </c:pt>
                <c:pt idx="257">
                  <c:v>39442</c:v>
                </c:pt>
                <c:pt idx="258">
                  <c:v>39443</c:v>
                </c:pt>
                <c:pt idx="259">
                  <c:v>39444</c:v>
                </c:pt>
                <c:pt idx="260">
                  <c:v>39447</c:v>
                </c:pt>
                <c:pt idx="261">
                  <c:v>39448</c:v>
                </c:pt>
                <c:pt idx="262">
                  <c:v>39449</c:v>
                </c:pt>
                <c:pt idx="263">
                  <c:v>39450</c:v>
                </c:pt>
                <c:pt idx="264">
                  <c:v>39451</c:v>
                </c:pt>
                <c:pt idx="265">
                  <c:v>39454</c:v>
                </c:pt>
                <c:pt idx="266">
                  <c:v>39455</c:v>
                </c:pt>
                <c:pt idx="267">
                  <c:v>39456</c:v>
                </c:pt>
                <c:pt idx="268">
                  <c:v>39457</c:v>
                </c:pt>
                <c:pt idx="269">
                  <c:v>39458</c:v>
                </c:pt>
                <c:pt idx="270">
                  <c:v>39461</c:v>
                </c:pt>
                <c:pt idx="271">
                  <c:v>39462</c:v>
                </c:pt>
                <c:pt idx="272">
                  <c:v>39463</c:v>
                </c:pt>
                <c:pt idx="273">
                  <c:v>39464</c:v>
                </c:pt>
                <c:pt idx="274">
                  <c:v>39465</c:v>
                </c:pt>
                <c:pt idx="275">
                  <c:v>39468</c:v>
                </c:pt>
                <c:pt idx="276">
                  <c:v>39469</c:v>
                </c:pt>
                <c:pt idx="277">
                  <c:v>39470</c:v>
                </c:pt>
                <c:pt idx="278">
                  <c:v>39471</c:v>
                </c:pt>
                <c:pt idx="279">
                  <c:v>39472</c:v>
                </c:pt>
                <c:pt idx="280">
                  <c:v>39475</c:v>
                </c:pt>
                <c:pt idx="281">
                  <c:v>39476</c:v>
                </c:pt>
                <c:pt idx="282">
                  <c:v>39477</c:v>
                </c:pt>
                <c:pt idx="283">
                  <c:v>39478</c:v>
                </c:pt>
                <c:pt idx="284">
                  <c:v>39479</c:v>
                </c:pt>
                <c:pt idx="285">
                  <c:v>39482</c:v>
                </c:pt>
                <c:pt idx="286">
                  <c:v>39483</c:v>
                </c:pt>
                <c:pt idx="287">
                  <c:v>39484</c:v>
                </c:pt>
                <c:pt idx="288">
                  <c:v>39485</c:v>
                </c:pt>
                <c:pt idx="289">
                  <c:v>39486</c:v>
                </c:pt>
                <c:pt idx="290">
                  <c:v>39489</c:v>
                </c:pt>
                <c:pt idx="291">
                  <c:v>39490</c:v>
                </c:pt>
                <c:pt idx="292">
                  <c:v>39491</c:v>
                </c:pt>
                <c:pt idx="293">
                  <c:v>39492</c:v>
                </c:pt>
                <c:pt idx="294">
                  <c:v>39493</c:v>
                </c:pt>
                <c:pt idx="295">
                  <c:v>39496</c:v>
                </c:pt>
                <c:pt idx="296">
                  <c:v>39497</c:v>
                </c:pt>
                <c:pt idx="297">
                  <c:v>39498</c:v>
                </c:pt>
                <c:pt idx="298">
                  <c:v>39499</c:v>
                </c:pt>
                <c:pt idx="299">
                  <c:v>39500</c:v>
                </c:pt>
                <c:pt idx="300">
                  <c:v>39503</c:v>
                </c:pt>
                <c:pt idx="301">
                  <c:v>39504</c:v>
                </c:pt>
                <c:pt idx="302">
                  <c:v>39505</c:v>
                </c:pt>
                <c:pt idx="303">
                  <c:v>39506</c:v>
                </c:pt>
                <c:pt idx="304">
                  <c:v>39507</c:v>
                </c:pt>
                <c:pt idx="305">
                  <c:v>39510</c:v>
                </c:pt>
                <c:pt idx="306">
                  <c:v>39511</c:v>
                </c:pt>
                <c:pt idx="307">
                  <c:v>39512</c:v>
                </c:pt>
                <c:pt idx="308">
                  <c:v>39513</c:v>
                </c:pt>
                <c:pt idx="309">
                  <c:v>39514</c:v>
                </c:pt>
                <c:pt idx="310">
                  <c:v>39517</c:v>
                </c:pt>
                <c:pt idx="311">
                  <c:v>39518</c:v>
                </c:pt>
                <c:pt idx="312">
                  <c:v>39519</c:v>
                </c:pt>
                <c:pt idx="313">
                  <c:v>39520</c:v>
                </c:pt>
                <c:pt idx="314">
                  <c:v>39521</c:v>
                </c:pt>
                <c:pt idx="315">
                  <c:v>39524</c:v>
                </c:pt>
                <c:pt idx="316">
                  <c:v>39525</c:v>
                </c:pt>
                <c:pt idx="317">
                  <c:v>39526</c:v>
                </c:pt>
                <c:pt idx="318">
                  <c:v>39527</c:v>
                </c:pt>
                <c:pt idx="319">
                  <c:v>39528</c:v>
                </c:pt>
                <c:pt idx="320">
                  <c:v>39531</c:v>
                </c:pt>
                <c:pt idx="321">
                  <c:v>39532</c:v>
                </c:pt>
                <c:pt idx="322">
                  <c:v>39533</c:v>
                </c:pt>
                <c:pt idx="323">
                  <c:v>39534</c:v>
                </c:pt>
                <c:pt idx="324">
                  <c:v>39535</c:v>
                </c:pt>
                <c:pt idx="325">
                  <c:v>39538</c:v>
                </c:pt>
                <c:pt idx="326">
                  <c:v>39539</c:v>
                </c:pt>
                <c:pt idx="327">
                  <c:v>39540</c:v>
                </c:pt>
                <c:pt idx="328">
                  <c:v>39541</c:v>
                </c:pt>
                <c:pt idx="329">
                  <c:v>39542</c:v>
                </c:pt>
                <c:pt idx="330">
                  <c:v>39545</c:v>
                </c:pt>
                <c:pt idx="331">
                  <c:v>39546</c:v>
                </c:pt>
                <c:pt idx="332">
                  <c:v>39547</c:v>
                </c:pt>
                <c:pt idx="333">
                  <c:v>39548</c:v>
                </c:pt>
                <c:pt idx="334">
                  <c:v>39549</c:v>
                </c:pt>
                <c:pt idx="335">
                  <c:v>39552</c:v>
                </c:pt>
                <c:pt idx="336">
                  <c:v>39553</c:v>
                </c:pt>
                <c:pt idx="337">
                  <c:v>39554</c:v>
                </c:pt>
                <c:pt idx="338">
                  <c:v>39555</c:v>
                </c:pt>
                <c:pt idx="339">
                  <c:v>39556</c:v>
                </c:pt>
                <c:pt idx="340">
                  <c:v>39559</c:v>
                </c:pt>
                <c:pt idx="341">
                  <c:v>39560</c:v>
                </c:pt>
                <c:pt idx="342">
                  <c:v>39561</c:v>
                </c:pt>
                <c:pt idx="343">
                  <c:v>39562</c:v>
                </c:pt>
                <c:pt idx="344">
                  <c:v>39563</c:v>
                </c:pt>
                <c:pt idx="345">
                  <c:v>39566</c:v>
                </c:pt>
                <c:pt idx="346">
                  <c:v>39567</c:v>
                </c:pt>
                <c:pt idx="347">
                  <c:v>39568</c:v>
                </c:pt>
                <c:pt idx="348">
                  <c:v>39569</c:v>
                </c:pt>
                <c:pt idx="349">
                  <c:v>39570</c:v>
                </c:pt>
                <c:pt idx="350">
                  <c:v>39573</c:v>
                </c:pt>
                <c:pt idx="351">
                  <c:v>39574</c:v>
                </c:pt>
                <c:pt idx="352">
                  <c:v>39575</c:v>
                </c:pt>
                <c:pt idx="353">
                  <c:v>39576</c:v>
                </c:pt>
                <c:pt idx="354">
                  <c:v>39577</c:v>
                </c:pt>
                <c:pt idx="355">
                  <c:v>39580</c:v>
                </c:pt>
                <c:pt idx="356">
                  <c:v>39581</c:v>
                </c:pt>
                <c:pt idx="357">
                  <c:v>39582</c:v>
                </c:pt>
                <c:pt idx="358">
                  <c:v>39583</c:v>
                </c:pt>
                <c:pt idx="359">
                  <c:v>39584</c:v>
                </c:pt>
                <c:pt idx="360">
                  <c:v>39587</c:v>
                </c:pt>
                <c:pt idx="361">
                  <c:v>39588</c:v>
                </c:pt>
                <c:pt idx="362">
                  <c:v>39589</c:v>
                </c:pt>
                <c:pt idx="363">
                  <c:v>39590</c:v>
                </c:pt>
                <c:pt idx="364">
                  <c:v>39591</c:v>
                </c:pt>
                <c:pt idx="365">
                  <c:v>39594</c:v>
                </c:pt>
                <c:pt idx="366">
                  <c:v>39595</c:v>
                </c:pt>
                <c:pt idx="367">
                  <c:v>39596</c:v>
                </c:pt>
                <c:pt idx="368">
                  <c:v>39597</c:v>
                </c:pt>
                <c:pt idx="369">
                  <c:v>39598</c:v>
                </c:pt>
                <c:pt idx="370">
                  <c:v>39601</c:v>
                </c:pt>
                <c:pt idx="371">
                  <c:v>39602</c:v>
                </c:pt>
                <c:pt idx="372">
                  <c:v>39603</c:v>
                </c:pt>
                <c:pt idx="373">
                  <c:v>39604</c:v>
                </c:pt>
                <c:pt idx="374">
                  <c:v>39605</c:v>
                </c:pt>
                <c:pt idx="375">
                  <c:v>39608</c:v>
                </c:pt>
                <c:pt idx="376">
                  <c:v>39609</c:v>
                </c:pt>
                <c:pt idx="377">
                  <c:v>39610</c:v>
                </c:pt>
                <c:pt idx="378">
                  <c:v>39611</c:v>
                </c:pt>
                <c:pt idx="379">
                  <c:v>39612</c:v>
                </c:pt>
                <c:pt idx="380">
                  <c:v>39615</c:v>
                </c:pt>
                <c:pt idx="381">
                  <c:v>39616</c:v>
                </c:pt>
                <c:pt idx="382">
                  <c:v>39617</c:v>
                </c:pt>
                <c:pt idx="383">
                  <c:v>39618</c:v>
                </c:pt>
                <c:pt idx="384">
                  <c:v>39619</c:v>
                </c:pt>
                <c:pt idx="385">
                  <c:v>39622</c:v>
                </c:pt>
                <c:pt idx="386">
                  <c:v>39623</c:v>
                </c:pt>
                <c:pt idx="387">
                  <c:v>39624</c:v>
                </c:pt>
                <c:pt idx="388">
                  <c:v>39625</c:v>
                </c:pt>
                <c:pt idx="389">
                  <c:v>39626</c:v>
                </c:pt>
                <c:pt idx="390">
                  <c:v>39629</c:v>
                </c:pt>
                <c:pt idx="391">
                  <c:v>39630</c:v>
                </c:pt>
                <c:pt idx="392">
                  <c:v>39631</c:v>
                </c:pt>
                <c:pt idx="393">
                  <c:v>39632</c:v>
                </c:pt>
                <c:pt idx="394">
                  <c:v>39633</c:v>
                </c:pt>
                <c:pt idx="395">
                  <c:v>39636</c:v>
                </c:pt>
                <c:pt idx="396">
                  <c:v>39637</c:v>
                </c:pt>
                <c:pt idx="397">
                  <c:v>39638</c:v>
                </c:pt>
                <c:pt idx="398">
                  <c:v>39639</c:v>
                </c:pt>
                <c:pt idx="399">
                  <c:v>39640</c:v>
                </c:pt>
                <c:pt idx="400">
                  <c:v>39643</c:v>
                </c:pt>
                <c:pt idx="401">
                  <c:v>39644</c:v>
                </c:pt>
                <c:pt idx="402">
                  <c:v>39645</c:v>
                </c:pt>
                <c:pt idx="403">
                  <c:v>39646</c:v>
                </c:pt>
                <c:pt idx="404">
                  <c:v>39647</c:v>
                </c:pt>
                <c:pt idx="405">
                  <c:v>39650</c:v>
                </c:pt>
                <c:pt idx="406">
                  <c:v>39651</c:v>
                </c:pt>
                <c:pt idx="407">
                  <c:v>39652</c:v>
                </c:pt>
                <c:pt idx="408">
                  <c:v>39653</c:v>
                </c:pt>
                <c:pt idx="409">
                  <c:v>39654</c:v>
                </c:pt>
                <c:pt idx="410">
                  <c:v>39657</c:v>
                </c:pt>
                <c:pt idx="411">
                  <c:v>39658</c:v>
                </c:pt>
                <c:pt idx="412">
                  <c:v>39659</c:v>
                </c:pt>
                <c:pt idx="413">
                  <c:v>39660</c:v>
                </c:pt>
                <c:pt idx="414">
                  <c:v>39661</c:v>
                </c:pt>
                <c:pt idx="415">
                  <c:v>39664</c:v>
                </c:pt>
                <c:pt idx="416">
                  <c:v>39665</c:v>
                </c:pt>
                <c:pt idx="417">
                  <c:v>39666</c:v>
                </c:pt>
                <c:pt idx="418">
                  <c:v>39667</c:v>
                </c:pt>
                <c:pt idx="419">
                  <c:v>39668</c:v>
                </c:pt>
                <c:pt idx="420">
                  <c:v>39671</c:v>
                </c:pt>
                <c:pt idx="421">
                  <c:v>39672</c:v>
                </c:pt>
                <c:pt idx="422">
                  <c:v>39673</c:v>
                </c:pt>
                <c:pt idx="423">
                  <c:v>39674</c:v>
                </c:pt>
                <c:pt idx="424">
                  <c:v>39675</c:v>
                </c:pt>
                <c:pt idx="425">
                  <c:v>39678</c:v>
                </c:pt>
                <c:pt idx="426">
                  <c:v>39679</c:v>
                </c:pt>
                <c:pt idx="427">
                  <c:v>39680</c:v>
                </c:pt>
                <c:pt idx="428">
                  <c:v>39681</c:v>
                </c:pt>
                <c:pt idx="429">
                  <c:v>39682</c:v>
                </c:pt>
                <c:pt idx="430">
                  <c:v>39685</c:v>
                </c:pt>
                <c:pt idx="431">
                  <c:v>39686</c:v>
                </c:pt>
                <c:pt idx="432">
                  <c:v>39687</c:v>
                </c:pt>
                <c:pt idx="433">
                  <c:v>39688</c:v>
                </c:pt>
                <c:pt idx="434">
                  <c:v>39689</c:v>
                </c:pt>
                <c:pt idx="435">
                  <c:v>39692</c:v>
                </c:pt>
                <c:pt idx="436">
                  <c:v>39693</c:v>
                </c:pt>
                <c:pt idx="437">
                  <c:v>39694</c:v>
                </c:pt>
                <c:pt idx="438">
                  <c:v>39695</c:v>
                </c:pt>
                <c:pt idx="439">
                  <c:v>39696</c:v>
                </c:pt>
                <c:pt idx="440">
                  <c:v>39699</c:v>
                </c:pt>
                <c:pt idx="441">
                  <c:v>39700</c:v>
                </c:pt>
                <c:pt idx="442">
                  <c:v>39701</c:v>
                </c:pt>
                <c:pt idx="443">
                  <c:v>39702</c:v>
                </c:pt>
                <c:pt idx="444">
                  <c:v>39703</c:v>
                </c:pt>
                <c:pt idx="445">
                  <c:v>39706</c:v>
                </c:pt>
                <c:pt idx="446">
                  <c:v>39707</c:v>
                </c:pt>
                <c:pt idx="447">
                  <c:v>39708</c:v>
                </c:pt>
                <c:pt idx="448">
                  <c:v>39709</c:v>
                </c:pt>
                <c:pt idx="449">
                  <c:v>39710</c:v>
                </c:pt>
                <c:pt idx="450">
                  <c:v>39713</c:v>
                </c:pt>
                <c:pt idx="451">
                  <c:v>39714</c:v>
                </c:pt>
                <c:pt idx="452">
                  <c:v>39715</c:v>
                </c:pt>
                <c:pt idx="453">
                  <c:v>39716</c:v>
                </c:pt>
                <c:pt idx="454">
                  <c:v>39717</c:v>
                </c:pt>
                <c:pt idx="455">
                  <c:v>39720</c:v>
                </c:pt>
                <c:pt idx="456">
                  <c:v>39721</c:v>
                </c:pt>
                <c:pt idx="457">
                  <c:v>39722</c:v>
                </c:pt>
                <c:pt idx="458">
                  <c:v>39723</c:v>
                </c:pt>
                <c:pt idx="459">
                  <c:v>39724</c:v>
                </c:pt>
                <c:pt idx="460">
                  <c:v>39727</c:v>
                </c:pt>
                <c:pt idx="461">
                  <c:v>39728</c:v>
                </c:pt>
                <c:pt idx="462">
                  <c:v>39729</c:v>
                </c:pt>
                <c:pt idx="463">
                  <c:v>39730</c:v>
                </c:pt>
                <c:pt idx="464">
                  <c:v>39731</c:v>
                </c:pt>
                <c:pt idx="465">
                  <c:v>39734</c:v>
                </c:pt>
                <c:pt idx="466">
                  <c:v>39735</c:v>
                </c:pt>
                <c:pt idx="467">
                  <c:v>39736</c:v>
                </c:pt>
                <c:pt idx="468">
                  <c:v>39737</c:v>
                </c:pt>
                <c:pt idx="469">
                  <c:v>39738</c:v>
                </c:pt>
                <c:pt idx="470">
                  <c:v>39741</c:v>
                </c:pt>
                <c:pt idx="471">
                  <c:v>39742</c:v>
                </c:pt>
                <c:pt idx="472">
                  <c:v>39743</c:v>
                </c:pt>
                <c:pt idx="473">
                  <c:v>39744</c:v>
                </c:pt>
                <c:pt idx="474">
                  <c:v>39745</c:v>
                </c:pt>
                <c:pt idx="475">
                  <c:v>39748</c:v>
                </c:pt>
                <c:pt idx="476">
                  <c:v>39749</c:v>
                </c:pt>
                <c:pt idx="477">
                  <c:v>39750</c:v>
                </c:pt>
                <c:pt idx="478">
                  <c:v>39751</c:v>
                </c:pt>
                <c:pt idx="479">
                  <c:v>39752</c:v>
                </c:pt>
                <c:pt idx="480">
                  <c:v>39755</c:v>
                </c:pt>
                <c:pt idx="481">
                  <c:v>39756</c:v>
                </c:pt>
                <c:pt idx="482">
                  <c:v>39757</c:v>
                </c:pt>
                <c:pt idx="483">
                  <c:v>39758</c:v>
                </c:pt>
                <c:pt idx="484">
                  <c:v>39759</c:v>
                </c:pt>
                <c:pt idx="485">
                  <c:v>39762</c:v>
                </c:pt>
                <c:pt idx="486">
                  <c:v>39763</c:v>
                </c:pt>
                <c:pt idx="487">
                  <c:v>39764</c:v>
                </c:pt>
                <c:pt idx="488">
                  <c:v>39765</c:v>
                </c:pt>
                <c:pt idx="489">
                  <c:v>39766</c:v>
                </c:pt>
                <c:pt idx="490">
                  <c:v>39769</c:v>
                </c:pt>
                <c:pt idx="491">
                  <c:v>39770</c:v>
                </c:pt>
                <c:pt idx="492">
                  <c:v>39771</c:v>
                </c:pt>
                <c:pt idx="493">
                  <c:v>39772</c:v>
                </c:pt>
                <c:pt idx="494">
                  <c:v>39773</c:v>
                </c:pt>
                <c:pt idx="495">
                  <c:v>39776</c:v>
                </c:pt>
                <c:pt idx="496">
                  <c:v>39777</c:v>
                </c:pt>
                <c:pt idx="497">
                  <c:v>39778</c:v>
                </c:pt>
                <c:pt idx="498">
                  <c:v>39779</c:v>
                </c:pt>
                <c:pt idx="499">
                  <c:v>39780</c:v>
                </c:pt>
                <c:pt idx="500">
                  <c:v>39783</c:v>
                </c:pt>
                <c:pt idx="501">
                  <c:v>39784</c:v>
                </c:pt>
                <c:pt idx="502">
                  <c:v>39785</c:v>
                </c:pt>
                <c:pt idx="503">
                  <c:v>39786</c:v>
                </c:pt>
                <c:pt idx="504">
                  <c:v>39787</c:v>
                </c:pt>
                <c:pt idx="505">
                  <c:v>39790</c:v>
                </c:pt>
                <c:pt idx="506">
                  <c:v>39791</c:v>
                </c:pt>
                <c:pt idx="507">
                  <c:v>39792</c:v>
                </c:pt>
                <c:pt idx="508">
                  <c:v>39793</c:v>
                </c:pt>
                <c:pt idx="509">
                  <c:v>39794</c:v>
                </c:pt>
                <c:pt idx="510">
                  <c:v>39797</c:v>
                </c:pt>
                <c:pt idx="511">
                  <c:v>39798</c:v>
                </c:pt>
                <c:pt idx="512">
                  <c:v>39799</c:v>
                </c:pt>
                <c:pt idx="513">
                  <c:v>39800</c:v>
                </c:pt>
                <c:pt idx="514">
                  <c:v>39801</c:v>
                </c:pt>
                <c:pt idx="515">
                  <c:v>39804</c:v>
                </c:pt>
                <c:pt idx="516">
                  <c:v>39805</c:v>
                </c:pt>
                <c:pt idx="517">
                  <c:v>39806</c:v>
                </c:pt>
                <c:pt idx="518">
                  <c:v>39807</c:v>
                </c:pt>
                <c:pt idx="519">
                  <c:v>39808</c:v>
                </c:pt>
                <c:pt idx="520">
                  <c:v>39811</c:v>
                </c:pt>
                <c:pt idx="521">
                  <c:v>39812</c:v>
                </c:pt>
                <c:pt idx="522">
                  <c:v>39813</c:v>
                </c:pt>
                <c:pt idx="523">
                  <c:v>39814</c:v>
                </c:pt>
                <c:pt idx="524">
                  <c:v>39815</c:v>
                </c:pt>
                <c:pt idx="525">
                  <c:v>39818</c:v>
                </c:pt>
                <c:pt idx="526">
                  <c:v>39819</c:v>
                </c:pt>
                <c:pt idx="527">
                  <c:v>39820</c:v>
                </c:pt>
                <c:pt idx="528">
                  <c:v>39821</c:v>
                </c:pt>
                <c:pt idx="529">
                  <c:v>39822</c:v>
                </c:pt>
                <c:pt idx="530">
                  <c:v>39825</c:v>
                </c:pt>
                <c:pt idx="531">
                  <c:v>39826</c:v>
                </c:pt>
                <c:pt idx="532">
                  <c:v>39827</c:v>
                </c:pt>
                <c:pt idx="533">
                  <c:v>39828</c:v>
                </c:pt>
                <c:pt idx="534">
                  <c:v>39829</c:v>
                </c:pt>
                <c:pt idx="535">
                  <c:v>39832</c:v>
                </c:pt>
                <c:pt idx="536">
                  <c:v>39833</c:v>
                </c:pt>
                <c:pt idx="537">
                  <c:v>39834</c:v>
                </c:pt>
                <c:pt idx="538">
                  <c:v>39835</c:v>
                </c:pt>
                <c:pt idx="539">
                  <c:v>39836</c:v>
                </c:pt>
                <c:pt idx="540">
                  <c:v>39839</c:v>
                </c:pt>
                <c:pt idx="541">
                  <c:v>39840</c:v>
                </c:pt>
                <c:pt idx="542">
                  <c:v>39841</c:v>
                </c:pt>
                <c:pt idx="543">
                  <c:v>39842</c:v>
                </c:pt>
                <c:pt idx="544">
                  <c:v>39843</c:v>
                </c:pt>
                <c:pt idx="545">
                  <c:v>39846</c:v>
                </c:pt>
                <c:pt idx="546">
                  <c:v>39847</c:v>
                </c:pt>
                <c:pt idx="547">
                  <c:v>39848</c:v>
                </c:pt>
                <c:pt idx="548">
                  <c:v>39849</c:v>
                </c:pt>
                <c:pt idx="549">
                  <c:v>39850</c:v>
                </c:pt>
                <c:pt idx="550">
                  <c:v>39853</c:v>
                </c:pt>
                <c:pt idx="551">
                  <c:v>39854</c:v>
                </c:pt>
                <c:pt idx="552">
                  <c:v>39855</c:v>
                </c:pt>
                <c:pt idx="553">
                  <c:v>39856</c:v>
                </c:pt>
                <c:pt idx="554">
                  <c:v>39857</c:v>
                </c:pt>
                <c:pt idx="555">
                  <c:v>39860</c:v>
                </c:pt>
                <c:pt idx="556">
                  <c:v>39861</c:v>
                </c:pt>
                <c:pt idx="557">
                  <c:v>39862</c:v>
                </c:pt>
                <c:pt idx="558">
                  <c:v>39863</c:v>
                </c:pt>
                <c:pt idx="559">
                  <c:v>39864</c:v>
                </c:pt>
                <c:pt idx="560">
                  <c:v>39867</c:v>
                </c:pt>
                <c:pt idx="561">
                  <c:v>39868</c:v>
                </c:pt>
                <c:pt idx="562">
                  <c:v>39869</c:v>
                </c:pt>
                <c:pt idx="563">
                  <c:v>39870</c:v>
                </c:pt>
                <c:pt idx="564">
                  <c:v>39871</c:v>
                </c:pt>
                <c:pt idx="565">
                  <c:v>39874</c:v>
                </c:pt>
                <c:pt idx="566">
                  <c:v>39875</c:v>
                </c:pt>
                <c:pt idx="567">
                  <c:v>39876</c:v>
                </c:pt>
                <c:pt idx="568">
                  <c:v>39877</c:v>
                </c:pt>
                <c:pt idx="569">
                  <c:v>39878</c:v>
                </c:pt>
                <c:pt idx="570">
                  <c:v>39881</c:v>
                </c:pt>
                <c:pt idx="571">
                  <c:v>39882</c:v>
                </c:pt>
                <c:pt idx="572">
                  <c:v>39883</c:v>
                </c:pt>
                <c:pt idx="573">
                  <c:v>39884</c:v>
                </c:pt>
                <c:pt idx="574">
                  <c:v>39885</c:v>
                </c:pt>
                <c:pt idx="575">
                  <c:v>39888</c:v>
                </c:pt>
                <c:pt idx="576">
                  <c:v>39889</c:v>
                </c:pt>
                <c:pt idx="577">
                  <c:v>39890</c:v>
                </c:pt>
                <c:pt idx="578">
                  <c:v>39891</c:v>
                </c:pt>
                <c:pt idx="579">
                  <c:v>39892</c:v>
                </c:pt>
                <c:pt idx="580">
                  <c:v>39895</c:v>
                </c:pt>
                <c:pt idx="581">
                  <c:v>39896</c:v>
                </c:pt>
                <c:pt idx="582">
                  <c:v>39897</c:v>
                </c:pt>
                <c:pt idx="583">
                  <c:v>39898</c:v>
                </c:pt>
                <c:pt idx="584">
                  <c:v>39899</c:v>
                </c:pt>
                <c:pt idx="585">
                  <c:v>39902</c:v>
                </c:pt>
                <c:pt idx="586">
                  <c:v>39903</c:v>
                </c:pt>
                <c:pt idx="587">
                  <c:v>39904</c:v>
                </c:pt>
                <c:pt idx="588">
                  <c:v>39905</c:v>
                </c:pt>
                <c:pt idx="589">
                  <c:v>39906</c:v>
                </c:pt>
                <c:pt idx="590">
                  <c:v>39909</c:v>
                </c:pt>
                <c:pt idx="591">
                  <c:v>39910</c:v>
                </c:pt>
                <c:pt idx="592">
                  <c:v>39911</c:v>
                </c:pt>
                <c:pt idx="593">
                  <c:v>39912</c:v>
                </c:pt>
                <c:pt idx="594">
                  <c:v>39913</c:v>
                </c:pt>
                <c:pt idx="595">
                  <c:v>39916</c:v>
                </c:pt>
                <c:pt idx="596">
                  <c:v>39917</c:v>
                </c:pt>
                <c:pt idx="597">
                  <c:v>39918</c:v>
                </c:pt>
                <c:pt idx="598">
                  <c:v>39919</c:v>
                </c:pt>
                <c:pt idx="599">
                  <c:v>39920</c:v>
                </c:pt>
                <c:pt idx="600">
                  <c:v>39923</c:v>
                </c:pt>
                <c:pt idx="601">
                  <c:v>39924</c:v>
                </c:pt>
                <c:pt idx="602">
                  <c:v>39925</c:v>
                </c:pt>
                <c:pt idx="603">
                  <c:v>39926</c:v>
                </c:pt>
                <c:pt idx="604">
                  <c:v>39927</c:v>
                </c:pt>
                <c:pt idx="605">
                  <c:v>39930</c:v>
                </c:pt>
                <c:pt idx="606">
                  <c:v>39931</c:v>
                </c:pt>
                <c:pt idx="607">
                  <c:v>39932</c:v>
                </c:pt>
                <c:pt idx="608">
                  <c:v>39933</c:v>
                </c:pt>
                <c:pt idx="609">
                  <c:v>39934</c:v>
                </c:pt>
                <c:pt idx="610">
                  <c:v>39937</c:v>
                </c:pt>
                <c:pt idx="611">
                  <c:v>39938</c:v>
                </c:pt>
                <c:pt idx="612">
                  <c:v>39939</c:v>
                </c:pt>
                <c:pt idx="613">
                  <c:v>39940</c:v>
                </c:pt>
                <c:pt idx="614">
                  <c:v>39941</c:v>
                </c:pt>
                <c:pt idx="615">
                  <c:v>39944</c:v>
                </c:pt>
                <c:pt idx="616">
                  <c:v>39945</c:v>
                </c:pt>
                <c:pt idx="617">
                  <c:v>39946</c:v>
                </c:pt>
                <c:pt idx="618">
                  <c:v>39947</c:v>
                </c:pt>
                <c:pt idx="619">
                  <c:v>39948</c:v>
                </c:pt>
                <c:pt idx="620">
                  <c:v>39951</c:v>
                </c:pt>
                <c:pt idx="621">
                  <c:v>39952</c:v>
                </c:pt>
                <c:pt idx="622">
                  <c:v>39953</c:v>
                </c:pt>
                <c:pt idx="623">
                  <c:v>39954</c:v>
                </c:pt>
                <c:pt idx="624">
                  <c:v>39955</c:v>
                </c:pt>
                <c:pt idx="625">
                  <c:v>39958</c:v>
                </c:pt>
                <c:pt idx="626">
                  <c:v>39959</c:v>
                </c:pt>
                <c:pt idx="627">
                  <c:v>39960</c:v>
                </c:pt>
                <c:pt idx="628">
                  <c:v>39961</c:v>
                </c:pt>
                <c:pt idx="629">
                  <c:v>39962</c:v>
                </c:pt>
                <c:pt idx="630">
                  <c:v>39965</c:v>
                </c:pt>
                <c:pt idx="631">
                  <c:v>39966</c:v>
                </c:pt>
                <c:pt idx="632">
                  <c:v>39967</c:v>
                </c:pt>
                <c:pt idx="633">
                  <c:v>39968</c:v>
                </c:pt>
                <c:pt idx="634">
                  <c:v>39969</c:v>
                </c:pt>
                <c:pt idx="635">
                  <c:v>39972</c:v>
                </c:pt>
                <c:pt idx="636">
                  <c:v>39973</c:v>
                </c:pt>
                <c:pt idx="637">
                  <c:v>39974</c:v>
                </c:pt>
                <c:pt idx="638">
                  <c:v>39975</c:v>
                </c:pt>
                <c:pt idx="639">
                  <c:v>39976</c:v>
                </c:pt>
                <c:pt idx="640">
                  <c:v>39979</c:v>
                </c:pt>
                <c:pt idx="641">
                  <c:v>39980</c:v>
                </c:pt>
                <c:pt idx="642">
                  <c:v>39981</c:v>
                </c:pt>
                <c:pt idx="643">
                  <c:v>39982</c:v>
                </c:pt>
                <c:pt idx="644">
                  <c:v>39983</c:v>
                </c:pt>
                <c:pt idx="645">
                  <c:v>39986</c:v>
                </c:pt>
                <c:pt idx="646">
                  <c:v>39987</c:v>
                </c:pt>
                <c:pt idx="647">
                  <c:v>39988</c:v>
                </c:pt>
                <c:pt idx="648">
                  <c:v>39989</c:v>
                </c:pt>
                <c:pt idx="649">
                  <c:v>39990</c:v>
                </c:pt>
                <c:pt idx="650">
                  <c:v>39993</c:v>
                </c:pt>
                <c:pt idx="651">
                  <c:v>39994</c:v>
                </c:pt>
                <c:pt idx="652">
                  <c:v>39995</c:v>
                </c:pt>
                <c:pt idx="653">
                  <c:v>39996</c:v>
                </c:pt>
                <c:pt idx="654">
                  <c:v>39997</c:v>
                </c:pt>
                <c:pt idx="655">
                  <c:v>40000</c:v>
                </c:pt>
                <c:pt idx="656">
                  <c:v>40001</c:v>
                </c:pt>
                <c:pt idx="657">
                  <c:v>40002</c:v>
                </c:pt>
                <c:pt idx="658">
                  <c:v>40003</c:v>
                </c:pt>
                <c:pt idx="659">
                  <c:v>40004</c:v>
                </c:pt>
                <c:pt idx="660">
                  <c:v>40007</c:v>
                </c:pt>
                <c:pt idx="661">
                  <c:v>40008</c:v>
                </c:pt>
                <c:pt idx="662">
                  <c:v>40009</c:v>
                </c:pt>
                <c:pt idx="663">
                  <c:v>40010</c:v>
                </c:pt>
                <c:pt idx="664">
                  <c:v>40011</c:v>
                </c:pt>
                <c:pt idx="665">
                  <c:v>40014</c:v>
                </c:pt>
                <c:pt idx="666">
                  <c:v>40015</c:v>
                </c:pt>
                <c:pt idx="667">
                  <c:v>40016</c:v>
                </c:pt>
                <c:pt idx="668">
                  <c:v>40017</c:v>
                </c:pt>
                <c:pt idx="669">
                  <c:v>40018</c:v>
                </c:pt>
                <c:pt idx="670">
                  <c:v>40021</c:v>
                </c:pt>
                <c:pt idx="671">
                  <c:v>40022</c:v>
                </c:pt>
                <c:pt idx="672">
                  <c:v>40023</c:v>
                </c:pt>
                <c:pt idx="673">
                  <c:v>40024</c:v>
                </c:pt>
                <c:pt idx="674">
                  <c:v>40025</c:v>
                </c:pt>
                <c:pt idx="675">
                  <c:v>40028</c:v>
                </c:pt>
                <c:pt idx="676">
                  <c:v>40029</c:v>
                </c:pt>
                <c:pt idx="677">
                  <c:v>40030</c:v>
                </c:pt>
                <c:pt idx="678">
                  <c:v>40031</c:v>
                </c:pt>
                <c:pt idx="679">
                  <c:v>40032</c:v>
                </c:pt>
                <c:pt idx="680">
                  <c:v>40035</c:v>
                </c:pt>
                <c:pt idx="681">
                  <c:v>40036</c:v>
                </c:pt>
                <c:pt idx="682">
                  <c:v>40037</c:v>
                </c:pt>
                <c:pt idx="683">
                  <c:v>40038</c:v>
                </c:pt>
                <c:pt idx="684">
                  <c:v>40039</c:v>
                </c:pt>
                <c:pt idx="685">
                  <c:v>40042</c:v>
                </c:pt>
                <c:pt idx="686">
                  <c:v>40043</c:v>
                </c:pt>
                <c:pt idx="687">
                  <c:v>40044</c:v>
                </c:pt>
                <c:pt idx="688">
                  <c:v>40045</c:v>
                </c:pt>
                <c:pt idx="689">
                  <c:v>40046</c:v>
                </c:pt>
                <c:pt idx="690">
                  <c:v>40049</c:v>
                </c:pt>
                <c:pt idx="691">
                  <c:v>40050</c:v>
                </c:pt>
                <c:pt idx="692">
                  <c:v>40051</c:v>
                </c:pt>
                <c:pt idx="693">
                  <c:v>40052</c:v>
                </c:pt>
                <c:pt idx="694">
                  <c:v>40053</c:v>
                </c:pt>
                <c:pt idx="695">
                  <c:v>40056</c:v>
                </c:pt>
                <c:pt idx="696">
                  <c:v>40057</c:v>
                </c:pt>
                <c:pt idx="697">
                  <c:v>40058</c:v>
                </c:pt>
                <c:pt idx="698">
                  <c:v>40059</c:v>
                </c:pt>
                <c:pt idx="699">
                  <c:v>40060</c:v>
                </c:pt>
                <c:pt idx="700">
                  <c:v>40063</c:v>
                </c:pt>
                <c:pt idx="701">
                  <c:v>40064</c:v>
                </c:pt>
                <c:pt idx="702">
                  <c:v>40065</c:v>
                </c:pt>
                <c:pt idx="703">
                  <c:v>40066</c:v>
                </c:pt>
                <c:pt idx="704">
                  <c:v>40067</c:v>
                </c:pt>
                <c:pt idx="705">
                  <c:v>40070</c:v>
                </c:pt>
                <c:pt idx="706">
                  <c:v>40071</c:v>
                </c:pt>
                <c:pt idx="707">
                  <c:v>40072</c:v>
                </c:pt>
                <c:pt idx="708">
                  <c:v>40073</c:v>
                </c:pt>
                <c:pt idx="709">
                  <c:v>40074</c:v>
                </c:pt>
                <c:pt idx="710">
                  <c:v>40077</c:v>
                </c:pt>
                <c:pt idx="711">
                  <c:v>40078</c:v>
                </c:pt>
                <c:pt idx="712">
                  <c:v>40079</c:v>
                </c:pt>
                <c:pt idx="713">
                  <c:v>40080</c:v>
                </c:pt>
                <c:pt idx="714">
                  <c:v>40081</c:v>
                </c:pt>
                <c:pt idx="715">
                  <c:v>40084</c:v>
                </c:pt>
                <c:pt idx="716">
                  <c:v>40085</c:v>
                </c:pt>
                <c:pt idx="717">
                  <c:v>40086</c:v>
                </c:pt>
                <c:pt idx="718">
                  <c:v>40087</c:v>
                </c:pt>
                <c:pt idx="719">
                  <c:v>40088</c:v>
                </c:pt>
                <c:pt idx="720">
                  <c:v>40091</c:v>
                </c:pt>
                <c:pt idx="721">
                  <c:v>40092</c:v>
                </c:pt>
                <c:pt idx="722">
                  <c:v>40093</c:v>
                </c:pt>
                <c:pt idx="723">
                  <c:v>40094</c:v>
                </c:pt>
                <c:pt idx="724">
                  <c:v>40095</c:v>
                </c:pt>
                <c:pt idx="725">
                  <c:v>40098</c:v>
                </c:pt>
                <c:pt idx="726">
                  <c:v>40099</c:v>
                </c:pt>
                <c:pt idx="727">
                  <c:v>40100</c:v>
                </c:pt>
                <c:pt idx="728">
                  <c:v>40101</c:v>
                </c:pt>
                <c:pt idx="729">
                  <c:v>40102</c:v>
                </c:pt>
                <c:pt idx="730">
                  <c:v>40105</c:v>
                </c:pt>
                <c:pt idx="731">
                  <c:v>40106</c:v>
                </c:pt>
                <c:pt idx="732">
                  <c:v>40107</c:v>
                </c:pt>
                <c:pt idx="733">
                  <c:v>40108</c:v>
                </c:pt>
                <c:pt idx="734">
                  <c:v>40109</c:v>
                </c:pt>
                <c:pt idx="735">
                  <c:v>40112</c:v>
                </c:pt>
                <c:pt idx="736">
                  <c:v>40113</c:v>
                </c:pt>
                <c:pt idx="737">
                  <c:v>40114</c:v>
                </c:pt>
                <c:pt idx="738">
                  <c:v>40115</c:v>
                </c:pt>
                <c:pt idx="739">
                  <c:v>40116</c:v>
                </c:pt>
                <c:pt idx="740">
                  <c:v>40119</c:v>
                </c:pt>
                <c:pt idx="741">
                  <c:v>40120</c:v>
                </c:pt>
                <c:pt idx="742">
                  <c:v>40121</c:v>
                </c:pt>
                <c:pt idx="743">
                  <c:v>40122</c:v>
                </c:pt>
                <c:pt idx="744">
                  <c:v>40123</c:v>
                </c:pt>
                <c:pt idx="745">
                  <c:v>40126</c:v>
                </c:pt>
                <c:pt idx="746">
                  <c:v>40127</c:v>
                </c:pt>
                <c:pt idx="747">
                  <c:v>40128</c:v>
                </c:pt>
                <c:pt idx="748">
                  <c:v>40129</c:v>
                </c:pt>
                <c:pt idx="749">
                  <c:v>40130</c:v>
                </c:pt>
                <c:pt idx="750">
                  <c:v>40133</c:v>
                </c:pt>
                <c:pt idx="751">
                  <c:v>40134</c:v>
                </c:pt>
                <c:pt idx="752">
                  <c:v>40135</c:v>
                </c:pt>
                <c:pt idx="753">
                  <c:v>40136</c:v>
                </c:pt>
                <c:pt idx="754">
                  <c:v>40137</c:v>
                </c:pt>
                <c:pt idx="755">
                  <c:v>40140</c:v>
                </c:pt>
                <c:pt idx="756">
                  <c:v>40141</c:v>
                </c:pt>
                <c:pt idx="757">
                  <c:v>40142</c:v>
                </c:pt>
                <c:pt idx="758">
                  <c:v>40143</c:v>
                </c:pt>
                <c:pt idx="759">
                  <c:v>40144</c:v>
                </c:pt>
                <c:pt idx="760">
                  <c:v>40147</c:v>
                </c:pt>
                <c:pt idx="761">
                  <c:v>40148</c:v>
                </c:pt>
                <c:pt idx="762">
                  <c:v>40149</c:v>
                </c:pt>
                <c:pt idx="763">
                  <c:v>40150</c:v>
                </c:pt>
                <c:pt idx="764">
                  <c:v>40151</c:v>
                </c:pt>
                <c:pt idx="765">
                  <c:v>40154</c:v>
                </c:pt>
                <c:pt idx="766">
                  <c:v>40155</c:v>
                </c:pt>
                <c:pt idx="767">
                  <c:v>40156</c:v>
                </c:pt>
                <c:pt idx="768">
                  <c:v>40157</c:v>
                </c:pt>
                <c:pt idx="769">
                  <c:v>40158</c:v>
                </c:pt>
                <c:pt idx="770">
                  <c:v>40161</c:v>
                </c:pt>
                <c:pt idx="771">
                  <c:v>40162</c:v>
                </c:pt>
                <c:pt idx="772">
                  <c:v>40163</c:v>
                </c:pt>
                <c:pt idx="773">
                  <c:v>40164</c:v>
                </c:pt>
                <c:pt idx="774">
                  <c:v>40165</c:v>
                </c:pt>
                <c:pt idx="775">
                  <c:v>40168</c:v>
                </c:pt>
                <c:pt idx="776">
                  <c:v>40169</c:v>
                </c:pt>
                <c:pt idx="777">
                  <c:v>40170</c:v>
                </c:pt>
                <c:pt idx="778">
                  <c:v>40171</c:v>
                </c:pt>
                <c:pt idx="779">
                  <c:v>40172</c:v>
                </c:pt>
                <c:pt idx="780">
                  <c:v>40175</c:v>
                </c:pt>
                <c:pt idx="781">
                  <c:v>40176</c:v>
                </c:pt>
                <c:pt idx="782">
                  <c:v>40177</c:v>
                </c:pt>
                <c:pt idx="783">
                  <c:v>40178</c:v>
                </c:pt>
                <c:pt idx="784">
                  <c:v>40179</c:v>
                </c:pt>
                <c:pt idx="785">
                  <c:v>40182</c:v>
                </c:pt>
                <c:pt idx="786">
                  <c:v>40183</c:v>
                </c:pt>
                <c:pt idx="787">
                  <c:v>40184</c:v>
                </c:pt>
                <c:pt idx="788">
                  <c:v>40185</c:v>
                </c:pt>
                <c:pt idx="789">
                  <c:v>40186</c:v>
                </c:pt>
                <c:pt idx="790">
                  <c:v>40189</c:v>
                </c:pt>
                <c:pt idx="791">
                  <c:v>40190</c:v>
                </c:pt>
                <c:pt idx="792">
                  <c:v>40191</c:v>
                </c:pt>
                <c:pt idx="793">
                  <c:v>40192</c:v>
                </c:pt>
                <c:pt idx="794">
                  <c:v>40193</c:v>
                </c:pt>
                <c:pt idx="795">
                  <c:v>40196</c:v>
                </c:pt>
                <c:pt idx="796">
                  <c:v>40197</c:v>
                </c:pt>
                <c:pt idx="797">
                  <c:v>40198</c:v>
                </c:pt>
                <c:pt idx="798">
                  <c:v>40199</c:v>
                </c:pt>
                <c:pt idx="799">
                  <c:v>40200</c:v>
                </c:pt>
                <c:pt idx="800">
                  <c:v>40203</c:v>
                </c:pt>
                <c:pt idx="801">
                  <c:v>40204</c:v>
                </c:pt>
                <c:pt idx="802">
                  <c:v>40205</c:v>
                </c:pt>
                <c:pt idx="803">
                  <c:v>40206</c:v>
                </c:pt>
                <c:pt idx="804">
                  <c:v>40207</c:v>
                </c:pt>
                <c:pt idx="805">
                  <c:v>40210</c:v>
                </c:pt>
                <c:pt idx="806">
                  <c:v>40211</c:v>
                </c:pt>
                <c:pt idx="807">
                  <c:v>40212</c:v>
                </c:pt>
                <c:pt idx="808">
                  <c:v>40213</c:v>
                </c:pt>
                <c:pt idx="809">
                  <c:v>40214</c:v>
                </c:pt>
                <c:pt idx="810">
                  <c:v>40217</c:v>
                </c:pt>
                <c:pt idx="811">
                  <c:v>40218</c:v>
                </c:pt>
                <c:pt idx="812">
                  <c:v>40219</c:v>
                </c:pt>
                <c:pt idx="813">
                  <c:v>40220</c:v>
                </c:pt>
                <c:pt idx="814">
                  <c:v>40221</c:v>
                </c:pt>
                <c:pt idx="815">
                  <c:v>40224</c:v>
                </c:pt>
                <c:pt idx="816">
                  <c:v>40225</c:v>
                </c:pt>
                <c:pt idx="817">
                  <c:v>40226</c:v>
                </c:pt>
                <c:pt idx="818">
                  <c:v>40227</c:v>
                </c:pt>
                <c:pt idx="819">
                  <c:v>40228</c:v>
                </c:pt>
                <c:pt idx="820">
                  <c:v>40231</c:v>
                </c:pt>
                <c:pt idx="821">
                  <c:v>40232</c:v>
                </c:pt>
                <c:pt idx="822">
                  <c:v>40233</c:v>
                </c:pt>
                <c:pt idx="823">
                  <c:v>40234</c:v>
                </c:pt>
                <c:pt idx="824">
                  <c:v>40235</c:v>
                </c:pt>
                <c:pt idx="825">
                  <c:v>40238</c:v>
                </c:pt>
                <c:pt idx="826">
                  <c:v>40239</c:v>
                </c:pt>
                <c:pt idx="827">
                  <c:v>40240</c:v>
                </c:pt>
                <c:pt idx="828">
                  <c:v>40241</c:v>
                </c:pt>
                <c:pt idx="829">
                  <c:v>40242</c:v>
                </c:pt>
                <c:pt idx="830">
                  <c:v>40245</c:v>
                </c:pt>
                <c:pt idx="831">
                  <c:v>40246</c:v>
                </c:pt>
                <c:pt idx="832">
                  <c:v>40247</c:v>
                </c:pt>
                <c:pt idx="833">
                  <c:v>40248</c:v>
                </c:pt>
                <c:pt idx="834">
                  <c:v>40249</c:v>
                </c:pt>
                <c:pt idx="835">
                  <c:v>40252</c:v>
                </c:pt>
                <c:pt idx="836">
                  <c:v>40253</c:v>
                </c:pt>
                <c:pt idx="837">
                  <c:v>40254</c:v>
                </c:pt>
                <c:pt idx="838">
                  <c:v>40255</c:v>
                </c:pt>
                <c:pt idx="839">
                  <c:v>40256</c:v>
                </c:pt>
                <c:pt idx="840">
                  <c:v>40259</c:v>
                </c:pt>
                <c:pt idx="841">
                  <c:v>40260</c:v>
                </c:pt>
                <c:pt idx="842">
                  <c:v>40261</c:v>
                </c:pt>
                <c:pt idx="843">
                  <c:v>40262</c:v>
                </c:pt>
                <c:pt idx="844">
                  <c:v>40263</c:v>
                </c:pt>
                <c:pt idx="845">
                  <c:v>40266</c:v>
                </c:pt>
                <c:pt idx="846">
                  <c:v>40267</c:v>
                </c:pt>
                <c:pt idx="847">
                  <c:v>40268</c:v>
                </c:pt>
                <c:pt idx="848">
                  <c:v>40269</c:v>
                </c:pt>
                <c:pt idx="849">
                  <c:v>40270</c:v>
                </c:pt>
                <c:pt idx="850">
                  <c:v>40273</c:v>
                </c:pt>
                <c:pt idx="851">
                  <c:v>40274</c:v>
                </c:pt>
                <c:pt idx="852">
                  <c:v>40275</c:v>
                </c:pt>
                <c:pt idx="853">
                  <c:v>40276</c:v>
                </c:pt>
                <c:pt idx="854">
                  <c:v>40277</c:v>
                </c:pt>
                <c:pt idx="855">
                  <c:v>40280</c:v>
                </c:pt>
                <c:pt idx="856">
                  <c:v>40281</c:v>
                </c:pt>
                <c:pt idx="857">
                  <c:v>40282</c:v>
                </c:pt>
                <c:pt idx="858">
                  <c:v>40283</c:v>
                </c:pt>
                <c:pt idx="859">
                  <c:v>40284</c:v>
                </c:pt>
                <c:pt idx="860">
                  <c:v>40287</c:v>
                </c:pt>
                <c:pt idx="861">
                  <c:v>40288</c:v>
                </c:pt>
                <c:pt idx="862">
                  <c:v>40289</c:v>
                </c:pt>
                <c:pt idx="863">
                  <c:v>40290</c:v>
                </c:pt>
                <c:pt idx="864">
                  <c:v>40291</c:v>
                </c:pt>
                <c:pt idx="865">
                  <c:v>40294</c:v>
                </c:pt>
                <c:pt idx="866">
                  <c:v>40295</c:v>
                </c:pt>
                <c:pt idx="867">
                  <c:v>40296</c:v>
                </c:pt>
                <c:pt idx="868">
                  <c:v>40297</c:v>
                </c:pt>
                <c:pt idx="869">
                  <c:v>40298</c:v>
                </c:pt>
                <c:pt idx="870">
                  <c:v>40301</c:v>
                </c:pt>
                <c:pt idx="871">
                  <c:v>40302</c:v>
                </c:pt>
                <c:pt idx="872">
                  <c:v>40303</c:v>
                </c:pt>
                <c:pt idx="873">
                  <c:v>40304</c:v>
                </c:pt>
                <c:pt idx="874">
                  <c:v>40305</c:v>
                </c:pt>
                <c:pt idx="875">
                  <c:v>40308</c:v>
                </c:pt>
                <c:pt idx="876">
                  <c:v>40309</c:v>
                </c:pt>
                <c:pt idx="877">
                  <c:v>40310</c:v>
                </c:pt>
                <c:pt idx="878">
                  <c:v>40311</c:v>
                </c:pt>
                <c:pt idx="879">
                  <c:v>40312</c:v>
                </c:pt>
                <c:pt idx="880">
                  <c:v>40315</c:v>
                </c:pt>
                <c:pt idx="881">
                  <c:v>40316</c:v>
                </c:pt>
                <c:pt idx="882">
                  <c:v>40317</c:v>
                </c:pt>
                <c:pt idx="883">
                  <c:v>40318</c:v>
                </c:pt>
                <c:pt idx="884">
                  <c:v>40319</c:v>
                </c:pt>
                <c:pt idx="885">
                  <c:v>40322</c:v>
                </c:pt>
                <c:pt idx="886">
                  <c:v>40323</c:v>
                </c:pt>
                <c:pt idx="887">
                  <c:v>40324</c:v>
                </c:pt>
                <c:pt idx="888">
                  <c:v>40325</c:v>
                </c:pt>
                <c:pt idx="889">
                  <c:v>40326</c:v>
                </c:pt>
                <c:pt idx="890">
                  <c:v>40329</c:v>
                </c:pt>
                <c:pt idx="891">
                  <c:v>40330</c:v>
                </c:pt>
                <c:pt idx="892">
                  <c:v>40331</c:v>
                </c:pt>
                <c:pt idx="893">
                  <c:v>40332</c:v>
                </c:pt>
                <c:pt idx="894">
                  <c:v>40333</c:v>
                </c:pt>
                <c:pt idx="895">
                  <c:v>40336</c:v>
                </c:pt>
                <c:pt idx="896">
                  <c:v>40337</c:v>
                </c:pt>
                <c:pt idx="897">
                  <c:v>40338</c:v>
                </c:pt>
                <c:pt idx="898">
                  <c:v>40339</c:v>
                </c:pt>
                <c:pt idx="899">
                  <c:v>40340</c:v>
                </c:pt>
                <c:pt idx="900">
                  <c:v>40343</c:v>
                </c:pt>
                <c:pt idx="901">
                  <c:v>40344</c:v>
                </c:pt>
                <c:pt idx="902">
                  <c:v>40345</c:v>
                </c:pt>
                <c:pt idx="903">
                  <c:v>40346</c:v>
                </c:pt>
                <c:pt idx="904">
                  <c:v>40347</c:v>
                </c:pt>
                <c:pt idx="905">
                  <c:v>40350</c:v>
                </c:pt>
                <c:pt idx="906">
                  <c:v>40351</c:v>
                </c:pt>
                <c:pt idx="907">
                  <c:v>40352</c:v>
                </c:pt>
                <c:pt idx="908">
                  <c:v>40353</c:v>
                </c:pt>
                <c:pt idx="909">
                  <c:v>40354</c:v>
                </c:pt>
                <c:pt idx="910">
                  <c:v>40357</c:v>
                </c:pt>
                <c:pt idx="911">
                  <c:v>40358</c:v>
                </c:pt>
                <c:pt idx="912">
                  <c:v>40359</c:v>
                </c:pt>
                <c:pt idx="913">
                  <c:v>40360</c:v>
                </c:pt>
                <c:pt idx="914">
                  <c:v>40361</c:v>
                </c:pt>
                <c:pt idx="915">
                  <c:v>40364</c:v>
                </c:pt>
                <c:pt idx="916">
                  <c:v>40365</c:v>
                </c:pt>
                <c:pt idx="917">
                  <c:v>40366</c:v>
                </c:pt>
                <c:pt idx="918">
                  <c:v>40367</c:v>
                </c:pt>
                <c:pt idx="919">
                  <c:v>40368</c:v>
                </c:pt>
                <c:pt idx="920">
                  <c:v>40371</c:v>
                </c:pt>
                <c:pt idx="921">
                  <c:v>40372</c:v>
                </c:pt>
                <c:pt idx="922">
                  <c:v>40373</c:v>
                </c:pt>
                <c:pt idx="923">
                  <c:v>40374</c:v>
                </c:pt>
                <c:pt idx="924">
                  <c:v>40375</c:v>
                </c:pt>
                <c:pt idx="925">
                  <c:v>40378</c:v>
                </c:pt>
                <c:pt idx="926">
                  <c:v>40379</c:v>
                </c:pt>
                <c:pt idx="927">
                  <c:v>40380</c:v>
                </c:pt>
                <c:pt idx="928">
                  <c:v>40381</c:v>
                </c:pt>
                <c:pt idx="929">
                  <c:v>40382</c:v>
                </c:pt>
                <c:pt idx="930">
                  <c:v>40385</c:v>
                </c:pt>
                <c:pt idx="931">
                  <c:v>40386</c:v>
                </c:pt>
                <c:pt idx="932">
                  <c:v>40387</c:v>
                </c:pt>
                <c:pt idx="933">
                  <c:v>40388</c:v>
                </c:pt>
                <c:pt idx="934">
                  <c:v>40389</c:v>
                </c:pt>
                <c:pt idx="935">
                  <c:v>40392</c:v>
                </c:pt>
                <c:pt idx="936">
                  <c:v>40393</c:v>
                </c:pt>
                <c:pt idx="937">
                  <c:v>40394</c:v>
                </c:pt>
                <c:pt idx="938">
                  <c:v>40395</c:v>
                </c:pt>
                <c:pt idx="939">
                  <c:v>40396</c:v>
                </c:pt>
                <c:pt idx="940">
                  <c:v>40399</c:v>
                </c:pt>
                <c:pt idx="941">
                  <c:v>40400</c:v>
                </c:pt>
                <c:pt idx="942">
                  <c:v>40401</c:v>
                </c:pt>
                <c:pt idx="943">
                  <c:v>40402</c:v>
                </c:pt>
                <c:pt idx="944">
                  <c:v>40403</c:v>
                </c:pt>
                <c:pt idx="945">
                  <c:v>40406</c:v>
                </c:pt>
                <c:pt idx="946">
                  <c:v>40407</c:v>
                </c:pt>
                <c:pt idx="947">
                  <c:v>40408</c:v>
                </c:pt>
                <c:pt idx="948">
                  <c:v>40409</c:v>
                </c:pt>
                <c:pt idx="949">
                  <c:v>40410</c:v>
                </c:pt>
                <c:pt idx="950">
                  <c:v>40413</c:v>
                </c:pt>
                <c:pt idx="951">
                  <c:v>40414</c:v>
                </c:pt>
                <c:pt idx="952">
                  <c:v>40415</c:v>
                </c:pt>
                <c:pt idx="953">
                  <c:v>40416</c:v>
                </c:pt>
                <c:pt idx="954">
                  <c:v>40417</c:v>
                </c:pt>
                <c:pt idx="955">
                  <c:v>40420</c:v>
                </c:pt>
                <c:pt idx="956">
                  <c:v>40421</c:v>
                </c:pt>
                <c:pt idx="957">
                  <c:v>40422</c:v>
                </c:pt>
                <c:pt idx="958">
                  <c:v>40423</c:v>
                </c:pt>
                <c:pt idx="959">
                  <c:v>40424</c:v>
                </c:pt>
                <c:pt idx="960">
                  <c:v>40427</c:v>
                </c:pt>
                <c:pt idx="961">
                  <c:v>40428</c:v>
                </c:pt>
                <c:pt idx="962">
                  <c:v>40429</c:v>
                </c:pt>
                <c:pt idx="963">
                  <c:v>40430</c:v>
                </c:pt>
                <c:pt idx="964">
                  <c:v>40431</c:v>
                </c:pt>
                <c:pt idx="965">
                  <c:v>40434</c:v>
                </c:pt>
                <c:pt idx="966">
                  <c:v>40435</c:v>
                </c:pt>
                <c:pt idx="967">
                  <c:v>40436</c:v>
                </c:pt>
                <c:pt idx="968">
                  <c:v>40437</c:v>
                </c:pt>
                <c:pt idx="969">
                  <c:v>40438</c:v>
                </c:pt>
                <c:pt idx="970">
                  <c:v>40441</c:v>
                </c:pt>
                <c:pt idx="971">
                  <c:v>40442</c:v>
                </c:pt>
                <c:pt idx="972">
                  <c:v>40443</c:v>
                </c:pt>
                <c:pt idx="973">
                  <c:v>40444</c:v>
                </c:pt>
                <c:pt idx="974">
                  <c:v>40445</c:v>
                </c:pt>
                <c:pt idx="975">
                  <c:v>40448</c:v>
                </c:pt>
                <c:pt idx="976">
                  <c:v>40449</c:v>
                </c:pt>
                <c:pt idx="977">
                  <c:v>40450</c:v>
                </c:pt>
                <c:pt idx="978">
                  <c:v>40451</c:v>
                </c:pt>
                <c:pt idx="979">
                  <c:v>40452</c:v>
                </c:pt>
                <c:pt idx="980">
                  <c:v>40455</c:v>
                </c:pt>
                <c:pt idx="981">
                  <c:v>40456</c:v>
                </c:pt>
                <c:pt idx="982">
                  <c:v>40457</c:v>
                </c:pt>
                <c:pt idx="983">
                  <c:v>40458</c:v>
                </c:pt>
                <c:pt idx="984">
                  <c:v>40459</c:v>
                </c:pt>
                <c:pt idx="985">
                  <c:v>40462</c:v>
                </c:pt>
                <c:pt idx="986">
                  <c:v>40463</c:v>
                </c:pt>
                <c:pt idx="987">
                  <c:v>40464</c:v>
                </c:pt>
                <c:pt idx="988">
                  <c:v>40465</c:v>
                </c:pt>
                <c:pt idx="989">
                  <c:v>40466</c:v>
                </c:pt>
                <c:pt idx="990">
                  <c:v>40469</c:v>
                </c:pt>
                <c:pt idx="991">
                  <c:v>40470</c:v>
                </c:pt>
                <c:pt idx="992">
                  <c:v>40471</c:v>
                </c:pt>
                <c:pt idx="993">
                  <c:v>40472</c:v>
                </c:pt>
                <c:pt idx="994">
                  <c:v>40473</c:v>
                </c:pt>
                <c:pt idx="995">
                  <c:v>40476</c:v>
                </c:pt>
                <c:pt idx="996">
                  <c:v>40477</c:v>
                </c:pt>
                <c:pt idx="997">
                  <c:v>40478</c:v>
                </c:pt>
                <c:pt idx="998">
                  <c:v>40479</c:v>
                </c:pt>
                <c:pt idx="999">
                  <c:v>40480</c:v>
                </c:pt>
                <c:pt idx="1000">
                  <c:v>40483</c:v>
                </c:pt>
                <c:pt idx="1001">
                  <c:v>40484</c:v>
                </c:pt>
                <c:pt idx="1002">
                  <c:v>40485</c:v>
                </c:pt>
                <c:pt idx="1003">
                  <c:v>40486</c:v>
                </c:pt>
                <c:pt idx="1004">
                  <c:v>40487</c:v>
                </c:pt>
                <c:pt idx="1005">
                  <c:v>40490</c:v>
                </c:pt>
                <c:pt idx="1006">
                  <c:v>40491</c:v>
                </c:pt>
                <c:pt idx="1007">
                  <c:v>40492</c:v>
                </c:pt>
                <c:pt idx="1008">
                  <c:v>40493</c:v>
                </c:pt>
                <c:pt idx="1009">
                  <c:v>40494</c:v>
                </c:pt>
                <c:pt idx="1010">
                  <c:v>40497</c:v>
                </c:pt>
                <c:pt idx="1011">
                  <c:v>40498</c:v>
                </c:pt>
                <c:pt idx="1012">
                  <c:v>40499</c:v>
                </c:pt>
                <c:pt idx="1013">
                  <c:v>40500</c:v>
                </c:pt>
                <c:pt idx="1014">
                  <c:v>40501</c:v>
                </c:pt>
                <c:pt idx="1015">
                  <c:v>40504</c:v>
                </c:pt>
                <c:pt idx="1016">
                  <c:v>40505</c:v>
                </c:pt>
                <c:pt idx="1017">
                  <c:v>40506</c:v>
                </c:pt>
                <c:pt idx="1018">
                  <c:v>40507</c:v>
                </c:pt>
                <c:pt idx="1019">
                  <c:v>40508</c:v>
                </c:pt>
                <c:pt idx="1020">
                  <c:v>40511</c:v>
                </c:pt>
                <c:pt idx="1021">
                  <c:v>40512</c:v>
                </c:pt>
                <c:pt idx="1022">
                  <c:v>40513</c:v>
                </c:pt>
                <c:pt idx="1023">
                  <c:v>40514</c:v>
                </c:pt>
                <c:pt idx="1024">
                  <c:v>40515</c:v>
                </c:pt>
                <c:pt idx="1025">
                  <c:v>40518</c:v>
                </c:pt>
                <c:pt idx="1026">
                  <c:v>40519</c:v>
                </c:pt>
                <c:pt idx="1027">
                  <c:v>40520</c:v>
                </c:pt>
                <c:pt idx="1028">
                  <c:v>40521</c:v>
                </c:pt>
                <c:pt idx="1029">
                  <c:v>40522</c:v>
                </c:pt>
                <c:pt idx="1030">
                  <c:v>40525</c:v>
                </c:pt>
                <c:pt idx="1031">
                  <c:v>40526</c:v>
                </c:pt>
                <c:pt idx="1032">
                  <c:v>40527</c:v>
                </c:pt>
                <c:pt idx="1033">
                  <c:v>40528</c:v>
                </c:pt>
                <c:pt idx="1034">
                  <c:v>40529</c:v>
                </c:pt>
                <c:pt idx="1035">
                  <c:v>40532</c:v>
                </c:pt>
                <c:pt idx="1036">
                  <c:v>40533</c:v>
                </c:pt>
                <c:pt idx="1037">
                  <c:v>40534</c:v>
                </c:pt>
                <c:pt idx="1038">
                  <c:v>40535</c:v>
                </c:pt>
                <c:pt idx="1039">
                  <c:v>40536</c:v>
                </c:pt>
                <c:pt idx="1040">
                  <c:v>40539</c:v>
                </c:pt>
                <c:pt idx="1041">
                  <c:v>40540</c:v>
                </c:pt>
                <c:pt idx="1042">
                  <c:v>40541</c:v>
                </c:pt>
                <c:pt idx="1043">
                  <c:v>40542</c:v>
                </c:pt>
                <c:pt idx="1044">
                  <c:v>40543</c:v>
                </c:pt>
                <c:pt idx="1045">
                  <c:v>40546</c:v>
                </c:pt>
                <c:pt idx="1046">
                  <c:v>40547</c:v>
                </c:pt>
                <c:pt idx="1047">
                  <c:v>40548</c:v>
                </c:pt>
                <c:pt idx="1048">
                  <c:v>40549</c:v>
                </c:pt>
                <c:pt idx="1049">
                  <c:v>40550</c:v>
                </c:pt>
                <c:pt idx="1050">
                  <c:v>40553</c:v>
                </c:pt>
                <c:pt idx="1051">
                  <c:v>40554</c:v>
                </c:pt>
                <c:pt idx="1052">
                  <c:v>40555</c:v>
                </c:pt>
                <c:pt idx="1053">
                  <c:v>40556</c:v>
                </c:pt>
                <c:pt idx="1054">
                  <c:v>40557</c:v>
                </c:pt>
                <c:pt idx="1055">
                  <c:v>40560</c:v>
                </c:pt>
                <c:pt idx="1056">
                  <c:v>40561</c:v>
                </c:pt>
                <c:pt idx="1057">
                  <c:v>40562</c:v>
                </c:pt>
                <c:pt idx="1058">
                  <c:v>40563</c:v>
                </c:pt>
                <c:pt idx="1059">
                  <c:v>40564</c:v>
                </c:pt>
                <c:pt idx="1060">
                  <c:v>40567</c:v>
                </c:pt>
                <c:pt idx="1061">
                  <c:v>40568</c:v>
                </c:pt>
                <c:pt idx="1062">
                  <c:v>40569</c:v>
                </c:pt>
                <c:pt idx="1063">
                  <c:v>40570</c:v>
                </c:pt>
                <c:pt idx="1064">
                  <c:v>40571</c:v>
                </c:pt>
                <c:pt idx="1065">
                  <c:v>40574</c:v>
                </c:pt>
                <c:pt idx="1066">
                  <c:v>40575</c:v>
                </c:pt>
                <c:pt idx="1067">
                  <c:v>40576</c:v>
                </c:pt>
                <c:pt idx="1068">
                  <c:v>40577</c:v>
                </c:pt>
                <c:pt idx="1069">
                  <c:v>40578</c:v>
                </c:pt>
                <c:pt idx="1070">
                  <c:v>40581</c:v>
                </c:pt>
                <c:pt idx="1071">
                  <c:v>40582</c:v>
                </c:pt>
                <c:pt idx="1072">
                  <c:v>40583</c:v>
                </c:pt>
                <c:pt idx="1073">
                  <c:v>40584</c:v>
                </c:pt>
                <c:pt idx="1074">
                  <c:v>40585</c:v>
                </c:pt>
                <c:pt idx="1075">
                  <c:v>40588</c:v>
                </c:pt>
                <c:pt idx="1076">
                  <c:v>40589</c:v>
                </c:pt>
                <c:pt idx="1077">
                  <c:v>40590</c:v>
                </c:pt>
                <c:pt idx="1078">
                  <c:v>40591</c:v>
                </c:pt>
                <c:pt idx="1079">
                  <c:v>40592</c:v>
                </c:pt>
                <c:pt idx="1080">
                  <c:v>40595</c:v>
                </c:pt>
                <c:pt idx="1081">
                  <c:v>40596</c:v>
                </c:pt>
                <c:pt idx="1082">
                  <c:v>40597</c:v>
                </c:pt>
                <c:pt idx="1083">
                  <c:v>40598</c:v>
                </c:pt>
                <c:pt idx="1084">
                  <c:v>40599</c:v>
                </c:pt>
                <c:pt idx="1085">
                  <c:v>40602</c:v>
                </c:pt>
                <c:pt idx="1086">
                  <c:v>40603</c:v>
                </c:pt>
                <c:pt idx="1087">
                  <c:v>40604</c:v>
                </c:pt>
                <c:pt idx="1088">
                  <c:v>40605</c:v>
                </c:pt>
                <c:pt idx="1089">
                  <c:v>40606</c:v>
                </c:pt>
                <c:pt idx="1090">
                  <c:v>40609</c:v>
                </c:pt>
                <c:pt idx="1091">
                  <c:v>40610</c:v>
                </c:pt>
                <c:pt idx="1092">
                  <c:v>40611</c:v>
                </c:pt>
                <c:pt idx="1093">
                  <c:v>40612</c:v>
                </c:pt>
                <c:pt idx="1094">
                  <c:v>40613</c:v>
                </c:pt>
                <c:pt idx="1095">
                  <c:v>40616</c:v>
                </c:pt>
                <c:pt idx="1096">
                  <c:v>40617</c:v>
                </c:pt>
                <c:pt idx="1097">
                  <c:v>40618</c:v>
                </c:pt>
                <c:pt idx="1098">
                  <c:v>40619</c:v>
                </c:pt>
                <c:pt idx="1099">
                  <c:v>40620</c:v>
                </c:pt>
                <c:pt idx="1100">
                  <c:v>40623</c:v>
                </c:pt>
                <c:pt idx="1101">
                  <c:v>40624</c:v>
                </c:pt>
                <c:pt idx="1102">
                  <c:v>40625</c:v>
                </c:pt>
                <c:pt idx="1103">
                  <c:v>40626</c:v>
                </c:pt>
                <c:pt idx="1104">
                  <c:v>40627</c:v>
                </c:pt>
                <c:pt idx="1105">
                  <c:v>40630</c:v>
                </c:pt>
                <c:pt idx="1106">
                  <c:v>40631</c:v>
                </c:pt>
                <c:pt idx="1107">
                  <c:v>40632</c:v>
                </c:pt>
                <c:pt idx="1108">
                  <c:v>40633</c:v>
                </c:pt>
                <c:pt idx="1109">
                  <c:v>40634</c:v>
                </c:pt>
                <c:pt idx="1110">
                  <c:v>40637</c:v>
                </c:pt>
                <c:pt idx="1111">
                  <c:v>40638</c:v>
                </c:pt>
                <c:pt idx="1112">
                  <c:v>40639</c:v>
                </c:pt>
                <c:pt idx="1113">
                  <c:v>40640</c:v>
                </c:pt>
                <c:pt idx="1114">
                  <c:v>40641</c:v>
                </c:pt>
                <c:pt idx="1115">
                  <c:v>40644</c:v>
                </c:pt>
                <c:pt idx="1116">
                  <c:v>40645</c:v>
                </c:pt>
                <c:pt idx="1117">
                  <c:v>40646</c:v>
                </c:pt>
                <c:pt idx="1118">
                  <c:v>40647</c:v>
                </c:pt>
                <c:pt idx="1119">
                  <c:v>40648</c:v>
                </c:pt>
                <c:pt idx="1120">
                  <c:v>40651</c:v>
                </c:pt>
                <c:pt idx="1121">
                  <c:v>40652</c:v>
                </c:pt>
                <c:pt idx="1122">
                  <c:v>40653</c:v>
                </c:pt>
                <c:pt idx="1123">
                  <c:v>40654</c:v>
                </c:pt>
                <c:pt idx="1124">
                  <c:v>40655</c:v>
                </c:pt>
                <c:pt idx="1125">
                  <c:v>40658</c:v>
                </c:pt>
                <c:pt idx="1126">
                  <c:v>40659</c:v>
                </c:pt>
                <c:pt idx="1127">
                  <c:v>40660</c:v>
                </c:pt>
                <c:pt idx="1128">
                  <c:v>40661</c:v>
                </c:pt>
                <c:pt idx="1129">
                  <c:v>40662</c:v>
                </c:pt>
                <c:pt idx="1130">
                  <c:v>40665</c:v>
                </c:pt>
                <c:pt idx="1131">
                  <c:v>40666</c:v>
                </c:pt>
                <c:pt idx="1132">
                  <c:v>40667</c:v>
                </c:pt>
                <c:pt idx="1133">
                  <c:v>40668</c:v>
                </c:pt>
                <c:pt idx="1134">
                  <c:v>40669</c:v>
                </c:pt>
                <c:pt idx="1135">
                  <c:v>40672</c:v>
                </c:pt>
                <c:pt idx="1136">
                  <c:v>40673</c:v>
                </c:pt>
                <c:pt idx="1137">
                  <c:v>40674</c:v>
                </c:pt>
                <c:pt idx="1138">
                  <c:v>40675</c:v>
                </c:pt>
                <c:pt idx="1139">
                  <c:v>40676</c:v>
                </c:pt>
                <c:pt idx="1140">
                  <c:v>40679</c:v>
                </c:pt>
                <c:pt idx="1141">
                  <c:v>40680</c:v>
                </c:pt>
                <c:pt idx="1142">
                  <c:v>40681</c:v>
                </c:pt>
                <c:pt idx="1143">
                  <c:v>40682</c:v>
                </c:pt>
                <c:pt idx="1144">
                  <c:v>40683</c:v>
                </c:pt>
                <c:pt idx="1145">
                  <c:v>40686</c:v>
                </c:pt>
                <c:pt idx="1146">
                  <c:v>40687</c:v>
                </c:pt>
                <c:pt idx="1147">
                  <c:v>40688</c:v>
                </c:pt>
                <c:pt idx="1148">
                  <c:v>40689</c:v>
                </c:pt>
                <c:pt idx="1149">
                  <c:v>40690</c:v>
                </c:pt>
                <c:pt idx="1150">
                  <c:v>40693</c:v>
                </c:pt>
                <c:pt idx="1151">
                  <c:v>40694</c:v>
                </c:pt>
                <c:pt idx="1152">
                  <c:v>40695</c:v>
                </c:pt>
                <c:pt idx="1153">
                  <c:v>40696</c:v>
                </c:pt>
                <c:pt idx="1154">
                  <c:v>40697</c:v>
                </c:pt>
                <c:pt idx="1155">
                  <c:v>40700</c:v>
                </c:pt>
                <c:pt idx="1156">
                  <c:v>40701</c:v>
                </c:pt>
                <c:pt idx="1157">
                  <c:v>40702</c:v>
                </c:pt>
                <c:pt idx="1158">
                  <c:v>40703</c:v>
                </c:pt>
                <c:pt idx="1159">
                  <c:v>40704</c:v>
                </c:pt>
                <c:pt idx="1160">
                  <c:v>40707</c:v>
                </c:pt>
                <c:pt idx="1161">
                  <c:v>40708</c:v>
                </c:pt>
                <c:pt idx="1162">
                  <c:v>40709</c:v>
                </c:pt>
                <c:pt idx="1163">
                  <c:v>40710</c:v>
                </c:pt>
                <c:pt idx="1164">
                  <c:v>40711</c:v>
                </c:pt>
                <c:pt idx="1165">
                  <c:v>40714</c:v>
                </c:pt>
                <c:pt idx="1166">
                  <c:v>40715</c:v>
                </c:pt>
                <c:pt idx="1167">
                  <c:v>40716</c:v>
                </c:pt>
                <c:pt idx="1168">
                  <c:v>40717</c:v>
                </c:pt>
                <c:pt idx="1169">
                  <c:v>40718</c:v>
                </c:pt>
                <c:pt idx="1170">
                  <c:v>40721</c:v>
                </c:pt>
                <c:pt idx="1171">
                  <c:v>40722</c:v>
                </c:pt>
                <c:pt idx="1172">
                  <c:v>40723</c:v>
                </c:pt>
                <c:pt idx="1173">
                  <c:v>40724</c:v>
                </c:pt>
                <c:pt idx="1174">
                  <c:v>40725</c:v>
                </c:pt>
                <c:pt idx="1175">
                  <c:v>40728</c:v>
                </c:pt>
                <c:pt idx="1176">
                  <c:v>40729</c:v>
                </c:pt>
                <c:pt idx="1177">
                  <c:v>40730</c:v>
                </c:pt>
                <c:pt idx="1178">
                  <c:v>40731</c:v>
                </c:pt>
                <c:pt idx="1179">
                  <c:v>40732</c:v>
                </c:pt>
                <c:pt idx="1180">
                  <c:v>40735</c:v>
                </c:pt>
                <c:pt idx="1181">
                  <c:v>40736</c:v>
                </c:pt>
                <c:pt idx="1182">
                  <c:v>40737</c:v>
                </c:pt>
                <c:pt idx="1183">
                  <c:v>40738</c:v>
                </c:pt>
                <c:pt idx="1184">
                  <c:v>40739</c:v>
                </c:pt>
                <c:pt idx="1185">
                  <c:v>40742</c:v>
                </c:pt>
                <c:pt idx="1186">
                  <c:v>40743</c:v>
                </c:pt>
                <c:pt idx="1187">
                  <c:v>40744</c:v>
                </c:pt>
                <c:pt idx="1188">
                  <c:v>40745</c:v>
                </c:pt>
                <c:pt idx="1189">
                  <c:v>40746</c:v>
                </c:pt>
                <c:pt idx="1190">
                  <c:v>40749</c:v>
                </c:pt>
                <c:pt idx="1191">
                  <c:v>40750</c:v>
                </c:pt>
                <c:pt idx="1192">
                  <c:v>40751</c:v>
                </c:pt>
                <c:pt idx="1193">
                  <c:v>40752</c:v>
                </c:pt>
                <c:pt idx="1194">
                  <c:v>40753</c:v>
                </c:pt>
                <c:pt idx="1195">
                  <c:v>40756</c:v>
                </c:pt>
                <c:pt idx="1196">
                  <c:v>40757</c:v>
                </c:pt>
                <c:pt idx="1197">
                  <c:v>40758</c:v>
                </c:pt>
                <c:pt idx="1198">
                  <c:v>40759</c:v>
                </c:pt>
                <c:pt idx="1199">
                  <c:v>40760</c:v>
                </c:pt>
                <c:pt idx="1200">
                  <c:v>40763</c:v>
                </c:pt>
                <c:pt idx="1201">
                  <c:v>40764</c:v>
                </c:pt>
                <c:pt idx="1202">
                  <c:v>40765</c:v>
                </c:pt>
                <c:pt idx="1203">
                  <c:v>40766</c:v>
                </c:pt>
                <c:pt idx="1204">
                  <c:v>40767</c:v>
                </c:pt>
                <c:pt idx="1205">
                  <c:v>40770</c:v>
                </c:pt>
                <c:pt idx="1206">
                  <c:v>40771</c:v>
                </c:pt>
                <c:pt idx="1207">
                  <c:v>40772</c:v>
                </c:pt>
                <c:pt idx="1208">
                  <c:v>40773</c:v>
                </c:pt>
                <c:pt idx="1209">
                  <c:v>40774</c:v>
                </c:pt>
                <c:pt idx="1210">
                  <c:v>40777</c:v>
                </c:pt>
                <c:pt idx="1211">
                  <c:v>40778</c:v>
                </c:pt>
                <c:pt idx="1212">
                  <c:v>40779</c:v>
                </c:pt>
                <c:pt idx="1213">
                  <c:v>40780</c:v>
                </c:pt>
                <c:pt idx="1214">
                  <c:v>40781</c:v>
                </c:pt>
                <c:pt idx="1215">
                  <c:v>40784</c:v>
                </c:pt>
                <c:pt idx="1216">
                  <c:v>40785</c:v>
                </c:pt>
                <c:pt idx="1217">
                  <c:v>40786</c:v>
                </c:pt>
                <c:pt idx="1218">
                  <c:v>40787</c:v>
                </c:pt>
                <c:pt idx="1219">
                  <c:v>40788</c:v>
                </c:pt>
                <c:pt idx="1220">
                  <c:v>40791</c:v>
                </c:pt>
                <c:pt idx="1221">
                  <c:v>40792</c:v>
                </c:pt>
                <c:pt idx="1222">
                  <c:v>40793</c:v>
                </c:pt>
                <c:pt idx="1223">
                  <c:v>40794</c:v>
                </c:pt>
                <c:pt idx="1224">
                  <c:v>40795</c:v>
                </c:pt>
                <c:pt idx="1225">
                  <c:v>40798</c:v>
                </c:pt>
                <c:pt idx="1226">
                  <c:v>40799</c:v>
                </c:pt>
                <c:pt idx="1227">
                  <c:v>40800</c:v>
                </c:pt>
                <c:pt idx="1228">
                  <c:v>40801</c:v>
                </c:pt>
                <c:pt idx="1229">
                  <c:v>40802</c:v>
                </c:pt>
                <c:pt idx="1230">
                  <c:v>40805</c:v>
                </c:pt>
                <c:pt idx="1231">
                  <c:v>40806</c:v>
                </c:pt>
                <c:pt idx="1232">
                  <c:v>40807</c:v>
                </c:pt>
                <c:pt idx="1233">
                  <c:v>40808</c:v>
                </c:pt>
                <c:pt idx="1234">
                  <c:v>40809</c:v>
                </c:pt>
                <c:pt idx="1235">
                  <c:v>40812</c:v>
                </c:pt>
                <c:pt idx="1236">
                  <c:v>40813</c:v>
                </c:pt>
                <c:pt idx="1237">
                  <c:v>40814</c:v>
                </c:pt>
                <c:pt idx="1238">
                  <c:v>40815</c:v>
                </c:pt>
                <c:pt idx="1239">
                  <c:v>40816</c:v>
                </c:pt>
                <c:pt idx="1240">
                  <c:v>40819</c:v>
                </c:pt>
                <c:pt idx="1241">
                  <c:v>40820</c:v>
                </c:pt>
                <c:pt idx="1242">
                  <c:v>40821</c:v>
                </c:pt>
                <c:pt idx="1243">
                  <c:v>40822</c:v>
                </c:pt>
                <c:pt idx="1244">
                  <c:v>40823</c:v>
                </c:pt>
                <c:pt idx="1245">
                  <c:v>40826</c:v>
                </c:pt>
                <c:pt idx="1246">
                  <c:v>40827</c:v>
                </c:pt>
                <c:pt idx="1247">
                  <c:v>40828</c:v>
                </c:pt>
                <c:pt idx="1248">
                  <c:v>40829</c:v>
                </c:pt>
                <c:pt idx="1249">
                  <c:v>40830</c:v>
                </c:pt>
                <c:pt idx="1250">
                  <c:v>40833</c:v>
                </c:pt>
                <c:pt idx="1251">
                  <c:v>40834</c:v>
                </c:pt>
                <c:pt idx="1252">
                  <c:v>40835</c:v>
                </c:pt>
                <c:pt idx="1253">
                  <c:v>40836</c:v>
                </c:pt>
                <c:pt idx="1254">
                  <c:v>40837</c:v>
                </c:pt>
                <c:pt idx="1255">
                  <c:v>40840</c:v>
                </c:pt>
                <c:pt idx="1256">
                  <c:v>40841</c:v>
                </c:pt>
                <c:pt idx="1257">
                  <c:v>40842</c:v>
                </c:pt>
                <c:pt idx="1258">
                  <c:v>40843</c:v>
                </c:pt>
                <c:pt idx="1259">
                  <c:v>40844</c:v>
                </c:pt>
                <c:pt idx="1260">
                  <c:v>40847</c:v>
                </c:pt>
                <c:pt idx="1261">
                  <c:v>40848</c:v>
                </c:pt>
                <c:pt idx="1262">
                  <c:v>40849</c:v>
                </c:pt>
                <c:pt idx="1263">
                  <c:v>40850</c:v>
                </c:pt>
                <c:pt idx="1264">
                  <c:v>40851</c:v>
                </c:pt>
                <c:pt idx="1265">
                  <c:v>40854</c:v>
                </c:pt>
                <c:pt idx="1266">
                  <c:v>40855</c:v>
                </c:pt>
                <c:pt idx="1267">
                  <c:v>40856</c:v>
                </c:pt>
                <c:pt idx="1268">
                  <c:v>40857</c:v>
                </c:pt>
                <c:pt idx="1269">
                  <c:v>40858</c:v>
                </c:pt>
                <c:pt idx="1270">
                  <c:v>40861</c:v>
                </c:pt>
                <c:pt idx="1271">
                  <c:v>40862</c:v>
                </c:pt>
                <c:pt idx="1272">
                  <c:v>40863</c:v>
                </c:pt>
                <c:pt idx="1273">
                  <c:v>40864</c:v>
                </c:pt>
                <c:pt idx="1274">
                  <c:v>40865</c:v>
                </c:pt>
                <c:pt idx="1275">
                  <c:v>40868</c:v>
                </c:pt>
                <c:pt idx="1276">
                  <c:v>40869</c:v>
                </c:pt>
                <c:pt idx="1277">
                  <c:v>40870</c:v>
                </c:pt>
                <c:pt idx="1278">
                  <c:v>40871</c:v>
                </c:pt>
                <c:pt idx="1279">
                  <c:v>40872</c:v>
                </c:pt>
                <c:pt idx="1280">
                  <c:v>40875</c:v>
                </c:pt>
                <c:pt idx="1281">
                  <c:v>40876</c:v>
                </c:pt>
                <c:pt idx="1282">
                  <c:v>40877</c:v>
                </c:pt>
                <c:pt idx="1283">
                  <c:v>40878</c:v>
                </c:pt>
                <c:pt idx="1284">
                  <c:v>40879</c:v>
                </c:pt>
                <c:pt idx="1285">
                  <c:v>40882</c:v>
                </c:pt>
                <c:pt idx="1286">
                  <c:v>40883</c:v>
                </c:pt>
                <c:pt idx="1287">
                  <c:v>40884</c:v>
                </c:pt>
                <c:pt idx="1288">
                  <c:v>40885</c:v>
                </c:pt>
                <c:pt idx="1289">
                  <c:v>40886</c:v>
                </c:pt>
                <c:pt idx="1290">
                  <c:v>40889</c:v>
                </c:pt>
                <c:pt idx="1291">
                  <c:v>40890</c:v>
                </c:pt>
                <c:pt idx="1292">
                  <c:v>40891</c:v>
                </c:pt>
                <c:pt idx="1293">
                  <c:v>40892</c:v>
                </c:pt>
                <c:pt idx="1294">
                  <c:v>40893</c:v>
                </c:pt>
                <c:pt idx="1295">
                  <c:v>40896</c:v>
                </c:pt>
                <c:pt idx="1296">
                  <c:v>40897</c:v>
                </c:pt>
                <c:pt idx="1297">
                  <c:v>40898</c:v>
                </c:pt>
                <c:pt idx="1298">
                  <c:v>40899</c:v>
                </c:pt>
                <c:pt idx="1299">
                  <c:v>40900</c:v>
                </c:pt>
                <c:pt idx="1300">
                  <c:v>40903</c:v>
                </c:pt>
                <c:pt idx="1301">
                  <c:v>40904</c:v>
                </c:pt>
                <c:pt idx="1302">
                  <c:v>40905</c:v>
                </c:pt>
                <c:pt idx="1303">
                  <c:v>40906</c:v>
                </c:pt>
                <c:pt idx="1304">
                  <c:v>40907</c:v>
                </c:pt>
                <c:pt idx="1305">
                  <c:v>40910</c:v>
                </c:pt>
                <c:pt idx="1306">
                  <c:v>40911</c:v>
                </c:pt>
                <c:pt idx="1307">
                  <c:v>40912</c:v>
                </c:pt>
                <c:pt idx="1308">
                  <c:v>40913</c:v>
                </c:pt>
                <c:pt idx="1309">
                  <c:v>40914</c:v>
                </c:pt>
                <c:pt idx="1310">
                  <c:v>40917</c:v>
                </c:pt>
                <c:pt idx="1311">
                  <c:v>40918</c:v>
                </c:pt>
                <c:pt idx="1312">
                  <c:v>40919</c:v>
                </c:pt>
                <c:pt idx="1313">
                  <c:v>40920</c:v>
                </c:pt>
                <c:pt idx="1314">
                  <c:v>40921</c:v>
                </c:pt>
                <c:pt idx="1315">
                  <c:v>40924</c:v>
                </c:pt>
                <c:pt idx="1316">
                  <c:v>40925</c:v>
                </c:pt>
                <c:pt idx="1317">
                  <c:v>40926</c:v>
                </c:pt>
                <c:pt idx="1318">
                  <c:v>40927</c:v>
                </c:pt>
                <c:pt idx="1319">
                  <c:v>40928</c:v>
                </c:pt>
                <c:pt idx="1320">
                  <c:v>40931</c:v>
                </c:pt>
                <c:pt idx="1321">
                  <c:v>40932</c:v>
                </c:pt>
                <c:pt idx="1322">
                  <c:v>40933</c:v>
                </c:pt>
                <c:pt idx="1323">
                  <c:v>40934</c:v>
                </c:pt>
                <c:pt idx="1324">
                  <c:v>40935</c:v>
                </c:pt>
                <c:pt idx="1325">
                  <c:v>40938</c:v>
                </c:pt>
                <c:pt idx="1326">
                  <c:v>40939</c:v>
                </c:pt>
                <c:pt idx="1327">
                  <c:v>40940</c:v>
                </c:pt>
                <c:pt idx="1328">
                  <c:v>40941</c:v>
                </c:pt>
                <c:pt idx="1329">
                  <c:v>40942</c:v>
                </c:pt>
                <c:pt idx="1330">
                  <c:v>40945</c:v>
                </c:pt>
                <c:pt idx="1331">
                  <c:v>40946</c:v>
                </c:pt>
                <c:pt idx="1332">
                  <c:v>40947</c:v>
                </c:pt>
                <c:pt idx="1333">
                  <c:v>40948</c:v>
                </c:pt>
                <c:pt idx="1334">
                  <c:v>40949</c:v>
                </c:pt>
                <c:pt idx="1335">
                  <c:v>40952</c:v>
                </c:pt>
                <c:pt idx="1336">
                  <c:v>40953</c:v>
                </c:pt>
                <c:pt idx="1337">
                  <c:v>40954</c:v>
                </c:pt>
                <c:pt idx="1338">
                  <c:v>40955</c:v>
                </c:pt>
                <c:pt idx="1339">
                  <c:v>40956</c:v>
                </c:pt>
                <c:pt idx="1340">
                  <c:v>40959</c:v>
                </c:pt>
                <c:pt idx="1341">
                  <c:v>40960</c:v>
                </c:pt>
                <c:pt idx="1342">
                  <c:v>40961</c:v>
                </c:pt>
                <c:pt idx="1343">
                  <c:v>40962</c:v>
                </c:pt>
                <c:pt idx="1344">
                  <c:v>40963</c:v>
                </c:pt>
                <c:pt idx="1345">
                  <c:v>40966</c:v>
                </c:pt>
                <c:pt idx="1346">
                  <c:v>40967</c:v>
                </c:pt>
                <c:pt idx="1347">
                  <c:v>40968</c:v>
                </c:pt>
                <c:pt idx="1348">
                  <c:v>40969</c:v>
                </c:pt>
                <c:pt idx="1349">
                  <c:v>40970</c:v>
                </c:pt>
                <c:pt idx="1350">
                  <c:v>40973</c:v>
                </c:pt>
                <c:pt idx="1351">
                  <c:v>40974</c:v>
                </c:pt>
                <c:pt idx="1352">
                  <c:v>40975</c:v>
                </c:pt>
                <c:pt idx="1353">
                  <c:v>40976</c:v>
                </c:pt>
                <c:pt idx="1354">
                  <c:v>40977</c:v>
                </c:pt>
                <c:pt idx="1355">
                  <c:v>40980</c:v>
                </c:pt>
                <c:pt idx="1356">
                  <c:v>40981</c:v>
                </c:pt>
                <c:pt idx="1357">
                  <c:v>40982</c:v>
                </c:pt>
                <c:pt idx="1358">
                  <c:v>40983</c:v>
                </c:pt>
                <c:pt idx="1359">
                  <c:v>40984</c:v>
                </c:pt>
                <c:pt idx="1360">
                  <c:v>40987</c:v>
                </c:pt>
                <c:pt idx="1361">
                  <c:v>40988</c:v>
                </c:pt>
                <c:pt idx="1362">
                  <c:v>40989</c:v>
                </c:pt>
                <c:pt idx="1363">
                  <c:v>40990</c:v>
                </c:pt>
                <c:pt idx="1364">
                  <c:v>40991</c:v>
                </c:pt>
                <c:pt idx="1365">
                  <c:v>40994</c:v>
                </c:pt>
                <c:pt idx="1366">
                  <c:v>40995</c:v>
                </c:pt>
                <c:pt idx="1367">
                  <c:v>40996</c:v>
                </c:pt>
                <c:pt idx="1368">
                  <c:v>40997</c:v>
                </c:pt>
                <c:pt idx="1369">
                  <c:v>40998</c:v>
                </c:pt>
                <c:pt idx="1370">
                  <c:v>41001</c:v>
                </c:pt>
                <c:pt idx="1371">
                  <c:v>41002</c:v>
                </c:pt>
                <c:pt idx="1372">
                  <c:v>41003</c:v>
                </c:pt>
                <c:pt idx="1373">
                  <c:v>41004</c:v>
                </c:pt>
                <c:pt idx="1374">
                  <c:v>41005</c:v>
                </c:pt>
                <c:pt idx="1375">
                  <c:v>41008</c:v>
                </c:pt>
                <c:pt idx="1376">
                  <c:v>41009</c:v>
                </c:pt>
                <c:pt idx="1377">
                  <c:v>41010</c:v>
                </c:pt>
                <c:pt idx="1378">
                  <c:v>41011</c:v>
                </c:pt>
                <c:pt idx="1379">
                  <c:v>41012</c:v>
                </c:pt>
                <c:pt idx="1380">
                  <c:v>41015</c:v>
                </c:pt>
                <c:pt idx="1381">
                  <c:v>41016</c:v>
                </c:pt>
                <c:pt idx="1382">
                  <c:v>41017</c:v>
                </c:pt>
                <c:pt idx="1383">
                  <c:v>41018</c:v>
                </c:pt>
                <c:pt idx="1384">
                  <c:v>41019</c:v>
                </c:pt>
                <c:pt idx="1385">
                  <c:v>41022</c:v>
                </c:pt>
                <c:pt idx="1386">
                  <c:v>41023</c:v>
                </c:pt>
                <c:pt idx="1387">
                  <c:v>41024</c:v>
                </c:pt>
                <c:pt idx="1388">
                  <c:v>41025</c:v>
                </c:pt>
                <c:pt idx="1389">
                  <c:v>41026</c:v>
                </c:pt>
                <c:pt idx="1390">
                  <c:v>41029</c:v>
                </c:pt>
                <c:pt idx="1391">
                  <c:v>41030</c:v>
                </c:pt>
                <c:pt idx="1392">
                  <c:v>41031</c:v>
                </c:pt>
                <c:pt idx="1393">
                  <c:v>41032</c:v>
                </c:pt>
                <c:pt idx="1394">
                  <c:v>41033</c:v>
                </c:pt>
                <c:pt idx="1395">
                  <c:v>41036</c:v>
                </c:pt>
                <c:pt idx="1396">
                  <c:v>41037</c:v>
                </c:pt>
                <c:pt idx="1397">
                  <c:v>41038</c:v>
                </c:pt>
                <c:pt idx="1398">
                  <c:v>41039</c:v>
                </c:pt>
                <c:pt idx="1399">
                  <c:v>41040</c:v>
                </c:pt>
                <c:pt idx="1400">
                  <c:v>41043</c:v>
                </c:pt>
                <c:pt idx="1401">
                  <c:v>41044</c:v>
                </c:pt>
                <c:pt idx="1402">
                  <c:v>41045</c:v>
                </c:pt>
                <c:pt idx="1403">
                  <c:v>41046</c:v>
                </c:pt>
                <c:pt idx="1404">
                  <c:v>41047</c:v>
                </c:pt>
                <c:pt idx="1405">
                  <c:v>41050</c:v>
                </c:pt>
                <c:pt idx="1406">
                  <c:v>41051</c:v>
                </c:pt>
                <c:pt idx="1407">
                  <c:v>41052</c:v>
                </c:pt>
                <c:pt idx="1408">
                  <c:v>41053</c:v>
                </c:pt>
                <c:pt idx="1409">
                  <c:v>41054</c:v>
                </c:pt>
                <c:pt idx="1410">
                  <c:v>41057</c:v>
                </c:pt>
                <c:pt idx="1411">
                  <c:v>41058</c:v>
                </c:pt>
                <c:pt idx="1412">
                  <c:v>41059</c:v>
                </c:pt>
                <c:pt idx="1413">
                  <c:v>41060</c:v>
                </c:pt>
                <c:pt idx="1414">
                  <c:v>41061</c:v>
                </c:pt>
                <c:pt idx="1415">
                  <c:v>41064</c:v>
                </c:pt>
                <c:pt idx="1416">
                  <c:v>41065</c:v>
                </c:pt>
                <c:pt idx="1417">
                  <c:v>41066</c:v>
                </c:pt>
                <c:pt idx="1418">
                  <c:v>41067</c:v>
                </c:pt>
                <c:pt idx="1419">
                  <c:v>41068</c:v>
                </c:pt>
                <c:pt idx="1420">
                  <c:v>41071</c:v>
                </c:pt>
                <c:pt idx="1421">
                  <c:v>41072</c:v>
                </c:pt>
                <c:pt idx="1422">
                  <c:v>41073</c:v>
                </c:pt>
                <c:pt idx="1423">
                  <c:v>41074</c:v>
                </c:pt>
                <c:pt idx="1424">
                  <c:v>41075</c:v>
                </c:pt>
                <c:pt idx="1425">
                  <c:v>41078</c:v>
                </c:pt>
                <c:pt idx="1426">
                  <c:v>41079</c:v>
                </c:pt>
                <c:pt idx="1427">
                  <c:v>41080</c:v>
                </c:pt>
                <c:pt idx="1428">
                  <c:v>41081</c:v>
                </c:pt>
                <c:pt idx="1429">
                  <c:v>41082</c:v>
                </c:pt>
                <c:pt idx="1430">
                  <c:v>41085</c:v>
                </c:pt>
                <c:pt idx="1431">
                  <c:v>41086</c:v>
                </c:pt>
                <c:pt idx="1432">
                  <c:v>41087</c:v>
                </c:pt>
                <c:pt idx="1433">
                  <c:v>41088</c:v>
                </c:pt>
                <c:pt idx="1434">
                  <c:v>41089</c:v>
                </c:pt>
                <c:pt idx="1435">
                  <c:v>41092</c:v>
                </c:pt>
                <c:pt idx="1436">
                  <c:v>41093</c:v>
                </c:pt>
                <c:pt idx="1437">
                  <c:v>41094</c:v>
                </c:pt>
                <c:pt idx="1438">
                  <c:v>41095</c:v>
                </c:pt>
                <c:pt idx="1439">
                  <c:v>41096</c:v>
                </c:pt>
                <c:pt idx="1440">
                  <c:v>41099</c:v>
                </c:pt>
                <c:pt idx="1441">
                  <c:v>41100</c:v>
                </c:pt>
                <c:pt idx="1442">
                  <c:v>41101</c:v>
                </c:pt>
                <c:pt idx="1443">
                  <c:v>41102</c:v>
                </c:pt>
                <c:pt idx="1444">
                  <c:v>41103</c:v>
                </c:pt>
                <c:pt idx="1445">
                  <c:v>41106</c:v>
                </c:pt>
                <c:pt idx="1446">
                  <c:v>41107</c:v>
                </c:pt>
                <c:pt idx="1447">
                  <c:v>41108</c:v>
                </c:pt>
                <c:pt idx="1448">
                  <c:v>41109</c:v>
                </c:pt>
                <c:pt idx="1449">
                  <c:v>41110</c:v>
                </c:pt>
                <c:pt idx="1450">
                  <c:v>41113</c:v>
                </c:pt>
                <c:pt idx="1451">
                  <c:v>41114</c:v>
                </c:pt>
                <c:pt idx="1452">
                  <c:v>41115</c:v>
                </c:pt>
                <c:pt idx="1453">
                  <c:v>41116</c:v>
                </c:pt>
                <c:pt idx="1454">
                  <c:v>41117</c:v>
                </c:pt>
                <c:pt idx="1455">
                  <c:v>41120</c:v>
                </c:pt>
                <c:pt idx="1456">
                  <c:v>41121</c:v>
                </c:pt>
                <c:pt idx="1457">
                  <c:v>41122</c:v>
                </c:pt>
                <c:pt idx="1458">
                  <c:v>41123</c:v>
                </c:pt>
                <c:pt idx="1459">
                  <c:v>41124</c:v>
                </c:pt>
                <c:pt idx="1460">
                  <c:v>41127</c:v>
                </c:pt>
                <c:pt idx="1461">
                  <c:v>41128</c:v>
                </c:pt>
                <c:pt idx="1462">
                  <c:v>41129</c:v>
                </c:pt>
                <c:pt idx="1463">
                  <c:v>41130</c:v>
                </c:pt>
                <c:pt idx="1464">
                  <c:v>41131</c:v>
                </c:pt>
                <c:pt idx="1465">
                  <c:v>41134</c:v>
                </c:pt>
                <c:pt idx="1466">
                  <c:v>41135</c:v>
                </c:pt>
                <c:pt idx="1467">
                  <c:v>41136</c:v>
                </c:pt>
                <c:pt idx="1468">
                  <c:v>41137</c:v>
                </c:pt>
                <c:pt idx="1469">
                  <c:v>41138</c:v>
                </c:pt>
                <c:pt idx="1470">
                  <c:v>41141</c:v>
                </c:pt>
                <c:pt idx="1471">
                  <c:v>41142</c:v>
                </c:pt>
                <c:pt idx="1472">
                  <c:v>41143</c:v>
                </c:pt>
                <c:pt idx="1473">
                  <c:v>41144</c:v>
                </c:pt>
                <c:pt idx="1474">
                  <c:v>41145</c:v>
                </c:pt>
                <c:pt idx="1475">
                  <c:v>41148</c:v>
                </c:pt>
                <c:pt idx="1476">
                  <c:v>41149</c:v>
                </c:pt>
                <c:pt idx="1477">
                  <c:v>41150</c:v>
                </c:pt>
                <c:pt idx="1478">
                  <c:v>41151</c:v>
                </c:pt>
                <c:pt idx="1479">
                  <c:v>41152</c:v>
                </c:pt>
                <c:pt idx="1480">
                  <c:v>41155</c:v>
                </c:pt>
                <c:pt idx="1481">
                  <c:v>41156</c:v>
                </c:pt>
                <c:pt idx="1482">
                  <c:v>41157</c:v>
                </c:pt>
                <c:pt idx="1483">
                  <c:v>41158</c:v>
                </c:pt>
                <c:pt idx="1484">
                  <c:v>41159</c:v>
                </c:pt>
                <c:pt idx="1485">
                  <c:v>41162</c:v>
                </c:pt>
                <c:pt idx="1486">
                  <c:v>41163</c:v>
                </c:pt>
                <c:pt idx="1487">
                  <c:v>41164</c:v>
                </c:pt>
                <c:pt idx="1488">
                  <c:v>41165</c:v>
                </c:pt>
                <c:pt idx="1489">
                  <c:v>41166</c:v>
                </c:pt>
                <c:pt idx="1490">
                  <c:v>41169</c:v>
                </c:pt>
                <c:pt idx="1491">
                  <c:v>41170</c:v>
                </c:pt>
                <c:pt idx="1492">
                  <c:v>41171</c:v>
                </c:pt>
                <c:pt idx="1493">
                  <c:v>41172</c:v>
                </c:pt>
                <c:pt idx="1494">
                  <c:v>41173</c:v>
                </c:pt>
                <c:pt idx="1495">
                  <c:v>41176</c:v>
                </c:pt>
                <c:pt idx="1496">
                  <c:v>41177</c:v>
                </c:pt>
                <c:pt idx="1497">
                  <c:v>41178</c:v>
                </c:pt>
                <c:pt idx="1498">
                  <c:v>41179</c:v>
                </c:pt>
                <c:pt idx="1499">
                  <c:v>41180</c:v>
                </c:pt>
                <c:pt idx="1500">
                  <c:v>41183</c:v>
                </c:pt>
                <c:pt idx="1501">
                  <c:v>41184</c:v>
                </c:pt>
                <c:pt idx="1502">
                  <c:v>41185</c:v>
                </c:pt>
                <c:pt idx="1503">
                  <c:v>41186</c:v>
                </c:pt>
                <c:pt idx="1504">
                  <c:v>41187</c:v>
                </c:pt>
                <c:pt idx="1505">
                  <c:v>41190</c:v>
                </c:pt>
                <c:pt idx="1506">
                  <c:v>41191</c:v>
                </c:pt>
                <c:pt idx="1507">
                  <c:v>41192</c:v>
                </c:pt>
                <c:pt idx="1508">
                  <c:v>41193</c:v>
                </c:pt>
                <c:pt idx="1509">
                  <c:v>41194</c:v>
                </c:pt>
                <c:pt idx="1510">
                  <c:v>41197</c:v>
                </c:pt>
                <c:pt idx="1511">
                  <c:v>41198</c:v>
                </c:pt>
                <c:pt idx="1512">
                  <c:v>41199</c:v>
                </c:pt>
                <c:pt idx="1513">
                  <c:v>41200</c:v>
                </c:pt>
                <c:pt idx="1514">
                  <c:v>41201</c:v>
                </c:pt>
                <c:pt idx="1515">
                  <c:v>41204</c:v>
                </c:pt>
                <c:pt idx="1516">
                  <c:v>41205</c:v>
                </c:pt>
                <c:pt idx="1517">
                  <c:v>41206</c:v>
                </c:pt>
                <c:pt idx="1518">
                  <c:v>41207</c:v>
                </c:pt>
                <c:pt idx="1519">
                  <c:v>41208</c:v>
                </c:pt>
                <c:pt idx="1520">
                  <c:v>41211</c:v>
                </c:pt>
                <c:pt idx="1521">
                  <c:v>41212</c:v>
                </c:pt>
                <c:pt idx="1522">
                  <c:v>41213</c:v>
                </c:pt>
                <c:pt idx="1523">
                  <c:v>41214</c:v>
                </c:pt>
                <c:pt idx="1524">
                  <c:v>41215</c:v>
                </c:pt>
                <c:pt idx="1525">
                  <c:v>41218</c:v>
                </c:pt>
                <c:pt idx="1526">
                  <c:v>41219</c:v>
                </c:pt>
                <c:pt idx="1527">
                  <c:v>41220</c:v>
                </c:pt>
                <c:pt idx="1528">
                  <c:v>41221</c:v>
                </c:pt>
                <c:pt idx="1529">
                  <c:v>41222</c:v>
                </c:pt>
                <c:pt idx="1530">
                  <c:v>41225</c:v>
                </c:pt>
                <c:pt idx="1531">
                  <c:v>41226</c:v>
                </c:pt>
                <c:pt idx="1532">
                  <c:v>41227</c:v>
                </c:pt>
                <c:pt idx="1533">
                  <c:v>41228</c:v>
                </c:pt>
                <c:pt idx="1534">
                  <c:v>41229</c:v>
                </c:pt>
                <c:pt idx="1535">
                  <c:v>41232</c:v>
                </c:pt>
                <c:pt idx="1536">
                  <c:v>41233</c:v>
                </c:pt>
                <c:pt idx="1537">
                  <c:v>41234</c:v>
                </c:pt>
                <c:pt idx="1538">
                  <c:v>41235</c:v>
                </c:pt>
                <c:pt idx="1539">
                  <c:v>41236</c:v>
                </c:pt>
                <c:pt idx="1540">
                  <c:v>41239</c:v>
                </c:pt>
                <c:pt idx="1541">
                  <c:v>41240</c:v>
                </c:pt>
                <c:pt idx="1542">
                  <c:v>41241</c:v>
                </c:pt>
                <c:pt idx="1543">
                  <c:v>41242</c:v>
                </c:pt>
                <c:pt idx="1544">
                  <c:v>41243</c:v>
                </c:pt>
                <c:pt idx="1545">
                  <c:v>41246</c:v>
                </c:pt>
                <c:pt idx="1546">
                  <c:v>41247</c:v>
                </c:pt>
                <c:pt idx="1547">
                  <c:v>41248</c:v>
                </c:pt>
                <c:pt idx="1548">
                  <c:v>41249</c:v>
                </c:pt>
                <c:pt idx="1549">
                  <c:v>41250</c:v>
                </c:pt>
                <c:pt idx="1550">
                  <c:v>41253</c:v>
                </c:pt>
                <c:pt idx="1551">
                  <c:v>41254</c:v>
                </c:pt>
                <c:pt idx="1552">
                  <c:v>41255</c:v>
                </c:pt>
                <c:pt idx="1553">
                  <c:v>41256</c:v>
                </c:pt>
                <c:pt idx="1554">
                  <c:v>41257</c:v>
                </c:pt>
                <c:pt idx="1555">
                  <c:v>41260</c:v>
                </c:pt>
                <c:pt idx="1556">
                  <c:v>41261</c:v>
                </c:pt>
                <c:pt idx="1557">
                  <c:v>41262</c:v>
                </c:pt>
                <c:pt idx="1558">
                  <c:v>41263</c:v>
                </c:pt>
                <c:pt idx="1559">
                  <c:v>41264</c:v>
                </c:pt>
                <c:pt idx="1560">
                  <c:v>41267</c:v>
                </c:pt>
                <c:pt idx="1561">
                  <c:v>41268</c:v>
                </c:pt>
                <c:pt idx="1562">
                  <c:v>41269</c:v>
                </c:pt>
                <c:pt idx="1563">
                  <c:v>41270</c:v>
                </c:pt>
                <c:pt idx="1564">
                  <c:v>41271</c:v>
                </c:pt>
                <c:pt idx="1565">
                  <c:v>41274</c:v>
                </c:pt>
                <c:pt idx="1566">
                  <c:v>41275</c:v>
                </c:pt>
                <c:pt idx="1567">
                  <c:v>41276</c:v>
                </c:pt>
                <c:pt idx="1568">
                  <c:v>41277</c:v>
                </c:pt>
                <c:pt idx="1569">
                  <c:v>41278</c:v>
                </c:pt>
                <c:pt idx="1570">
                  <c:v>41281</c:v>
                </c:pt>
                <c:pt idx="1571">
                  <c:v>41282</c:v>
                </c:pt>
                <c:pt idx="1572">
                  <c:v>41283</c:v>
                </c:pt>
                <c:pt idx="1573">
                  <c:v>41284</c:v>
                </c:pt>
                <c:pt idx="1574">
                  <c:v>41285</c:v>
                </c:pt>
                <c:pt idx="1575">
                  <c:v>41288</c:v>
                </c:pt>
                <c:pt idx="1576">
                  <c:v>41289</c:v>
                </c:pt>
                <c:pt idx="1577">
                  <c:v>41290</c:v>
                </c:pt>
                <c:pt idx="1578">
                  <c:v>41291</c:v>
                </c:pt>
                <c:pt idx="1579">
                  <c:v>41292</c:v>
                </c:pt>
                <c:pt idx="1580">
                  <c:v>41295</c:v>
                </c:pt>
                <c:pt idx="1581">
                  <c:v>41296</c:v>
                </c:pt>
                <c:pt idx="1582">
                  <c:v>41297</c:v>
                </c:pt>
                <c:pt idx="1583">
                  <c:v>41298</c:v>
                </c:pt>
                <c:pt idx="1584">
                  <c:v>41299</c:v>
                </c:pt>
                <c:pt idx="1585">
                  <c:v>41302</c:v>
                </c:pt>
                <c:pt idx="1586">
                  <c:v>41303</c:v>
                </c:pt>
                <c:pt idx="1587">
                  <c:v>41304</c:v>
                </c:pt>
                <c:pt idx="1588">
                  <c:v>41305</c:v>
                </c:pt>
                <c:pt idx="1589">
                  <c:v>41306</c:v>
                </c:pt>
                <c:pt idx="1590">
                  <c:v>41309</c:v>
                </c:pt>
                <c:pt idx="1591">
                  <c:v>41310</c:v>
                </c:pt>
                <c:pt idx="1592">
                  <c:v>41311</c:v>
                </c:pt>
                <c:pt idx="1593">
                  <c:v>41312</c:v>
                </c:pt>
                <c:pt idx="1594">
                  <c:v>41313</c:v>
                </c:pt>
                <c:pt idx="1595">
                  <c:v>41316</c:v>
                </c:pt>
                <c:pt idx="1596">
                  <c:v>41317</c:v>
                </c:pt>
                <c:pt idx="1597">
                  <c:v>41318</c:v>
                </c:pt>
                <c:pt idx="1598">
                  <c:v>41319</c:v>
                </c:pt>
                <c:pt idx="1599">
                  <c:v>41320</c:v>
                </c:pt>
                <c:pt idx="1600">
                  <c:v>41323</c:v>
                </c:pt>
                <c:pt idx="1601">
                  <c:v>41324</c:v>
                </c:pt>
                <c:pt idx="1602">
                  <c:v>41325</c:v>
                </c:pt>
                <c:pt idx="1603">
                  <c:v>41326</c:v>
                </c:pt>
                <c:pt idx="1604">
                  <c:v>41327</c:v>
                </c:pt>
                <c:pt idx="1605">
                  <c:v>41330</c:v>
                </c:pt>
                <c:pt idx="1606">
                  <c:v>41331</c:v>
                </c:pt>
                <c:pt idx="1607">
                  <c:v>41332</c:v>
                </c:pt>
                <c:pt idx="1608">
                  <c:v>41333</c:v>
                </c:pt>
                <c:pt idx="1609">
                  <c:v>41334</c:v>
                </c:pt>
                <c:pt idx="1610">
                  <c:v>41337</c:v>
                </c:pt>
                <c:pt idx="1611">
                  <c:v>41338</c:v>
                </c:pt>
                <c:pt idx="1612">
                  <c:v>41339</c:v>
                </c:pt>
                <c:pt idx="1613">
                  <c:v>41340</c:v>
                </c:pt>
                <c:pt idx="1614">
                  <c:v>41341</c:v>
                </c:pt>
                <c:pt idx="1615">
                  <c:v>41344</c:v>
                </c:pt>
                <c:pt idx="1616">
                  <c:v>41345</c:v>
                </c:pt>
                <c:pt idx="1617">
                  <c:v>41346</c:v>
                </c:pt>
                <c:pt idx="1618">
                  <c:v>41347</c:v>
                </c:pt>
                <c:pt idx="1619">
                  <c:v>41348</c:v>
                </c:pt>
                <c:pt idx="1620">
                  <c:v>41351</c:v>
                </c:pt>
                <c:pt idx="1621">
                  <c:v>41352</c:v>
                </c:pt>
                <c:pt idx="1622">
                  <c:v>41353</c:v>
                </c:pt>
                <c:pt idx="1623">
                  <c:v>41354</c:v>
                </c:pt>
                <c:pt idx="1624">
                  <c:v>41355</c:v>
                </c:pt>
                <c:pt idx="1625">
                  <c:v>41358</c:v>
                </c:pt>
                <c:pt idx="1626">
                  <c:v>41359</c:v>
                </c:pt>
                <c:pt idx="1627">
                  <c:v>41360</c:v>
                </c:pt>
                <c:pt idx="1628">
                  <c:v>41361</c:v>
                </c:pt>
                <c:pt idx="1629">
                  <c:v>41362</c:v>
                </c:pt>
                <c:pt idx="1630">
                  <c:v>41365</c:v>
                </c:pt>
                <c:pt idx="1631">
                  <c:v>41366</c:v>
                </c:pt>
                <c:pt idx="1632">
                  <c:v>41367</c:v>
                </c:pt>
                <c:pt idx="1633">
                  <c:v>41368</c:v>
                </c:pt>
                <c:pt idx="1634">
                  <c:v>41369</c:v>
                </c:pt>
                <c:pt idx="1635">
                  <c:v>41372</c:v>
                </c:pt>
                <c:pt idx="1636">
                  <c:v>41373</c:v>
                </c:pt>
                <c:pt idx="1637">
                  <c:v>41374</c:v>
                </c:pt>
                <c:pt idx="1638">
                  <c:v>41375</c:v>
                </c:pt>
                <c:pt idx="1639">
                  <c:v>41376</c:v>
                </c:pt>
                <c:pt idx="1640">
                  <c:v>41379</c:v>
                </c:pt>
                <c:pt idx="1641">
                  <c:v>41380</c:v>
                </c:pt>
                <c:pt idx="1642">
                  <c:v>41381</c:v>
                </c:pt>
                <c:pt idx="1643">
                  <c:v>41382</c:v>
                </c:pt>
                <c:pt idx="1644">
                  <c:v>41383</c:v>
                </c:pt>
                <c:pt idx="1645">
                  <c:v>41386</c:v>
                </c:pt>
                <c:pt idx="1646">
                  <c:v>41387</c:v>
                </c:pt>
                <c:pt idx="1647">
                  <c:v>41388</c:v>
                </c:pt>
                <c:pt idx="1648">
                  <c:v>41389</c:v>
                </c:pt>
                <c:pt idx="1649">
                  <c:v>41390</c:v>
                </c:pt>
                <c:pt idx="1650">
                  <c:v>41393</c:v>
                </c:pt>
                <c:pt idx="1651">
                  <c:v>41394</c:v>
                </c:pt>
                <c:pt idx="1652">
                  <c:v>41395</c:v>
                </c:pt>
                <c:pt idx="1653">
                  <c:v>41396</c:v>
                </c:pt>
                <c:pt idx="1654">
                  <c:v>41397</c:v>
                </c:pt>
                <c:pt idx="1655">
                  <c:v>41400</c:v>
                </c:pt>
                <c:pt idx="1656">
                  <c:v>41401</c:v>
                </c:pt>
                <c:pt idx="1657">
                  <c:v>41402</c:v>
                </c:pt>
                <c:pt idx="1658">
                  <c:v>41403</c:v>
                </c:pt>
                <c:pt idx="1659">
                  <c:v>41404</c:v>
                </c:pt>
                <c:pt idx="1660">
                  <c:v>41407</c:v>
                </c:pt>
                <c:pt idx="1661">
                  <c:v>41408</c:v>
                </c:pt>
                <c:pt idx="1662">
                  <c:v>41409</c:v>
                </c:pt>
                <c:pt idx="1663">
                  <c:v>41410</c:v>
                </c:pt>
                <c:pt idx="1664">
                  <c:v>41411</c:v>
                </c:pt>
                <c:pt idx="1665">
                  <c:v>41414</c:v>
                </c:pt>
                <c:pt idx="1666">
                  <c:v>41415</c:v>
                </c:pt>
                <c:pt idx="1667">
                  <c:v>41416</c:v>
                </c:pt>
                <c:pt idx="1668">
                  <c:v>41417</c:v>
                </c:pt>
                <c:pt idx="1669">
                  <c:v>41418</c:v>
                </c:pt>
                <c:pt idx="1670">
                  <c:v>41421</c:v>
                </c:pt>
                <c:pt idx="1671">
                  <c:v>41422</c:v>
                </c:pt>
                <c:pt idx="1672">
                  <c:v>41423</c:v>
                </c:pt>
                <c:pt idx="1673">
                  <c:v>41424</c:v>
                </c:pt>
                <c:pt idx="1674">
                  <c:v>41425</c:v>
                </c:pt>
                <c:pt idx="1675">
                  <c:v>41428</c:v>
                </c:pt>
                <c:pt idx="1676">
                  <c:v>41429</c:v>
                </c:pt>
                <c:pt idx="1677">
                  <c:v>41430</c:v>
                </c:pt>
                <c:pt idx="1678">
                  <c:v>41431</c:v>
                </c:pt>
                <c:pt idx="1679">
                  <c:v>41432</c:v>
                </c:pt>
                <c:pt idx="1680">
                  <c:v>41435</c:v>
                </c:pt>
                <c:pt idx="1681">
                  <c:v>41436</c:v>
                </c:pt>
                <c:pt idx="1682">
                  <c:v>41437</c:v>
                </c:pt>
                <c:pt idx="1683">
                  <c:v>41438</c:v>
                </c:pt>
                <c:pt idx="1684">
                  <c:v>41439</c:v>
                </c:pt>
                <c:pt idx="1685">
                  <c:v>41442</c:v>
                </c:pt>
                <c:pt idx="1686">
                  <c:v>41443</c:v>
                </c:pt>
                <c:pt idx="1687">
                  <c:v>41444</c:v>
                </c:pt>
                <c:pt idx="1688">
                  <c:v>41445</c:v>
                </c:pt>
                <c:pt idx="1689">
                  <c:v>41446</c:v>
                </c:pt>
                <c:pt idx="1690">
                  <c:v>41449</c:v>
                </c:pt>
                <c:pt idx="1691">
                  <c:v>41450</c:v>
                </c:pt>
                <c:pt idx="1692">
                  <c:v>41451</c:v>
                </c:pt>
                <c:pt idx="1693">
                  <c:v>41452</c:v>
                </c:pt>
                <c:pt idx="1694">
                  <c:v>41453</c:v>
                </c:pt>
                <c:pt idx="1695">
                  <c:v>41456</c:v>
                </c:pt>
                <c:pt idx="1696">
                  <c:v>41457</c:v>
                </c:pt>
                <c:pt idx="1697">
                  <c:v>41458</c:v>
                </c:pt>
                <c:pt idx="1698">
                  <c:v>41459</c:v>
                </c:pt>
                <c:pt idx="1699">
                  <c:v>41460</c:v>
                </c:pt>
                <c:pt idx="1700">
                  <c:v>41463</c:v>
                </c:pt>
                <c:pt idx="1701">
                  <c:v>41464</c:v>
                </c:pt>
                <c:pt idx="1702">
                  <c:v>41465</c:v>
                </c:pt>
                <c:pt idx="1703">
                  <c:v>41466</c:v>
                </c:pt>
                <c:pt idx="1704">
                  <c:v>41467</c:v>
                </c:pt>
                <c:pt idx="1705">
                  <c:v>41470</c:v>
                </c:pt>
                <c:pt idx="1706">
                  <c:v>41471</c:v>
                </c:pt>
                <c:pt idx="1707">
                  <c:v>41472</c:v>
                </c:pt>
                <c:pt idx="1708">
                  <c:v>41473</c:v>
                </c:pt>
                <c:pt idx="1709">
                  <c:v>41474</c:v>
                </c:pt>
                <c:pt idx="1710">
                  <c:v>41477</c:v>
                </c:pt>
                <c:pt idx="1711">
                  <c:v>41478</c:v>
                </c:pt>
                <c:pt idx="1712">
                  <c:v>41479</c:v>
                </c:pt>
                <c:pt idx="1713">
                  <c:v>41480</c:v>
                </c:pt>
                <c:pt idx="1714">
                  <c:v>41481</c:v>
                </c:pt>
                <c:pt idx="1715">
                  <c:v>41484</c:v>
                </c:pt>
                <c:pt idx="1716">
                  <c:v>41485</c:v>
                </c:pt>
                <c:pt idx="1717">
                  <c:v>41486</c:v>
                </c:pt>
                <c:pt idx="1718">
                  <c:v>41487</c:v>
                </c:pt>
                <c:pt idx="1719">
                  <c:v>41488</c:v>
                </c:pt>
                <c:pt idx="1720">
                  <c:v>41491</c:v>
                </c:pt>
                <c:pt idx="1721">
                  <c:v>41492</c:v>
                </c:pt>
                <c:pt idx="1722">
                  <c:v>41493</c:v>
                </c:pt>
                <c:pt idx="1723">
                  <c:v>41494</c:v>
                </c:pt>
                <c:pt idx="1724">
                  <c:v>41495</c:v>
                </c:pt>
                <c:pt idx="1725">
                  <c:v>41498</c:v>
                </c:pt>
                <c:pt idx="1726">
                  <c:v>41499</c:v>
                </c:pt>
                <c:pt idx="1727">
                  <c:v>41500</c:v>
                </c:pt>
                <c:pt idx="1728">
                  <c:v>41501</c:v>
                </c:pt>
                <c:pt idx="1729">
                  <c:v>41502</c:v>
                </c:pt>
                <c:pt idx="1730">
                  <c:v>41505</c:v>
                </c:pt>
                <c:pt idx="1731">
                  <c:v>41506</c:v>
                </c:pt>
                <c:pt idx="1732">
                  <c:v>41507</c:v>
                </c:pt>
                <c:pt idx="1733">
                  <c:v>41508</c:v>
                </c:pt>
                <c:pt idx="1734">
                  <c:v>41509</c:v>
                </c:pt>
                <c:pt idx="1735">
                  <c:v>41512</c:v>
                </c:pt>
                <c:pt idx="1736">
                  <c:v>41513</c:v>
                </c:pt>
                <c:pt idx="1737">
                  <c:v>41514</c:v>
                </c:pt>
                <c:pt idx="1738">
                  <c:v>41515</c:v>
                </c:pt>
                <c:pt idx="1739">
                  <c:v>41516</c:v>
                </c:pt>
                <c:pt idx="1740">
                  <c:v>41519</c:v>
                </c:pt>
                <c:pt idx="1741">
                  <c:v>41520</c:v>
                </c:pt>
                <c:pt idx="1742">
                  <c:v>41521</c:v>
                </c:pt>
                <c:pt idx="1743">
                  <c:v>41522</c:v>
                </c:pt>
                <c:pt idx="1744">
                  <c:v>41523</c:v>
                </c:pt>
                <c:pt idx="1745">
                  <c:v>41526</c:v>
                </c:pt>
                <c:pt idx="1746">
                  <c:v>41527</c:v>
                </c:pt>
                <c:pt idx="1747">
                  <c:v>41528</c:v>
                </c:pt>
                <c:pt idx="1748">
                  <c:v>41529</c:v>
                </c:pt>
                <c:pt idx="1749">
                  <c:v>41530</c:v>
                </c:pt>
                <c:pt idx="1750">
                  <c:v>41533</c:v>
                </c:pt>
                <c:pt idx="1751">
                  <c:v>41534</c:v>
                </c:pt>
                <c:pt idx="1752">
                  <c:v>41535</c:v>
                </c:pt>
                <c:pt idx="1753">
                  <c:v>41536</c:v>
                </c:pt>
                <c:pt idx="1754">
                  <c:v>41537</c:v>
                </c:pt>
                <c:pt idx="1755">
                  <c:v>41540</c:v>
                </c:pt>
                <c:pt idx="1756">
                  <c:v>41541</c:v>
                </c:pt>
                <c:pt idx="1757">
                  <c:v>41542</c:v>
                </c:pt>
                <c:pt idx="1758">
                  <c:v>41543</c:v>
                </c:pt>
                <c:pt idx="1759">
                  <c:v>41544</c:v>
                </c:pt>
                <c:pt idx="1760">
                  <c:v>41547</c:v>
                </c:pt>
                <c:pt idx="1761">
                  <c:v>41548</c:v>
                </c:pt>
                <c:pt idx="1762">
                  <c:v>41549</c:v>
                </c:pt>
                <c:pt idx="1763">
                  <c:v>41550</c:v>
                </c:pt>
                <c:pt idx="1764">
                  <c:v>41551</c:v>
                </c:pt>
                <c:pt idx="1765">
                  <c:v>41554</c:v>
                </c:pt>
                <c:pt idx="1766">
                  <c:v>41555</c:v>
                </c:pt>
                <c:pt idx="1767">
                  <c:v>41556</c:v>
                </c:pt>
                <c:pt idx="1768">
                  <c:v>41557</c:v>
                </c:pt>
                <c:pt idx="1769">
                  <c:v>41558</c:v>
                </c:pt>
                <c:pt idx="1770">
                  <c:v>41561</c:v>
                </c:pt>
                <c:pt idx="1771">
                  <c:v>41562</c:v>
                </c:pt>
                <c:pt idx="1772">
                  <c:v>41563</c:v>
                </c:pt>
                <c:pt idx="1773">
                  <c:v>41564</c:v>
                </c:pt>
                <c:pt idx="1774">
                  <c:v>41565</c:v>
                </c:pt>
                <c:pt idx="1775">
                  <c:v>41568</c:v>
                </c:pt>
                <c:pt idx="1776">
                  <c:v>41569</c:v>
                </c:pt>
                <c:pt idx="1777">
                  <c:v>41570</c:v>
                </c:pt>
                <c:pt idx="1778">
                  <c:v>41571</c:v>
                </c:pt>
                <c:pt idx="1779">
                  <c:v>41572</c:v>
                </c:pt>
                <c:pt idx="1780">
                  <c:v>41575</c:v>
                </c:pt>
                <c:pt idx="1781">
                  <c:v>41576</c:v>
                </c:pt>
                <c:pt idx="1782">
                  <c:v>41577</c:v>
                </c:pt>
                <c:pt idx="1783">
                  <c:v>41578</c:v>
                </c:pt>
                <c:pt idx="1784">
                  <c:v>41579</c:v>
                </c:pt>
                <c:pt idx="1785">
                  <c:v>41582</c:v>
                </c:pt>
                <c:pt idx="1786">
                  <c:v>41583</c:v>
                </c:pt>
                <c:pt idx="1787">
                  <c:v>41584</c:v>
                </c:pt>
                <c:pt idx="1788">
                  <c:v>41585</c:v>
                </c:pt>
                <c:pt idx="1789">
                  <c:v>41586</c:v>
                </c:pt>
                <c:pt idx="1790">
                  <c:v>41589</c:v>
                </c:pt>
                <c:pt idx="1791">
                  <c:v>41590</c:v>
                </c:pt>
                <c:pt idx="1792">
                  <c:v>41591</c:v>
                </c:pt>
                <c:pt idx="1793">
                  <c:v>41592</c:v>
                </c:pt>
                <c:pt idx="1794">
                  <c:v>41593</c:v>
                </c:pt>
                <c:pt idx="1795">
                  <c:v>41596</c:v>
                </c:pt>
                <c:pt idx="1796">
                  <c:v>41597</c:v>
                </c:pt>
                <c:pt idx="1797">
                  <c:v>41598</c:v>
                </c:pt>
                <c:pt idx="1798">
                  <c:v>41599</c:v>
                </c:pt>
                <c:pt idx="1799">
                  <c:v>41600</c:v>
                </c:pt>
                <c:pt idx="1800">
                  <c:v>41603</c:v>
                </c:pt>
                <c:pt idx="1801">
                  <c:v>41604</c:v>
                </c:pt>
                <c:pt idx="1802">
                  <c:v>41605</c:v>
                </c:pt>
                <c:pt idx="1803">
                  <c:v>41606</c:v>
                </c:pt>
                <c:pt idx="1804">
                  <c:v>41607</c:v>
                </c:pt>
                <c:pt idx="1805">
                  <c:v>41610</c:v>
                </c:pt>
                <c:pt idx="1806">
                  <c:v>41611</c:v>
                </c:pt>
                <c:pt idx="1807">
                  <c:v>41612</c:v>
                </c:pt>
                <c:pt idx="1808">
                  <c:v>41613</c:v>
                </c:pt>
                <c:pt idx="1809">
                  <c:v>41614</c:v>
                </c:pt>
                <c:pt idx="1810">
                  <c:v>41617</c:v>
                </c:pt>
                <c:pt idx="1811">
                  <c:v>41618</c:v>
                </c:pt>
                <c:pt idx="1812">
                  <c:v>41619</c:v>
                </c:pt>
                <c:pt idx="1813">
                  <c:v>41620</c:v>
                </c:pt>
                <c:pt idx="1814">
                  <c:v>41621</c:v>
                </c:pt>
                <c:pt idx="1815">
                  <c:v>41624</c:v>
                </c:pt>
                <c:pt idx="1816">
                  <c:v>41625</c:v>
                </c:pt>
                <c:pt idx="1817">
                  <c:v>41626</c:v>
                </c:pt>
                <c:pt idx="1818">
                  <c:v>41627</c:v>
                </c:pt>
                <c:pt idx="1819">
                  <c:v>41628</c:v>
                </c:pt>
                <c:pt idx="1820">
                  <c:v>41631</c:v>
                </c:pt>
                <c:pt idx="1821">
                  <c:v>41632</c:v>
                </c:pt>
                <c:pt idx="1822">
                  <c:v>41633</c:v>
                </c:pt>
                <c:pt idx="1823">
                  <c:v>41634</c:v>
                </c:pt>
                <c:pt idx="1824">
                  <c:v>41635</c:v>
                </c:pt>
                <c:pt idx="1825">
                  <c:v>41638</c:v>
                </c:pt>
                <c:pt idx="1826">
                  <c:v>41639</c:v>
                </c:pt>
                <c:pt idx="1827">
                  <c:v>41640</c:v>
                </c:pt>
                <c:pt idx="1828">
                  <c:v>41641</c:v>
                </c:pt>
                <c:pt idx="1829">
                  <c:v>41642</c:v>
                </c:pt>
                <c:pt idx="1830">
                  <c:v>41645</c:v>
                </c:pt>
                <c:pt idx="1831">
                  <c:v>41646</c:v>
                </c:pt>
                <c:pt idx="1832">
                  <c:v>41647</c:v>
                </c:pt>
                <c:pt idx="1833">
                  <c:v>41648</c:v>
                </c:pt>
                <c:pt idx="1834">
                  <c:v>41649</c:v>
                </c:pt>
                <c:pt idx="1835">
                  <c:v>41652</c:v>
                </c:pt>
                <c:pt idx="1836">
                  <c:v>41653</c:v>
                </c:pt>
                <c:pt idx="1837">
                  <c:v>41654</c:v>
                </c:pt>
                <c:pt idx="1838">
                  <c:v>41655</c:v>
                </c:pt>
                <c:pt idx="1839">
                  <c:v>41656</c:v>
                </c:pt>
                <c:pt idx="1840">
                  <c:v>41659</c:v>
                </c:pt>
                <c:pt idx="1841">
                  <c:v>41660</c:v>
                </c:pt>
                <c:pt idx="1842">
                  <c:v>41661</c:v>
                </c:pt>
                <c:pt idx="1843">
                  <c:v>41662</c:v>
                </c:pt>
                <c:pt idx="1844">
                  <c:v>41663</c:v>
                </c:pt>
                <c:pt idx="1845">
                  <c:v>41666</c:v>
                </c:pt>
                <c:pt idx="1846">
                  <c:v>41667</c:v>
                </c:pt>
                <c:pt idx="1847">
                  <c:v>41668</c:v>
                </c:pt>
                <c:pt idx="1848">
                  <c:v>41669</c:v>
                </c:pt>
                <c:pt idx="1849">
                  <c:v>41670</c:v>
                </c:pt>
                <c:pt idx="1850">
                  <c:v>41673</c:v>
                </c:pt>
                <c:pt idx="1851">
                  <c:v>41674</c:v>
                </c:pt>
                <c:pt idx="1852">
                  <c:v>41675</c:v>
                </c:pt>
                <c:pt idx="1853">
                  <c:v>41676</c:v>
                </c:pt>
                <c:pt idx="1854">
                  <c:v>41677</c:v>
                </c:pt>
                <c:pt idx="1855">
                  <c:v>41680</c:v>
                </c:pt>
                <c:pt idx="1856">
                  <c:v>41681</c:v>
                </c:pt>
                <c:pt idx="1857">
                  <c:v>41682</c:v>
                </c:pt>
                <c:pt idx="1858">
                  <c:v>41683</c:v>
                </c:pt>
                <c:pt idx="1859">
                  <c:v>41684</c:v>
                </c:pt>
                <c:pt idx="1860">
                  <c:v>41687</c:v>
                </c:pt>
                <c:pt idx="1861">
                  <c:v>41688</c:v>
                </c:pt>
                <c:pt idx="1862">
                  <c:v>41689</c:v>
                </c:pt>
                <c:pt idx="1863">
                  <c:v>41690</c:v>
                </c:pt>
                <c:pt idx="1864">
                  <c:v>41691</c:v>
                </c:pt>
                <c:pt idx="1865">
                  <c:v>41694</c:v>
                </c:pt>
                <c:pt idx="1866">
                  <c:v>41695</c:v>
                </c:pt>
                <c:pt idx="1867">
                  <c:v>41696</c:v>
                </c:pt>
                <c:pt idx="1868">
                  <c:v>41697</c:v>
                </c:pt>
                <c:pt idx="1869">
                  <c:v>41698</c:v>
                </c:pt>
                <c:pt idx="1870">
                  <c:v>41701</c:v>
                </c:pt>
                <c:pt idx="1871">
                  <c:v>41702</c:v>
                </c:pt>
                <c:pt idx="1872">
                  <c:v>41703</c:v>
                </c:pt>
                <c:pt idx="1873">
                  <c:v>41704</c:v>
                </c:pt>
                <c:pt idx="1874">
                  <c:v>41705</c:v>
                </c:pt>
                <c:pt idx="1875">
                  <c:v>41708</c:v>
                </c:pt>
                <c:pt idx="1876">
                  <c:v>41709</c:v>
                </c:pt>
                <c:pt idx="1877">
                  <c:v>41710</c:v>
                </c:pt>
                <c:pt idx="1878">
                  <c:v>41711</c:v>
                </c:pt>
                <c:pt idx="1879">
                  <c:v>41712</c:v>
                </c:pt>
                <c:pt idx="1880">
                  <c:v>41715</c:v>
                </c:pt>
                <c:pt idx="1881">
                  <c:v>41716</c:v>
                </c:pt>
                <c:pt idx="1882">
                  <c:v>41717</c:v>
                </c:pt>
                <c:pt idx="1883">
                  <c:v>41718</c:v>
                </c:pt>
                <c:pt idx="1884">
                  <c:v>41719</c:v>
                </c:pt>
                <c:pt idx="1885">
                  <c:v>41722</c:v>
                </c:pt>
                <c:pt idx="1886">
                  <c:v>41723</c:v>
                </c:pt>
                <c:pt idx="1887">
                  <c:v>41724</c:v>
                </c:pt>
                <c:pt idx="1888">
                  <c:v>41725</c:v>
                </c:pt>
                <c:pt idx="1889">
                  <c:v>41726</c:v>
                </c:pt>
                <c:pt idx="1890">
                  <c:v>41729</c:v>
                </c:pt>
                <c:pt idx="1891">
                  <c:v>41730</c:v>
                </c:pt>
                <c:pt idx="1892">
                  <c:v>41731</c:v>
                </c:pt>
                <c:pt idx="1893">
                  <c:v>41732</c:v>
                </c:pt>
                <c:pt idx="1894">
                  <c:v>41733</c:v>
                </c:pt>
                <c:pt idx="1895">
                  <c:v>41736</c:v>
                </c:pt>
                <c:pt idx="1896">
                  <c:v>41737</c:v>
                </c:pt>
                <c:pt idx="1897">
                  <c:v>41738</c:v>
                </c:pt>
                <c:pt idx="1898">
                  <c:v>41739</c:v>
                </c:pt>
                <c:pt idx="1899">
                  <c:v>41740</c:v>
                </c:pt>
                <c:pt idx="1900">
                  <c:v>41743</c:v>
                </c:pt>
                <c:pt idx="1901">
                  <c:v>41744</c:v>
                </c:pt>
                <c:pt idx="1902">
                  <c:v>41745</c:v>
                </c:pt>
                <c:pt idx="1903">
                  <c:v>41746</c:v>
                </c:pt>
                <c:pt idx="1904">
                  <c:v>41747</c:v>
                </c:pt>
                <c:pt idx="1905">
                  <c:v>41750</c:v>
                </c:pt>
                <c:pt idx="1906">
                  <c:v>41751</c:v>
                </c:pt>
                <c:pt idx="1907">
                  <c:v>41752</c:v>
                </c:pt>
                <c:pt idx="1908">
                  <c:v>41753</c:v>
                </c:pt>
                <c:pt idx="1909">
                  <c:v>41754</c:v>
                </c:pt>
                <c:pt idx="1910">
                  <c:v>41757</c:v>
                </c:pt>
                <c:pt idx="1911">
                  <c:v>41758</c:v>
                </c:pt>
                <c:pt idx="1912">
                  <c:v>41759</c:v>
                </c:pt>
                <c:pt idx="1913">
                  <c:v>41760</c:v>
                </c:pt>
                <c:pt idx="1914">
                  <c:v>41761</c:v>
                </c:pt>
                <c:pt idx="1915">
                  <c:v>41764</c:v>
                </c:pt>
                <c:pt idx="1916">
                  <c:v>41765</c:v>
                </c:pt>
                <c:pt idx="1917">
                  <c:v>41766</c:v>
                </c:pt>
                <c:pt idx="1918">
                  <c:v>41767</c:v>
                </c:pt>
                <c:pt idx="1919">
                  <c:v>41768</c:v>
                </c:pt>
                <c:pt idx="1920">
                  <c:v>41771</c:v>
                </c:pt>
                <c:pt idx="1921">
                  <c:v>41772</c:v>
                </c:pt>
                <c:pt idx="1922">
                  <c:v>41773</c:v>
                </c:pt>
                <c:pt idx="1923">
                  <c:v>41774</c:v>
                </c:pt>
                <c:pt idx="1924">
                  <c:v>41775</c:v>
                </c:pt>
                <c:pt idx="1925">
                  <c:v>41778</c:v>
                </c:pt>
                <c:pt idx="1926">
                  <c:v>41779</c:v>
                </c:pt>
                <c:pt idx="1927">
                  <c:v>41780</c:v>
                </c:pt>
                <c:pt idx="1928">
                  <c:v>41781</c:v>
                </c:pt>
                <c:pt idx="1929">
                  <c:v>41782</c:v>
                </c:pt>
                <c:pt idx="1930">
                  <c:v>41785</c:v>
                </c:pt>
                <c:pt idx="1931">
                  <c:v>41786</c:v>
                </c:pt>
                <c:pt idx="1932">
                  <c:v>41787</c:v>
                </c:pt>
                <c:pt idx="1933">
                  <c:v>41788</c:v>
                </c:pt>
                <c:pt idx="1934">
                  <c:v>41789</c:v>
                </c:pt>
                <c:pt idx="1935">
                  <c:v>41792</c:v>
                </c:pt>
                <c:pt idx="1936">
                  <c:v>41793</c:v>
                </c:pt>
                <c:pt idx="1937">
                  <c:v>41794</c:v>
                </c:pt>
                <c:pt idx="1938">
                  <c:v>41795</c:v>
                </c:pt>
                <c:pt idx="1939">
                  <c:v>41796</c:v>
                </c:pt>
                <c:pt idx="1940">
                  <c:v>41799</c:v>
                </c:pt>
                <c:pt idx="1941">
                  <c:v>41800</c:v>
                </c:pt>
                <c:pt idx="1942">
                  <c:v>41801</c:v>
                </c:pt>
                <c:pt idx="1943">
                  <c:v>41802</c:v>
                </c:pt>
                <c:pt idx="1944">
                  <c:v>41803</c:v>
                </c:pt>
                <c:pt idx="1945">
                  <c:v>41806</c:v>
                </c:pt>
                <c:pt idx="1946">
                  <c:v>41807</c:v>
                </c:pt>
                <c:pt idx="1947">
                  <c:v>41808</c:v>
                </c:pt>
                <c:pt idx="1948">
                  <c:v>41809</c:v>
                </c:pt>
                <c:pt idx="1949">
                  <c:v>41810</c:v>
                </c:pt>
                <c:pt idx="1950">
                  <c:v>41813</c:v>
                </c:pt>
                <c:pt idx="1951">
                  <c:v>41814</c:v>
                </c:pt>
                <c:pt idx="1952">
                  <c:v>41815</c:v>
                </c:pt>
                <c:pt idx="1953">
                  <c:v>41816</c:v>
                </c:pt>
                <c:pt idx="1954">
                  <c:v>41817</c:v>
                </c:pt>
                <c:pt idx="1955">
                  <c:v>41820</c:v>
                </c:pt>
                <c:pt idx="1956">
                  <c:v>41821</c:v>
                </c:pt>
                <c:pt idx="1957">
                  <c:v>41822</c:v>
                </c:pt>
                <c:pt idx="1958">
                  <c:v>41823</c:v>
                </c:pt>
                <c:pt idx="1959">
                  <c:v>41824</c:v>
                </c:pt>
                <c:pt idx="1960">
                  <c:v>41827</c:v>
                </c:pt>
                <c:pt idx="1961">
                  <c:v>41828</c:v>
                </c:pt>
                <c:pt idx="1962">
                  <c:v>41829</c:v>
                </c:pt>
                <c:pt idx="1963">
                  <c:v>41830</c:v>
                </c:pt>
                <c:pt idx="1964">
                  <c:v>41831</c:v>
                </c:pt>
                <c:pt idx="1965">
                  <c:v>41834</c:v>
                </c:pt>
                <c:pt idx="1966">
                  <c:v>41835</c:v>
                </c:pt>
                <c:pt idx="1967">
                  <c:v>41836</c:v>
                </c:pt>
                <c:pt idx="1968">
                  <c:v>41837</c:v>
                </c:pt>
                <c:pt idx="1969">
                  <c:v>41838</c:v>
                </c:pt>
                <c:pt idx="1970">
                  <c:v>41841</c:v>
                </c:pt>
                <c:pt idx="1971">
                  <c:v>41842</c:v>
                </c:pt>
                <c:pt idx="1972">
                  <c:v>41843</c:v>
                </c:pt>
                <c:pt idx="1973">
                  <c:v>41844</c:v>
                </c:pt>
                <c:pt idx="1974">
                  <c:v>41845</c:v>
                </c:pt>
                <c:pt idx="1975">
                  <c:v>41848</c:v>
                </c:pt>
                <c:pt idx="1976">
                  <c:v>41849</c:v>
                </c:pt>
                <c:pt idx="1977">
                  <c:v>41850</c:v>
                </c:pt>
                <c:pt idx="1978">
                  <c:v>41851</c:v>
                </c:pt>
                <c:pt idx="1979">
                  <c:v>41852</c:v>
                </c:pt>
                <c:pt idx="1980">
                  <c:v>41855</c:v>
                </c:pt>
                <c:pt idx="1981">
                  <c:v>41856</c:v>
                </c:pt>
                <c:pt idx="1982">
                  <c:v>41857</c:v>
                </c:pt>
                <c:pt idx="1983">
                  <c:v>41858</c:v>
                </c:pt>
                <c:pt idx="1984">
                  <c:v>41859</c:v>
                </c:pt>
                <c:pt idx="1985">
                  <c:v>41862</c:v>
                </c:pt>
                <c:pt idx="1986">
                  <c:v>41863</c:v>
                </c:pt>
                <c:pt idx="1987">
                  <c:v>41864</c:v>
                </c:pt>
                <c:pt idx="1988">
                  <c:v>41865</c:v>
                </c:pt>
                <c:pt idx="1989">
                  <c:v>41866</c:v>
                </c:pt>
                <c:pt idx="1990">
                  <c:v>41869</c:v>
                </c:pt>
                <c:pt idx="1991">
                  <c:v>41870</c:v>
                </c:pt>
                <c:pt idx="1992">
                  <c:v>41871</c:v>
                </c:pt>
                <c:pt idx="1993">
                  <c:v>41872</c:v>
                </c:pt>
                <c:pt idx="1994">
                  <c:v>41873</c:v>
                </c:pt>
                <c:pt idx="1995">
                  <c:v>41876</c:v>
                </c:pt>
                <c:pt idx="1996">
                  <c:v>41877</c:v>
                </c:pt>
                <c:pt idx="1997">
                  <c:v>41878</c:v>
                </c:pt>
                <c:pt idx="1998">
                  <c:v>41879</c:v>
                </c:pt>
                <c:pt idx="1999">
                  <c:v>41880</c:v>
                </c:pt>
                <c:pt idx="2000">
                  <c:v>41883</c:v>
                </c:pt>
                <c:pt idx="2001">
                  <c:v>41884</c:v>
                </c:pt>
                <c:pt idx="2002">
                  <c:v>41885</c:v>
                </c:pt>
                <c:pt idx="2003">
                  <c:v>41886</c:v>
                </c:pt>
                <c:pt idx="2004">
                  <c:v>41887</c:v>
                </c:pt>
                <c:pt idx="2005">
                  <c:v>41890</c:v>
                </c:pt>
                <c:pt idx="2006">
                  <c:v>41891</c:v>
                </c:pt>
                <c:pt idx="2007">
                  <c:v>41892</c:v>
                </c:pt>
                <c:pt idx="2008">
                  <c:v>41893</c:v>
                </c:pt>
                <c:pt idx="2009">
                  <c:v>41894</c:v>
                </c:pt>
                <c:pt idx="2010">
                  <c:v>41897</c:v>
                </c:pt>
                <c:pt idx="2011">
                  <c:v>41898</c:v>
                </c:pt>
                <c:pt idx="2012">
                  <c:v>41899</c:v>
                </c:pt>
                <c:pt idx="2013">
                  <c:v>41900</c:v>
                </c:pt>
                <c:pt idx="2014">
                  <c:v>41901</c:v>
                </c:pt>
                <c:pt idx="2015">
                  <c:v>41904</c:v>
                </c:pt>
                <c:pt idx="2016">
                  <c:v>41905</c:v>
                </c:pt>
                <c:pt idx="2017">
                  <c:v>41906</c:v>
                </c:pt>
                <c:pt idx="2018">
                  <c:v>41907</c:v>
                </c:pt>
                <c:pt idx="2019">
                  <c:v>41908</c:v>
                </c:pt>
                <c:pt idx="2020">
                  <c:v>41911</c:v>
                </c:pt>
                <c:pt idx="2021">
                  <c:v>41912</c:v>
                </c:pt>
                <c:pt idx="2022">
                  <c:v>41913</c:v>
                </c:pt>
                <c:pt idx="2023">
                  <c:v>41914</c:v>
                </c:pt>
                <c:pt idx="2024">
                  <c:v>41915</c:v>
                </c:pt>
                <c:pt idx="2025">
                  <c:v>41918</c:v>
                </c:pt>
                <c:pt idx="2026">
                  <c:v>41919</c:v>
                </c:pt>
                <c:pt idx="2027">
                  <c:v>41920</c:v>
                </c:pt>
                <c:pt idx="2028">
                  <c:v>41921</c:v>
                </c:pt>
                <c:pt idx="2029">
                  <c:v>41922</c:v>
                </c:pt>
                <c:pt idx="2030">
                  <c:v>41925</c:v>
                </c:pt>
                <c:pt idx="2031">
                  <c:v>41926</c:v>
                </c:pt>
                <c:pt idx="2032">
                  <c:v>41927</c:v>
                </c:pt>
                <c:pt idx="2033">
                  <c:v>41928</c:v>
                </c:pt>
                <c:pt idx="2034">
                  <c:v>41929</c:v>
                </c:pt>
                <c:pt idx="2035">
                  <c:v>41932</c:v>
                </c:pt>
                <c:pt idx="2036">
                  <c:v>41933</c:v>
                </c:pt>
                <c:pt idx="2037">
                  <c:v>41934</c:v>
                </c:pt>
                <c:pt idx="2038">
                  <c:v>41935</c:v>
                </c:pt>
                <c:pt idx="2039">
                  <c:v>41936</c:v>
                </c:pt>
                <c:pt idx="2040">
                  <c:v>41939</c:v>
                </c:pt>
                <c:pt idx="2041">
                  <c:v>41940</c:v>
                </c:pt>
                <c:pt idx="2042">
                  <c:v>41941</c:v>
                </c:pt>
                <c:pt idx="2043">
                  <c:v>41942</c:v>
                </c:pt>
                <c:pt idx="2044">
                  <c:v>41943</c:v>
                </c:pt>
                <c:pt idx="2045">
                  <c:v>41946</c:v>
                </c:pt>
                <c:pt idx="2046">
                  <c:v>41947</c:v>
                </c:pt>
                <c:pt idx="2047">
                  <c:v>41948</c:v>
                </c:pt>
                <c:pt idx="2048">
                  <c:v>41949</c:v>
                </c:pt>
                <c:pt idx="2049">
                  <c:v>41950</c:v>
                </c:pt>
                <c:pt idx="2050">
                  <c:v>41953</c:v>
                </c:pt>
                <c:pt idx="2051">
                  <c:v>41954</c:v>
                </c:pt>
                <c:pt idx="2052">
                  <c:v>41955</c:v>
                </c:pt>
                <c:pt idx="2053">
                  <c:v>41956</c:v>
                </c:pt>
                <c:pt idx="2054">
                  <c:v>41957</c:v>
                </c:pt>
                <c:pt idx="2055">
                  <c:v>41960</c:v>
                </c:pt>
                <c:pt idx="2056">
                  <c:v>41961</c:v>
                </c:pt>
                <c:pt idx="2057">
                  <c:v>41962</c:v>
                </c:pt>
                <c:pt idx="2058">
                  <c:v>41963</c:v>
                </c:pt>
                <c:pt idx="2059">
                  <c:v>41964</c:v>
                </c:pt>
                <c:pt idx="2060">
                  <c:v>41967</c:v>
                </c:pt>
                <c:pt idx="2061">
                  <c:v>41968</c:v>
                </c:pt>
                <c:pt idx="2062">
                  <c:v>41969</c:v>
                </c:pt>
                <c:pt idx="2063">
                  <c:v>41970</c:v>
                </c:pt>
                <c:pt idx="2064">
                  <c:v>41971</c:v>
                </c:pt>
                <c:pt idx="2065">
                  <c:v>41974</c:v>
                </c:pt>
                <c:pt idx="2066">
                  <c:v>41975</c:v>
                </c:pt>
                <c:pt idx="2067">
                  <c:v>41976</c:v>
                </c:pt>
                <c:pt idx="2068">
                  <c:v>41977</c:v>
                </c:pt>
                <c:pt idx="2069">
                  <c:v>41978</c:v>
                </c:pt>
                <c:pt idx="2070">
                  <c:v>41981</c:v>
                </c:pt>
                <c:pt idx="2071">
                  <c:v>41982</c:v>
                </c:pt>
                <c:pt idx="2072">
                  <c:v>41983</c:v>
                </c:pt>
                <c:pt idx="2073">
                  <c:v>41984</c:v>
                </c:pt>
                <c:pt idx="2074">
                  <c:v>41985</c:v>
                </c:pt>
                <c:pt idx="2075">
                  <c:v>41988</c:v>
                </c:pt>
                <c:pt idx="2076">
                  <c:v>41989</c:v>
                </c:pt>
                <c:pt idx="2077">
                  <c:v>41990</c:v>
                </c:pt>
                <c:pt idx="2078">
                  <c:v>41991</c:v>
                </c:pt>
                <c:pt idx="2079">
                  <c:v>41992</c:v>
                </c:pt>
                <c:pt idx="2080">
                  <c:v>41995</c:v>
                </c:pt>
                <c:pt idx="2081">
                  <c:v>41996</c:v>
                </c:pt>
                <c:pt idx="2082">
                  <c:v>41997</c:v>
                </c:pt>
                <c:pt idx="2083">
                  <c:v>41998</c:v>
                </c:pt>
                <c:pt idx="2084">
                  <c:v>41999</c:v>
                </c:pt>
                <c:pt idx="2085">
                  <c:v>42002</c:v>
                </c:pt>
                <c:pt idx="2086">
                  <c:v>42003</c:v>
                </c:pt>
                <c:pt idx="2087">
                  <c:v>42004</c:v>
                </c:pt>
                <c:pt idx="2088">
                  <c:v>42005</c:v>
                </c:pt>
                <c:pt idx="2089">
                  <c:v>42006</c:v>
                </c:pt>
                <c:pt idx="2090">
                  <c:v>42009</c:v>
                </c:pt>
                <c:pt idx="2091">
                  <c:v>42010</c:v>
                </c:pt>
                <c:pt idx="2092">
                  <c:v>42011</c:v>
                </c:pt>
                <c:pt idx="2093">
                  <c:v>42012</c:v>
                </c:pt>
                <c:pt idx="2094">
                  <c:v>42013</c:v>
                </c:pt>
                <c:pt idx="2095">
                  <c:v>42016</c:v>
                </c:pt>
                <c:pt idx="2096">
                  <c:v>42017</c:v>
                </c:pt>
                <c:pt idx="2097">
                  <c:v>42018</c:v>
                </c:pt>
                <c:pt idx="2098">
                  <c:v>42019</c:v>
                </c:pt>
                <c:pt idx="2099">
                  <c:v>42020</c:v>
                </c:pt>
                <c:pt idx="2100">
                  <c:v>42023</c:v>
                </c:pt>
                <c:pt idx="2101">
                  <c:v>42024</c:v>
                </c:pt>
                <c:pt idx="2102">
                  <c:v>42025</c:v>
                </c:pt>
                <c:pt idx="2103">
                  <c:v>42026</c:v>
                </c:pt>
                <c:pt idx="2104">
                  <c:v>42027</c:v>
                </c:pt>
                <c:pt idx="2105">
                  <c:v>42030</c:v>
                </c:pt>
                <c:pt idx="2106">
                  <c:v>42031</c:v>
                </c:pt>
                <c:pt idx="2107">
                  <c:v>42032</c:v>
                </c:pt>
                <c:pt idx="2108">
                  <c:v>42033</c:v>
                </c:pt>
                <c:pt idx="2109">
                  <c:v>42034</c:v>
                </c:pt>
                <c:pt idx="2110">
                  <c:v>42037</c:v>
                </c:pt>
                <c:pt idx="2111">
                  <c:v>42038</c:v>
                </c:pt>
                <c:pt idx="2112">
                  <c:v>42039</c:v>
                </c:pt>
                <c:pt idx="2113">
                  <c:v>42040</c:v>
                </c:pt>
                <c:pt idx="2114">
                  <c:v>42041</c:v>
                </c:pt>
                <c:pt idx="2115">
                  <c:v>42044</c:v>
                </c:pt>
                <c:pt idx="2116">
                  <c:v>42045</c:v>
                </c:pt>
                <c:pt idx="2117">
                  <c:v>42046</c:v>
                </c:pt>
                <c:pt idx="2118">
                  <c:v>42047</c:v>
                </c:pt>
                <c:pt idx="2119">
                  <c:v>42048</c:v>
                </c:pt>
                <c:pt idx="2120">
                  <c:v>42051</c:v>
                </c:pt>
                <c:pt idx="2121">
                  <c:v>42052</c:v>
                </c:pt>
                <c:pt idx="2122">
                  <c:v>42053</c:v>
                </c:pt>
                <c:pt idx="2123">
                  <c:v>42054</c:v>
                </c:pt>
                <c:pt idx="2124">
                  <c:v>42055</c:v>
                </c:pt>
                <c:pt idx="2125">
                  <c:v>42058</c:v>
                </c:pt>
                <c:pt idx="2126">
                  <c:v>42059</c:v>
                </c:pt>
                <c:pt idx="2127">
                  <c:v>42060</c:v>
                </c:pt>
                <c:pt idx="2128">
                  <c:v>42061</c:v>
                </c:pt>
                <c:pt idx="2129">
                  <c:v>42062</c:v>
                </c:pt>
                <c:pt idx="2130">
                  <c:v>42065</c:v>
                </c:pt>
                <c:pt idx="2131">
                  <c:v>42066</c:v>
                </c:pt>
                <c:pt idx="2132">
                  <c:v>42067</c:v>
                </c:pt>
                <c:pt idx="2133">
                  <c:v>42068</c:v>
                </c:pt>
                <c:pt idx="2134">
                  <c:v>42069</c:v>
                </c:pt>
                <c:pt idx="2135">
                  <c:v>42072</c:v>
                </c:pt>
                <c:pt idx="2136">
                  <c:v>42073</c:v>
                </c:pt>
                <c:pt idx="2137">
                  <c:v>42074</c:v>
                </c:pt>
                <c:pt idx="2138">
                  <c:v>42075</c:v>
                </c:pt>
                <c:pt idx="2139">
                  <c:v>42076</c:v>
                </c:pt>
                <c:pt idx="2140">
                  <c:v>42079</c:v>
                </c:pt>
                <c:pt idx="2141">
                  <c:v>42080</c:v>
                </c:pt>
                <c:pt idx="2142">
                  <c:v>42081</c:v>
                </c:pt>
                <c:pt idx="2143">
                  <c:v>42082</c:v>
                </c:pt>
                <c:pt idx="2144">
                  <c:v>42083</c:v>
                </c:pt>
                <c:pt idx="2145">
                  <c:v>42086</c:v>
                </c:pt>
                <c:pt idx="2146">
                  <c:v>42087</c:v>
                </c:pt>
                <c:pt idx="2147">
                  <c:v>42088</c:v>
                </c:pt>
                <c:pt idx="2148">
                  <c:v>42089</c:v>
                </c:pt>
                <c:pt idx="2149">
                  <c:v>42090</c:v>
                </c:pt>
                <c:pt idx="2150">
                  <c:v>42093</c:v>
                </c:pt>
                <c:pt idx="2151">
                  <c:v>42094</c:v>
                </c:pt>
                <c:pt idx="2152">
                  <c:v>42095</c:v>
                </c:pt>
                <c:pt idx="2153">
                  <c:v>42096</c:v>
                </c:pt>
                <c:pt idx="2154">
                  <c:v>42097</c:v>
                </c:pt>
                <c:pt idx="2155">
                  <c:v>42100</c:v>
                </c:pt>
                <c:pt idx="2156">
                  <c:v>42101</c:v>
                </c:pt>
                <c:pt idx="2157">
                  <c:v>42102</c:v>
                </c:pt>
                <c:pt idx="2158">
                  <c:v>42103</c:v>
                </c:pt>
                <c:pt idx="2159">
                  <c:v>42104</c:v>
                </c:pt>
                <c:pt idx="2160">
                  <c:v>42107</c:v>
                </c:pt>
                <c:pt idx="2161">
                  <c:v>42108</c:v>
                </c:pt>
                <c:pt idx="2162">
                  <c:v>42109</c:v>
                </c:pt>
                <c:pt idx="2163">
                  <c:v>42110</c:v>
                </c:pt>
                <c:pt idx="2164">
                  <c:v>42111</c:v>
                </c:pt>
                <c:pt idx="2165">
                  <c:v>42114</c:v>
                </c:pt>
                <c:pt idx="2166">
                  <c:v>42115</c:v>
                </c:pt>
                <c:pt idx="2167">
                  <c:v>42116</c:v>
                </c:pt>
                <c:pt idx="2168">
                  <c:v>42117</c:v>
                </c:pt>
                <c:pt idx="2169">
                  <c:v>42118</c:v>
                </c:pt>
                <c:pt idx="2170">
                  <c:v>42121</c:v>
                </c:pt>
                <c:pt idx="2171">
                  <c:v>42122</c:v>
                </c:pt>
                <c:pt idx="2172">
                  <c:v>42123</c:v>
                </c:pt>
                <c:pt idx="2173">
                  <c:v>42124</c:v>
                </c:pt>
                <c:pt idx="2174">
                  <c:v>42125</c:v>
                </c:pt>
                <c:pt idx="2175">
                  <c:v>42128</c:v>
                </c:pt>
                <c:pt idx="2176">
                  <c:v>42129</c:v>
                </c:pt>
                <c:pt idx="2177">
                  <c:v>42130</c:v>
                </c:pt>
                <c:pt idx="2178">
                  <c:v>42131</c:v>
                </c:pt>
                <c:pt idx="2179">
                  <c:v>42132</c:v>
                </c:pt>
                <c:pt idx="2180">
                  <c:v>42135</c:v>
                </c:pt>
                <c:pt idx="2181">
                  <c:v>42136</c:v>
                </c:pt>
                <c:pt idx="2182">
                  <c:v>42137</c:v>
                </c:pt>
                <c:pt idx="2183">
                  <c:v>42138</c:v>
                </c:pt>
                <c:pt idx="2184">
                  <c:v>42139</c:v>
                </c:pt>
                <c:pt idx="2185">
                  <c:v>42142</c:v>
                </c:pt>
                <c:pt idx="2186">
                  <c:v>42143</c:v>
                </c:pt>
                <c:pt idx="2187">
                  <c:v>42144</c:v>
                </c:pt>
                <c:pt idx="2188">
                  <c:v>42145</c:v>
                </c:pt>
                <c:pt idx="2189">
                  <c:v>42146</c:v>
                </c:pt>
                <c:pt idx="2190">
                  <c:v>42149</c:v>
                </c:pt>
                <c:pt idx="2191">
                  <c:v>42150</c:v>
                </c:pt>
                <c:pt idx="2192">
                  <c:v>42151</c:v>
                </c:pt>
                <c:pt idx="2193">
                  <c:v>42152</c:v>
                </c:pt>
                <c:pt idx="2194">
                  <c:v>42153</c:v>
                </c:pt>
                <c:pt idx="2195">
                  <c:v>42156</c:v>
                </c:pt>
                <c:pt idx="2196">
                  <c:v>42157</c:v>
                </c:pt>
                <c:pt idx="2197">
                  <c:v>42158</c:v>
                </c:pt>
                <c:pt idx="2198">
                  <c:v>42159</c:v>
                </c:pt>
                <c:pt idx="2199">
                  <c:v>42160</c:v>
                </c:pt>
                <c:pt idx="2200">
                  <c:v>42163</c:v>
                </c:pt>
                <c:pt idx="2201">
                  <c:v>42164</c:v>
                </c:pt>
                <c:pt idx="2202">
                  <c:v>42165</c:v>
                </c:pt>
                <c:pt idx="2203">
                  <c:v>42166</c:v>
                </c:pt>
                <c:pt idx="2204">
                  <c:v>42167</c:v>
                </c:pt>
                <c:pt idx="2205">
                  <c:v>42170</c:v>
                </c:pt>
                <c:pt idx="2206">
                  <c:v>42171</c:v>
                </c:pt>
                <c:pt idx="2207">
                  <c:v>42172</c:v>
                </c:pt>
                <c:pt idx="2208">
                  <c:v>42173</c:v>
                </c:pt>
                <c:pt idx="2209">
                  <c:v>42174</c:v>
                </c:pt>
                <c:pt idx="2210">
                  <c:v>42177</c:v>
                </c:pt>
                <c:pt idx="2211">
                  <c:v>42178</c:v>
                </c:pt>
                <c:pt idx="2212">
                  <c:v>42179</c:v>
                </c:pt>
                <c:pt idx="2213">
                  <c:v>42180</c:v>
                </c:pt>
                <c:pt idx="2214">
                  <c:v>42181</c:v>
                </c:pt>
                <c:pt idx="2215">
                  <c:v>42184</c:v>
                </c:pt>
                <c:pt idx="2216">
                  <c:v>42185</c:v>
                </c:pt>
                <c:pt idx="2217">
                  <c:v>42186</c:v>
                </c:pt>
                <c:pt idx="2218">
                  <c:v>42187</c:v>
                </c:pt>
                <c:pt idx="2219">
                  <c:v>42188</c:v>
                </c:pt>
                <c:pt idx="2220">
                  <c:v>42191</c:v>
                </c:pt>
                <c:pt idx="2221">
                  <c:v>42192</c:v>
                </c:pt>
                <c:pt idx="2222">
                  <c:v>42193</c:v>
                </c:pt>
                <c:pt idx="2223">
                  <c:v>42194</c:v>
                </c:pt>
                <c:pt idx="2224">
                  <c:v>42195</c:v>
                </c:pt>
                <c:pt idx="2225">
                  <c:v>42198</c:v>
                </c:pt>
                <c:pt idx="2226">
                  <c:v>42199</c:v>
                </c:pt>
                <c:pt idx="2227">
                  <c:v>42200</c:v>
                </c:pt>
                <c:pt idx="2228">
                  <c:v>42201</c:v>
                </c:pt>
                <c:pt idx="2229">
                  <c:v>42202</c:v>
                </c:pt>
                <c:pt idx="2230">
                  <c:v>42205</c:v>
                </c:pt>
                <c:pt idx="2231">
                  <c:v>42206</c:v>
                </c:pt>
                <c:pt idx="2232">
                  <c:v>42207</c:v>
                </c:pt>
                <c:pt idx="2233">
                  <c:v>42208</c:v>
                </c:pt>
                <c:pt idx="2234">
                  <c:v>42209</c:v>
                </c:pt>
                <c:pt idx="2235">
                  <c:v>42212</c:v>
                </c:pt>
                <c:pt idx="2236">
                  <c:v>42213</c:v>
                </c:pt>
                <c:pt idx="2237">
                  <c:v>42214</c:v>
                </c:pt>
                <c:pt idx="2238">
                  <c:v>42215</c:v>
                </c:pt>
                <c:pt idx="2239">
                  <c:v>42216</c:v>
                </c:pt>
                <c:pt idx="2240">
                  <c:v>42219</c:v>
                </c:pt>
                <c:pt idx="2241">
                  <c:v>42220</c:v>
                </c:pt>
                <c:pt idx="2242">
                  <c:v>42221</c:v>
                </c:pt>
                <c:pt idx="2243">
                  <c:v>42222</c:v>
                </c:pt>
                <c:pt idx="2244">
                  <c:v>42223</c:v>
                </c:pt>
                <c:pt idx="2245">
                  <c:v>42226</c:v>
                </c:pt>
                <c:pt idx="2246">
                  <c:v>42227</c:v>
                </c:pt>
                <c:pt idx="2247">
                  <c:v>42228</c:v>
                </c:pt>
                <c:pt idx="2248">
                  <c:v>42229</c:v>
                </c:pt>
                <c:pt idx="2249">
                  <c:v>42230</c:v>
                </c:pt>
                <c:pt idx="2250">
                  <c:v>42233</c:v>
                </c:pt>
                <c:pt idx="2251">
                  <c:v>42234</c:v>
                </c:pt>
                <c:pt idx="2252">
                  <c:v>42235</c:v>
                </c:pt>
                <c:pt idx="2253">
                  <c:v>42236</c:v>
                </c:pt>
                <c:pt idx="2254">
                  <c:v>42237</c:v>
                </c:pt>
                <c:pt idx="2255">
                  <c:v>42240</c:v>
                </c:pt>
                <c:pt idx="2256">
                  <c:v>42241</c:v>
                </c:pt>
                <c:pt idx="2257">
                  <c:v>42242</c:v>
                </c:pt>
                <c:pt idx="2258">
                  <c:v>42243</c:v>
                </c:pt>
                <c:pt idx="2259">
                  <c:v>42244</c:v>
                </c:pt>
                <c:pt idx="2260">
                  <c:v>42247</c:v>
                </c:pt>
                <c:pt idx="2261">
                  <c:v>42248</c:v>
                </c:pt>
                <c:pt idx="2262">
                  <c:v>42249</c:v>
                </c:pt>
                <c:pt idx="2263">
                  <c:v>42250</c:v>
                </c:pt>
                <c:pt idx="2264">
                  <c:v>42251</c:v>
                </c:pt>
                <c:pt idx="2265">
                  <c:v>42254</c:v>
                </c:pt>
                <c:pt idx="2266">
                  <c:v>42255</c:v>
                </c:pt>
                <c:pt idx="2267">
                  <c:v>42256</c:v>
                </c:pt>
                <c:pt idx="2268">
                  <c:v>42257</c:v>
                </c:pt>
                <c:pt idx="2269">
                  <c:v>42258</c:v>
                </c:pt>
                <c:pt idx="2270">
                  <c:v>42261</c:v>
                </c:pt>
                <c:pt idx="2271">
                  <c:v>42262</c:v>
                </c:pt>
                <c:pt idx="2272">
                  <c:v>42263</c:v>
                </c:pt>
                <c:pt idx="2273">
                  <c:v>42264</c:v>
                </c:pt>
                <c:pt idx="2274">
                  <c:v>42265</c:v>
                </c:pt>
                <c:pt idx="2275">
                  <c:v>42268</c:v>
                </c:pt>
                <c:pt idx="2276">
                  <c:v>42269</c:v>
                </c:pt>
                <c:pt idx="2277">
                  <c:v>42270</c:v>
                </c:pt>
                <c:pt idx="2278">
                  <c:v>42271</c:v>
                </c:pt>
                <c:pt idx="2279">
                  <c:v>42272</c:v>
                </c:pt>
                <c:pt idx="2280">
                  <c:v>42275</c:v>
                </c:pt>
                <c:pt idx="2281">
                  <c:v>42276</c:v>
                </c:pt>
                <c:pt idx="2282">
                  <c:v>42277</c:v>
                </c:pt>
                <c:pt idx="2283">
                  <c:v>42278</c:v>
                </c:pt>
                <c:pt idx="2284">
                  <c:v>42279</c:v>
                </c:pt>
                <c:pt idx="2285">
                  <c:v>42282</c:v>
                </c:pt>
                <c:pt idx="2286">
                  <c:v>42283</c:v>
                </c:pt>
                <c:pt idx="2287">
                  <c:v>42284</c:v>
                </c:pt>
                <c:pt idx="2288">
                  <c:v>42285</c:v>
                </c:pt>
                <c:pt idx="2289">
                  <c:v>42286</c:v>
                </c:pt>
                <c:pt idx="2290">
                  <c:v>42289</c:v>
                </c:pt>
                <c:pt idx="2291">
                  <c:v>42290</c:v>
                </c:pt>
                <c:pt idx="2292">
                  <c:v>42291</c:v>
                </c:pt>
                <c:pt idx="2293">
                  <c:v>42292</c:v>
                </c:pt>
                <c:pt idx="2294">
                  <c:v>42293</c:v>
                </c:pt>
                <c:pt idx="2295">
                  <c:v>42296</c:v>
                </c:pt>
                <c:pt idx="2296">
                  <c:v>42297</c:v>
                </c:pt>
                <c:pt idx="2297">
                  <c:v>42298</c:v>
                </c:pt>
                <c:pt idx="2298">
                  <c:v>42299</c:v>
                </c:pt>
                <c:pt idx="2299">
                  <c:v>42300</c:v>
                </c:pt>
                <c:pt idx="2300">
                  <c:v>42303</c:v>
                </c:pt>
                <c:pt idx="2301">
                  <c:v>42304</c:v>
                </c:pt>
                <c:pt idx="2302">
                  <c:v>42305</c:v>
                </c:pt>
                <c:pt idx="2303">
                  <c:v>42306</c:v>
                </c:pt>
                <c:pt idx="2304">
                  <c:v>42307</c:v>
                </c:pt>
                <c:pt idx="2305">
                  <c:v>42310</c:v>
                </c:pt>
                <c:pt idx="2306">
                  <c:v>42311</c:v>
                </c:pt>
                <c:pt idx="2307">
                  <c:v>42312</c:v>
                </c:pt>
                <c:pt idx="2308">
                  <c:v>42313</c:v>
                </c:pt>
                <c:pt idx="2309">
                  <c:v>42314</c:v>
                </c:pt>
                <c:pt idx="2310">
                  <c:v>42317</c:v>
                </c:pt>
                <c:pt idx="2311">
                  <c:v>42318</c:v>
                </c:pt>
                <c:pt idx="2312">
                  <c:v>42319</c:v>
                </c:pt>
                <c:pt idx="2313">
                  <c:v>42320</c:v>
                </c:pt>
                <c:pt idx="2314">
                  <c:v>42321</c:v>
                </c:pt>
                <c:pt idx="2315">
                  <c:v>42324</c:v>
                </c:pt>
                <c:pt idx="2316">
                  <c:v>42325</c:v>
                </c:pt>
                <c:pt idx="2317">
                  <c:v>42326</c:v>
                </c:pt>
                <c:pt idx="2318">
                  <c:v>42327</c:v>
                </c:pt>
                <c:pt idx="2319">
                  <c:v>42328</c:v>
                </c:pt>
                <c:pt idx="2320">
                  <c:v>42331</c:v>
                </c:pt>
                <c:pt idx="2321">
                  <c:v>42332</c:v>
                </c:pt>
                <c:pt idx="2322">
                  <c:v>42333</c:v>
                </c:pt>
                <c:pt idx="2323">
                  <c:v>42334</c:v>
                </c:pt>
                <c:pt idx="2324">
                  <c:v>42335</c:v>
                </c:pt>
                <c:pt idx="2325">
                  <c:v>42338</c:v>
                </c:pt>
                <c:pt idx="2326">
                  <c:v>42339</c:v>
                </c:pt>
                <c:pt idx="2327">
                  <c:v>42340</c:v>
                </c:pt>
                <c:pt idx="2328">
                  <c:v>42341</c:v>
                </c:pt>
                <c:pt idx="2329">
                  <c:v>42342</c:v>
                </c:pt>
                <c:pt idx="2330">
                  <c:v>42345</c:v>
                </c:pt>
                <c:pt idx="2331">
                  <c:v>42346</c:v>
                </c:pt>
                <c:pt idx="2332">
                  <c:v>42347</c:v>
                </c:pt>
                <c:pt idx="2333">
                  <c:v>42348</c:v>
                </c:pt>
                <c:pt idx="2334">
                  <c:v>42349</c:v>
                </c:pt>
                <c:pt idx="2335">
                  <c:v>42352</c:v>
                </c:pt>
                <c:pt idx="2336">
                  <c:v>42353</c:v>
                </c:pt>
                <c:pt idx="2337">
                  <c:v>42354</c:v>
                </c:pt>
                <c:pt idx="2338">
                  <c:v>42355</c:v>
                </c:pt>
                <c:pt idx="2339">
                  <c:v>42356</c:v>
                </c:pt>
                <c:pt idx="2340">
                  <c:v>42359</c:v>
                </c:pt>
                <c:pt idx="2341">
                  <c:v>42360</c:v>
                </c:pt>
                <c:pt idx="2342">
                  <c:v>42361</c:v>
                </c:pt>
                <c:pt idx="2343">
                  <c:v>42362</c:v>
                </c:pt>
                <c:pt idx="2344">
                  <c:v>42363</c:v>
                </c:pt>
                <c:pt idx="2345">
                  <c:v>42366</c:v>
                </c:pt>
                <c:pt idx="2346">
                  <c:v>42367</c:v>
                </c:pt>
                <c:pt idx="2347">
                  <c:v>42368</c:v>
                </c:pt>
                <c:pt idx="2348">
                  <c:v>42369</c:v>
                </c:pt>
                <c:pt idx="2349">
                  <c:v>42370</c:v>
                </c:pt>
                <c:pt idx="2350">
                  <c:v>42373</c:v>
                </c:pt>
                <c:pt idx="2351">
                  <c:v>42374</c:v>
                </c:pt>
                <c:pt idx="2352">
                  <c:v>42375</c:v>
                </c:pt>
                <c:pt idx="2353">
                  <c:v>42376</c:v>
                </c:pt>
                <c:pt idx="2354">
                  <c:v>42377</c:v>
                </c:pt>
                <c:pt idx="2355">
                  <c:v>42380</c:v>
                </c:pt>
                <c:pt idx="2356">
                  <c:v>42381</c:v>
                </c:pt>
                <c:pt idx="2357">
                  <c:v>42382</c:v>
                </c:pt>
                <c:pt idx="2358">
                  <c:v>42383</c:v>
                </c:pt>
                <c:pt idx="2359">
                  <c:v>42384</c:v>
                </c:pt>
                <c:pt idx="2360">
                  <c:v>42387</c:v>
                </c:pt>
                <c:pt idx="2361">
                  <c:v>42388</c:v>
                </c:pt>
                <c:pt idx="2362">
                  <c:v>42389</c:v>
                </c:pt>
                <c:pt idx="2363">
                  <c:v>42390</c:v>
                </c:pt>
                <c:pt idx="2364">
                  <c:v>42391</c:v>
                </c:pt>
                <c:pt idx="2365">
                  <c:v>42394</c:v>
                </c:pt>
                <c:pt idx="2366">
                  <c:v>42395</c:v>
                </c:pt>
                <c:pt idx="2367">
                  <c:v>42396</c:v>
                </c:pt>
                <c:pt idx="2368">
                  <c:v>42397</c:v>
                </c:pt>
                <c:pt idx="2369">
                  <c:v>42398</c:v>
                </c:pt>
                <c:pt idx="2370">
                  <c:v>42401</c:v>
                </c:pt>
                <c:pt idx="2371">
                  <c:v>42402</c:v>
                </c:pt>
                <c:pt idx="2372">
                  <c:v>42403</c:v>
                </c:pt>
                <c:pt idx="2373">
                  <c:v>42404</c:v>
                </c:pt>
                <c:pt idx="2374">
                  <c:v>42405</c:v>
                </c:pt>
                <c:pt idx="2375">
                  <c:v>42408</c:v>
                </c:pt>
                <c:pt idx="2376">
                  <c:v>42409</c:v>
                </c:pt>
                <c:pt idx="2377">
                  <c:v>42410</c:v>
                </c:pt>
                <c:pt idx="2378">
                  <c:v>42411</c:v>
                </c:pt>
                <c:pt idx="2379">
                  <c:v>42412</c:v>
                </c:pt>
                <c:pt idx="2380">
                  <c:v>42415</c:v>
                </c:pt>
                <c:pt idx="2381">
                  <c:v>42416</c:v>
                </c:pt>
                <c:pt idx="2382">
                  <c:v>42417</c:v>
                </c:pt>
                <c:pt idx="2383">
                  <c:v>42418</c:v>
                </c:pt>
                <c:pt idx="2384">
                  <c:v>42419</c:v>
                </c:pt>
                <c:pt idx="2385">
                  <c:v>42422</c:v>
                </c:pt>
                <c:pt idx="2386">
                  <c:v>42423</c:v>
                </c:pt>
                <c:pt idx="2387">
                  <c:v>42424</c:v>
                </c:pt>
                <c:pt idx="2388">
                  <c:v>42425</c:v>
                </c:pt>
                <c:pt idx="2389">
                  <c:v>42426</c:v>
                </c:pt>
                <c:pt idx="2390">
                  <c:v>42429</c:v>
                </c:pt>
                <c:pt idx="2391">
                  <c:v>42430</c:v>
                </c:pt>
                <c:pt idx="2392">
                  <c:v>42431</c:v>
                </c:pt>
                <c:pt idx="2393">
                  <c:v>42432</c:v>
                </c:pt>
                <c:pt idx="2394">
                  <c:v>42433</c:v>
                </c:pt>
                <c:pt idx="2395">
                  <c:v>42436</c:v>
                </c:pt>
                <c:pt idx="2396">
                  <c:v>42437</c:v>
                </c:pt>
                <c:pt idx="2397">
                  <c:v>42438</c:v>
                </c:pt>
                <c:pt idx="2398">
                  <c:v>42439</c:v>
                </c:pt>
                <c:pt idx="2399">
                  <c:v>42440</c:v>
                </c:pt>
                <c:pt idx="2400">
                  <c:v>42443</c:v>
                </c:pt>
                <c:pt idx="2401">
                  <c:v>42444</c:v>
                </c:pt>
                <c:pt idx="2402">
                  <c:v>42445</c:v>
                </c:pt>
                <c:pt idx="2403">
                  <c:v>42446</c:v>
                </c:pt>
                <c:pt idx="2404">
                  <c:v>42447</c:v>
                </c:pt>
                <c:pt idx="2405">
                  <c:v>42450</c:v>
                </c:pt>
                <c:pt idx="2406">
                  <c:v>42451</c:v>
                </c:pt>
                <c:pt idx="2407">
                  <c:v>42452</c:v>
                </c:pt>
                <c:pt idx="2408">
                  <c:v>42453</c:v>
                </c:pt>
                <c:pt idx="2409">
                  <c:v>42454</c:v>
                </c:pt>
                <c:pt idx="2410">
                  <c:v>42457</c:v>
                </c:pt>
                <c:pt idx="2411">
                  <c:v>42458</c:v>
                </c:pt>
                <c:pt idx="2412">
                  <c:v>42459</c:v>
                </c:pt>
                <c:pt idx="2413">
                  <c:v>42460</c:v>
                </c:pt>
                <c:pt idx="2414">
                  <c:v>42461</c:v>
                </c:pt>
                <c:pt idx="2415">
                  <c:v>42464</c:v>
                </c:pt>
                <c:pt idx="2416">
                  <c:v>42465</c:v>
                </c:pt>
                <c:pt idx="2417">
                  <c:v>42466</c:v>
                </c:pt>
                <c:pt idx="2418">
                  <c:v>42467</c:v>
                </c:pt>
                <c:pt idx="2419">
                  <c:v>42468</c:v>
                </c:pt>
                <c:pt idx="2420">
                  <c:v>42471</c:v>
                </c:pt>
                <c:pt idx="2421">
                  <c:v>42472</c:v>
                </c:pt>
                <c:pt idx="2422">
                  <c:v>42473</c:v>
                </c:pt>
                <c:pt idx="2423">
                  <c:v>42474</c:v>
                </c:pt>
                <c:pt idx="2424">
                  <c:v>42475</c:v>
                </c:pt>
                <c:pt idx="2425">
                  <c:v>42478</c:v>
                </c:pt>
                <c:pt idx="2426">
                  <c:v>42479</c:v>
                </c:pt>
                <c:pt idx="2427">
                  <c:v>42480</c:v>
                </c:pt>
                <c:pt idx="2428">
                  <c:v>42481</c:v>
                </c:pt>
                <c:pt idx="2429">
                  <c:v>42482</c:v>
                </c:pt>
                <c:pt idx="2430">
                  <c:v>42485</c:v>
                </c:pt>
                <c:pt idx="2431">
                  <c:v>42486</c:v>
                </c:pt>
                <c:pt idx="2432">
                  <c:v>42487</c:v>
                </c:pt>
                <c:pt idx="2433">
                  <c:v>42488</c:v>
                </c:pt>
                <c:pt idx="2434">
                  <c:v>42489</c:v>
                </c:pt>
                <c:pt idx="2435">
                  <c:v>42492</c:v>
                </c:pt>
                <c:pt idx="2436">
                  <c:v>42493</c:v>
                </c:pt>
                <c:pt idx="2437">
                  <c:v>42494</c:v>
                </c:pt>
                <c:pt idx="2438">
                  <c:v>42495</c:v>
                </c:pt>
                <c:pt idx="2439">
                  <c:v>42496</c:v>
                </c:pt>
                <c:pt idx="2440">
                  <c:v>42499</c:v>
                </c:pt>
                <c:pt idx="2441">
                  <c:v>42500</c:v>
                </c:pt>
                <c:pt idx="2442">
                  <c:v>42501</c:v>
                </c:pt>
                <c:pt idx="2443">
                  <c:v>42502</c:v>
                </c:pt>
                <c:pt idx="2444">
                  <c:v>42503</c:v>
                </c:pt>
                <c:pt idx="2445">
                  <c:v>42506</c:v>
                </c:pt>
                <c:pt idx="2446">
                  <c:v>42507</c:v>
                </c:pt>
                <c:pt idx="2447">
                  <c:v>42508</c:v>
                </c:pt>
                <c:pt idx="2448">
                  <c:v>42509</c:v>
                </c:pt>
                <c:pt idx="2449">
                  <c:v>42510</c:v>
                </c:pt>
                <c:pt idx="2450">
                  <c:v>42513</c:v>
                </c:pt>
                <c:pt idx="2451">
                  <c:v>42514</c:v>
                </c:pt>
                <c:pt idx="2452">
                  <c:v>42515</c:v>
                </c:pt>
                <c:pt idx="2453">
                  <c:v>42516</c:v>
                </c:pt>
                <c:pt idx="2454">
                  <c:v>42517</c:v>
                </c:pt>
                <c:pt idx="2455">
                  <c:v>42520</c:v>
                </c:pt>
                <c:pt idx="2456">
                  <c:v>42521</c:v>
                </c:pt>
                <c:pt idx="2457">
                  <c:v>42522</c:v>
                </c:pt>
                <c:pt idx="2458">
                  <c:v>42523</c:v>
                </c:pt>
                <c:pt idx="2459">
                  <c:v>42524</c:v>
                </c:pt>
                <c:pt idx="2460">
                  <c:v>42527</c:v>
                </c:pt>
                <c:pt idx="2461">
                  <c:v>42528</c:v>
                </c:pt>
                <c:pt idx="2462">
                  <c:v>42529</c:v>
                </c:pt>
                <c:pt idx="2463">
                  <c:v>42530</c:v>
                </c:pt>
                <c:pt idx="2464">
                  <c:v>42531</c:v>
                </c:pt>
                <c:pt idx="2465">
                  <c:v>42534</c:v>
                </c:pt>
                <c:pt idx="2466">
                  <c:v>42535</c:v>
                </c:pt>
                <c:pt idx="2467">
                  <c:v>42536</c:v>
                </c:pt>
                <c:pt idx="2468">
                  <c:v>42537</c:v>
                </c:pt>
                <c:pt idx="2469">
                  <c:v>42538</c:v>
                </c:pt>
                <c:pt idx="2470">
                  <c:v>42541</c:v>
                </c:pt>
                <c:pt idx="2471">
                  <c:v>42542</c:v>
                </c:pt>
                <c:pt idx="2472">
                  <c:v>42543</c:v>
                </c:pt>
                <c:pt idx="2473">
                  <c:v>42544</c:v>
                </c:pt>
                <c:pt idx="2474">
                  <c:v>42545</c:v>
                </c:pt>
                <c:pt idx="2475">
                  <c:v>42548</c:v>
                </c:pt>
                <c:pt idx="2476">
                  <c:v>42549</c:v>
                </c:pt>
                <c:pt idx="2477">
                  <c:v>42550</c:v>
                </c:pt>
                <c:pt idx="2478">
                  <c:v>42551</c:v>
                </c:pt>
                <c:pt idx="2479">
                  <c:v>42552</c:v>
                </c:pt>
                <c:pt idx="2480">
                  <c:v>42555</c:v>
                </c:pt>
                <c:pt idx="2481">
                  <c:v>42556</c:v>
                </c:pt>
                <c:pt idx="2482">
                  <c:v>42557</c:v>
                </c:pt>
                <c:pt idx="2483">
                  <c:v>42558</c:v>
                </c:pt>
                <c:pt idx="2484">
                  <c:v>42559</c:v>
                </c:pt>
                <c:pt idx="2485">
                  <c:v>42562</c:v>
                </c:pt>
                <c:pt idx="2486">
                  <c:v>42563</c:v>
                </c:pt>
                <c:pt idx="2487">
                  <c:v>42564</c:v>
                </c:pt>
                <c:pt idx="2488">
                  <c:v>42565</c:v>
                </c:pt>
                <c:pt idx="2489">
                  <c:v>42566</c:v>
                </c:pt>
                <c:pt idx="2490">
                  <c:v>42569</c:v>
                </c:pt>
                <c:pt idx="2491">
                  <c:v>42570</c:v>
                </c:pt>
                <c:pt idx="2492">
                  <c:v>42571</c:v>
                </c:pt>
                <c:pt idx="2493">
                  <c:v>42572</c:v>
                </c:pt>
                <c:pt idx="2494">
                  <c:v>42573</c:v>
                </c:pt>
                <c:pt idx="2495">
                  <c:v>42576</c:v>
                </c:pt>
                <c:pt idx="2496">
                  <c:v>42577</c:v>
                </c:pt>
                <c:pt idx="2497">
                  <c:v>42578</c:v>
                </c:pt>
                <c:pt idx="2498">
                  <c:v>42579</c:v>
                </c:pt>
                <c:pt idx="2499">
                  <c:v>42580</c:v>
                </c:pt>
                <c:pt idx="2500">
                  <c:v>42583</c:v>
                </c:pt>
                <c:pt idx="2501">
                  <c:v>42584</c:v>
                </c:pt>
                <c:pt idx="2502">
                  <c:v>42585</c:v>
                </c:pt>
                <c:pt idx="2503">
                  <c:v>42586</c:v>
                </c:pt>
                <c:pt idx="2504">
                  <c:v>42587</c:v>
                </c:pt>
                <c:pt idx="2505">
                  <c:v>42590</c:v>
                </c:pt>
                <c:pt idx="2506">
                  <c:v>42591</c:v>
                </c:pt>
                <c:pt idx="2507">
                  <c:v>42592</c:v>
                </c:pt>
                <c:pt idx="2508">
                  <c:v>42593</c:v>
                </c:pt>
                <c:pt idx="2509">
                  <c:v>42594</c:v>
                </c:pt>
                <c:pt idx="2510">
                  <c:v>42597</c:v>
                </c:pt>
                <c:pt idx="2511">
                  <c:v>42598</c:v>
                </c:pt>
                <c:pt idx="2512">
                  <c:v>42599</c:v>
                </c:pt>
                <c:pt idx="2513">
                  <c:v>42600</c:v>
                </c:pt>
                <c:pt idx="2514">
                  <c:v>42601</c:v>
                </c:pt>
                <c:pt idx="2515">
                  <c:v>42604</c:v>
                </c:pt>
                <c:pt idx="2516">
                  <c:v>42605</c:v>
                </c:pt>
                <c:pt idx="2517">
                  <c:v>42606</c:v>
                </c:pt>
                <c:pt idx="2518">
                  <c:v>42607</c:v>
                </c:pt>
                <c:pt idx="2519">
                  <c:v>42608</c:v>
                </c:pt>
                <c:pt idx="2520">
                  <c:v>42611</c:v>
                </c:pt>
                <c:pt idx="2521">
                  <c:v>42612</c:v>
                </c:pt>
                <c:pt idx="2522">
                  <c:v>42613</c:v>
                </c:pt>
                <c:pt idx="2523">
                  <c:v>42614</c:v>
                </c:pt>
                <c:pt idx="2524">
                  <c:v>42615</c:v>
                </c:pt>
                <c:pt idx="2525">
                  <c:v>42618</c:v>
                </c:pt>
                <c:pt idx="2526">
                  <c:v>42619</c:v>
                </c:pt>
                <c:pt idx="2527">
                  <c:v>42620</c:v>
                </c:pt>
                <c:pt idx="2528">
                  <c:v>42621</c:v>
                </c:pt>
                <c:pt idx="2529">
                  <c:v>42622</c:v>
                </c:pt>
                <c:pt idx="2530">
                  <c:v>42625</c:v>
                </c:pt>
                <c:pt idx="2531">
                  <c:v>42626</c:v>
                </c:pt>
                <c:pt idx="2532">
                  <c:v>42627</c:v>
                </c:pt>
                <c:pt idx="2533">
                  <c:v>42628</c:v>
                </c:pt>
                <c:pt idx="2534">
                  <c:v>42629</c:v>
                </c:pt>
                <c:pt idx="2535">
                  <c:v>42632</c:v>
                </c:pt>
                <c:pt idx="2536">
                  <c:v>42633</c:v>
                </c:pt>
                <c:pt idx="2537">
                  <c:v>42634</c:v>
                </c:pt>
                <c:pt idx="2538">
                  <c:v>42635</c:v>
                </c:pt>
                <c:pt idx="2539">
                  <c:v>42636</c:v>
                </c:pt>
                <c:pt idx="2540">
                  <c:v>42639</c:v>
                </c:pt>
                <c:pt idx="2541">
                  <c:v>42640</c:v>
                </c:pt>
                <c:pt idx="2542">
                  <c:v>42641</c:v>
                </c:pt>
                <c:pt idx="2543">
                  <c:v>42642</c:v>
                </c:pt>
                <c:pt idx="2544">
                  <c:v>42643</c:v>
                </c:pt>
                <c:pt idx="2545">
                  <c:v>42646</c:v>
                </c:pt>
                <c:pt idx="2546">
                  <c:v>42647</c:v>
                </c:pt>
                <c:pt idx="2547">
                  <c:v>42648</c:v>
                </c:pt>
                <c:pt idx="2548">
                  <c:v>42649</c:v>
                </c:pt>
                <c:pt idx="2549">
                  <c:v>42650</c:v>
                </c:pt>
                <c:pt idx="2550">
                  <c:v>42653</c:v>
                </c:pt>
                <c:pt idx="2551">
                  <c:v>42654</c:v>
                </c:pt>
                <c:pt idx="2552">
                  <c:v>42655</c:v>
                </c:pt>
                <c:pt idx="2553">
                  <c:v>42656</c:v>
                </c:pt>
                <c:pt idx="2554">
                  <c:v>42657</c:v>
                </c:pt>
                <c:pt idx="2555">
                  <c:v>42660</c:v>
                </c:pt>
                <c:pt idx="2556">
                  <c:v>42661</c:v>
                </c:pt>
                <c:pt idx="2557">
                  <c:v>42662</c:v>
                </c:pt>
                <c:pt idx="2558">
                  <c:v>42663</c:v>
                </c:pt>
                <c:pt idx="2559">
                  <c:v>42664</c:v>
                </c:pt>
                <c:pt idx="2560">
                  <c:v>42667</c:v>
                </c:pt>
                <c:pt idx="2561">
                  <c:v>42668</c:v>
                </c:pt>
                <c:pt idx="2562">
                  <c:v>42669</c:v>
                </c:pt>
                <c:pt idx="2563">
                  <c:v>42670</c:v>
                </c:pt>
                <c:pt idx="2564">
                  <c:v>42671</c:v>
                </c:pt>
                <c:pt idx="2565">
                  <c:v>42674</c:v>
                </c:pt>
                <c:pt idx="2566">
                  <c:v>42675</c:v>
                </c:pt>
                <c:pt idx="2567">
                  <c:v>42676</c:v>
                </c:pt>
                <c:pt idx="2568">
                  <c:v>42677</c:v>
                </c:pt>
                <c:pt idx="2569">
                  <c:v>42678</c:v>
                </c:pt>
                <c:pt idx="2570">
                  <c:v>42681</c:v>
                </c:pt>
                <c:pt idx="2571">
                  <c:v>42682</c:v>
                </c:pt>
                <c:pt idx="2572">
                  <c:v>42683</c:v>
                </c:pt>
                <c:pt idx="2573">
                  <c:v>42684</c:v>
                </c:pt>
                <c:pt idx="2574">
                  <c:v>42685</c:v>
                </c:pt>
                <c:pt idx="2575">
                  <c:v>42688</c:v>
                </c:pt>
                <c:pt idx="2576">
                  <c:v>42689</c:v>
                </c:pt>
                <c:pt idx="2577">
                  <c:v>42690</c:v>
                </c:pt>
                <c:pt idx="2578">
                  <c:v>42691</c:v>
                </c:pt>
                <c:pt idx="2579">
                  <c:v>42692</c:v>
                </c:pt>
                <c:pt idx="2580">
                  <c:v>42695</c:v>
                </c:pt>
                <c:pt idx="2581">
                  <c:v>42696</c:v>
                </c:pt>
                <c:pt idx="2582">
                  <c:v>42697</c:v>
                </c:pt>
                <c:pt idx="2583">
                  <c:v>42698</c:v>
                </c:pt>
                <c:pt idx="2584">
                  <c:v>42699</c:v>
                </c:pt>
                <c:pt idx="2585">
                  <c:v>42702</c:v>
                </c:pt>
                <c:pt idx="2586">
                  <c:v>42703</c:v>
                </c:pt>
                <c:pt idx="2587">
                  <c:v>42704</c:v>
                </c:pt>
                <c:pt idx="2588">
                  <c:v>42705</c:v>
                </c:pt>
                <c:pt idx="2589">
                  <c:v>42706</c:v>
                </c:pt>
                <c:pt idx="2590">
                  <c:v>42709</c:v>
                </c:pt>
                <c:pt idx="2591">
                  <c:v>42710</c:v>
                </c:pt>
                <c:pt idx="2592">
                  <c:v>42711</c:v>
                </c:pt>
                <c:pt idx="2593">
                  <c:v>42712</c:v>
                </c:pt>
                <c:pt idx="2594">
                  <c:v>42713</c:v>
                </c:pt>
                <c:pt idx="2595">
                  <c:v>42716</c:v>
                </c:pt>
                <c:pt idx="2596">
                  <c:v>42717</c:v>
                </c:pt>
                <c:pt idx="2597">
                  <c:v>42718</c:v>
                </c:pt>
                <c:pt idx="2598">
                  <c:v>42719</c:v>
                </c:pt>
                <c:pt idx="2599">
                  <c:v>42720</c:v>
                </c:pt>
                <c:pt idx="2600">
                  <c:v>42723</c:v>
                </c:pt>
                <c:pt idx="2601">
                  <c:v>42724</c:v>
                </c:pt>
                <c:pt idx="2602">
                  <c:v>42725</c:v>
                </c:pt>
                <c:pt idx="2603">
                  <c:v>42726</c:v>
                </c:pt>
                <c:pt idx="2604">
                  <c:v>42727</c:v>
                </c:pt>
                <c:pt idx="2605">
                  <c:v>42730</c:v>
                </c:pt>
                <c:pt idx="2606">
                  <c:v>42731</c:v>
                </c:pt>
                <c:pt idx="2607">
                  <c:v>42732</c:v>
                </c:pt>
                <c:pt idx="2608">
                  <c:v>42733</c:v>
                </c:pt>
                <c:pt idx="2609">
                  <c:v>42734</c:v>
                </c:pt>
                <c:pt idx="2610">
                  <c:v>42737</c:v>
                </c:pt>
                <c:pt idx="2611">
                  <c:v>42738</c:v>
                </c:pt>
                <c:pt idx="2612">
                  <c:v>42739</c:v>
                </c:pt>
                <c:pt idx="2613">
                  <c:v>42740</c:v>
                </c:pt>
                <c:pt idx="2614">
                  <c:v>42741</c:v>
                </c:pt>
                <c:pt idx="2615">
                  <c:v>42744</c:v>
                </c:pt>
                <c:pt idx="2616">
                  <c:v>42745</c:v>
                </c:pt>
                <c:pt idx="2617">
                  <c:v>42746</c:v>
                </c:pt>
                <c:pt idx="2618">
                  <c:v>42747</c:v>
                </c:pt>
                <c:pt idx="2619">
                  <c:v>42748</c:v>
                </c:pt>
                <c:pt idx="2620">
                  <c:v>42751</c:v>
                </c:pt>
                <c:pt idx="2621">
                  <c:v>42752</c:v>
                </c:pt>
                <c:pt idx="2622">
                  <c:v>42753</c:v>
                </c:pt>
                <c:pt idx="2623">
                  <c:v>42754</c:v>
                </c:pt>
                <c:pt idx="2624">
                  <c:v>42755</c:v>
                </c:pt>
                <c:pt idx="2625">
                  <c:v>42758</c:v>
                </c:pt>
                <c:pt idx="2626">
                  <c:v>42759</c:v>
                </c:pt>
                <c:pt idx="2627">
                  <c:v>42760</c:v>
                </c:pt>
                <c:pt idx="2628">
                  <c:v>42761</c:v>
                </c:pt>
                <c:pt idx="2629">
                  <c:v>42762</c:v>
                </c:pt>
                <c:pt idx="2630">
                  <c:v>42765</c:v>
                </c:pt>
                <c:pt idx="2631">
                  <c:v>42766</c:v>
                </c:pt>
                <c:pt idx="2632">
                  <c:v>42767</c:v>
                </c:pt>
                <c:pt idx="2633">
                  <c:v>42768</c:v>
                </c:pt>
                <c:pt idx="2634">
                  <c:v>42769</c:v>
                </c:pt>
                <c:pt idx="2635">
                  <c:v>42772</c:v>
                </c:pt>
                <c:pt idx="2636">
                  <c:v>42773</c:v>
                </c:pt>
                <c:pt idx="2637">
                  <c:v>42774</c:v>
                </c:pt>
                <c:pt idx="2638">
                  <c:v>42775</c:v>
                </c:pt>
                <c:pt idx="2639">
                  <c:v>42776</c:v>
                </c:pt>
                <c:pt idx="2640">
                  <c:v>42779</c:v>
                </c:pt>
                <c:pt idx="2641">
                  <c:v>42780</c:v>
                </c:pt>
                <c:pt idx="2642">
                  <c:v>42781</c:v>
                </c:pt>
                <c:pt idx="2643">
                  <c:v>42782</c:v>
                </c:pt>
                <c:pt idx="2644">
                  <c:v>42783</c:v>
                </c:pt>
                <c:pt idx="2645">
                  <c:v>42786</c:v>
                </c:pt>
                <c:pt idx="2646">
                  <c:v>42787</c:v>
                </c:pt>
                <c:pt idx="2647">
                  <c:v>42788</c:v>
                </c:pt>
                <c:pt idx="2648">
                  <c:v>42789</c:v>
                </c:pt>
                <c:pt idx="2649">
                  <c:v>42790</c:v>
                </c:pt>
                <c:pt idx="2650">
                  <c:v>42793</c:v>
                </c:pt>
                <c:pt idx="2651">
                  <c:v>42794</c:v>
                </c:pt>
                <c:pt idx="2652">
                  <c:v>42795</c:v>
                </c:pt>
                <c:pt idx="2653">
                  <c:v>42796</c:v>
                </c:pt>
                <c:pt idx="2654">
                  <c:v>42797</c:v>
                </c:pt>
                <c:pt idx="2655">
                  <c:v>42800</c:v>
                </c:pt>
                <c:pt idx="2656">
                  <c:v>42801</c:v>
                </c:pt>
                <c:pt idx="2657">
                  <c:v>42802</c:v>
                </c:pt>
                <c:pt idx="2658">
                  <c:v>42803</c:v>
                </c:pt>
                <c:pt idx="2659">
                  <c:v>42804</c:v>
                </c:pt>
                <c:pt idx="2660">
                  <c:v>42807</c:v>
                </c:pt>
                <c:pt idx="2661">
                  <c:v>42808</c:v>
                </c:pt>
                <c:pt idx="2662">
                  <c:v>42809</c:v>
                </c:pt>
                <c:pt idx="2663">
                  <c:v>42810</c:v>
                </c:pt>
                <c:pt idx="2664">
                  <c:v>42811</c:v>
                </c:pt>
                <c:pt idx="2665">
                  <c:v>42814</c:v>
                </c:pt>
                <c:pt idx="2666">
                  <c:v>42815</c:v>
                </c:pt>
                <c:pt idx="2667">
                  <c:v>42816</c:v>
                </c:pt>
                <c:pt idx="2668">
                  <c:v>42817</c:v>
                </c:pt>
                <c:pt idx="2669">
                  <c:v>42818</c:v>
                </c:pt>
                <c:pt idx="2670">
                  <c:v>42821</c:v>
                </c:pt>
                <c:pt idx="2671">
                  <c:v>42822</c:v>
                </c:pt>
                <c:pt idx="2672">
                  <c:v>42823</c:v>
                </c:pt>
                <c:pt idx="2673">
                  <c:v>42824</c:v>
                </c:pt>
                <c:pt idx="2674">
                  <c:v>42825</c:v>
                </c:pt>
                <c:pt idx="2675">
                  <c:v>42828</c:v>
                </c:pt>
                <c:pt idx="2676">
                  <c:v>42829</c:v>
                </c:pt>
                <c:pt idx="2677">
                  <c:v>42830</c:v>
                </c:pt>
                <c:pt idx="2678">
                  <c:v>42831</c:v>
                </c:pt>
                <c:pt idx="2679">
                  <c:v>42832</c:v>
                </c:pt>
                <c:pt idx="2680">
                  <c:v>42835</c:v>
                </c:pt>
                <c:pt idx="2681">
                  <c:v>42836</c:v>
                </c:pt>
                <c:pt idx="2682">
                  <c:v>42837</c:v>
                </c:pt>
                <c:pt idx="2683">
                  <c:v>42838</c:v>
                </c:pt>
                <c:pt idx="2684">
                  <c:v>42839</c:v>
                </c:pt>
                <c:pt idx="2685">
                  <c:v>42842</c:v>
                </c:pt>
                <c:pt idx="2686">
                  <c:v>42843</c:v>
                </c:pt>
                <c:pt idx="2687">
                  <c:v>42844</c:v>
                </c:pt>
                <c:pt idx="2688">
                  <c:v>42845</c:v>
                </c:pt>
                <c:pt idx="2689">
                  <c:v>42846</c:v>
                </c:pt>
                <c:pt idx="2690">
                  <c:v>42849</c:v>
                </c:pt>
                <c:pt idx="2691">
                  <c:v>42850</c:v>
                </c:pt>
                <c:pt idx="2692">
                  <c:v>42851</c:v>
                </c:pt>
                <c:pt idx="2693">
                  <c:v>42852</c:v>
                </c:pt>
                <c:pt idx="2694">
                  <c:v>42853</c:v>
                </c:pt>
                <c:pt idx="2695">
                  <c:v>42856</c:v>
                </c:pt>
                <c:pt idx="2696">
                  <c:v>42857</c:v>
                </c:pt>
                <c:pt idx="2697">
                  <c:v>42858</c:v>
                </c:pt>
                <c:pt idx="2698">
                  <c:v>42859</c:v>
                </c:pt>
                <c:pt idx="2699">
                  <c:v>42860</c:v>
                </c:pt>
                <c:pt idx="2700">
                  <c:v>42863</c:v>
                </c:pt>
                <c:pt idx="2701">
                  <c:v>42864</c:v>
                </c:pt>
                <c:pt idx="2702">
                  <c:v>42865</c:v>
                </c:pt>
                <c:pt idx="2703">
                  <c:v>42866</c:v>
                </c:pt>
                <c:pt idx="2704">
                  <c:v>42867</c:v>
                </c:pt>
                <c:pt idx="2705">
                  <c:v>42870</c:v>
                </c:pt>
                <c:pt idx="2706">
                  <c:v>42871</c:v>
                </c:pt>
                <c:pt idx="2707">
                  <c:v>42872</c:v>
                </c:pt>
                <c:pt idx="2708">
                  <c:v>42873</c:v>
                </c:pt>
                <c:pt idx="2709">
                  <c:v>42874</c:v>
                </c:pt>
                <c:pt idx="2710">
                  <c:v>42877</c:v>
                </c:pt>
                <c:pt idx="2711">
                  <c:v>42878</c:v>
                </c:pt>
                <c:pt idx="2712">
                  <c:v>42879</c:v>
                </c:pt>
                <c:pt idx="2713">
                  <c:v>42880</c:v>
                </c:pt>
                <c:pt idx="2714">
                  <c:v>42881</c:v>
                </c:pt>
                <c:pt idx="2715">
                  <c:v>42884</c:v>
                </c:pt>
                <c:pt idx="2716">
                  <c:v>42885</c:v>
                </c:pt>
                <c:pt idx="2717">
                  <c:v>42886</c:v>
                </c:pt>
                <c:pt idx="2718">
                  <c:v>42887</c:v>
                </c:pt>
                <c:pt idx="2719">
                  <c:v>42888</c:v>
                </c:pt>
                <c:pt idx="2720">
                  <c:v>42891</c:v>
                </c:pt>
                <c:pt idx="2721">
                  <c:v>42892</c:v>
                </c:pt>
                <c:pt idx="2722">
                  <c:v>42893</c:v>
                </c:pt>
                <c:pt idx="2723">
                  <c:v>42894</c:v>
                </c:pt>
                <c:pt idx="2724">
                  <c:v>42895</c:v>
                </c:pt>
                <c:pt idx="2725">
                  <c:v>42898</c:v>
                </c:pt>
                <c:pt idx="2726">
                  <c:v>42899</c:v>
                </c:pt>
                <c:pt idx="2727">
                  <c:v>42900</c:v>
                </c:pt>
                <c:pt idx="2728">
                  <c:v>42901</c:v>
                </c:pt>
                <c:pt idx="2729">
                  <c:v>42902</c:v>
                </c:pt>
                <c:pt idx="2730">
                  <c:v>42905</c:v>
                </c:pt>
                <c:pt idx="2731">
                  <c:v>42906</c:v>
                </c:pt>
                <c:pt idx="2732">
                  <c:v>42907</c:v>
                </c:pt>
                <c:pt idx="2733">
                  <c:v>42908</c:v>
                </c:pt>
                <c:pt idx="2734">
                  <c:v>42909</c:v>
                </c:pt>
                <c:pt idx="2735">
                  <c:v>42912</c:v>
                </c:pt>
                <c:pt idx="2736">
                  <c:v>42913</c:v>
                </c:pt>
                <c:pt idx="2737">
                  <c:v>42914</c:v>
                </c:pt>
                <c:pt idx="2738">
                  <c:v>42915</c:v>
                </c:pt>
                <c:pt idx="2739">
                  <c:v>42916</c:v>
                </c:pt>
                <c:pt idx="2740">
                  <c:v>42919</c:v>
                </c:pt>
                <c:pt idx="2741">
                  <c:v>42920</c:v>
                </c:pt>
                <c:pt idx="2742">
                  <c:v>42921</c:v>
                </c:pt>
                <c:pt idx="2743">
                  <c:v>42922</c:v>
                </c:pt>
                <c:pt idx="2744">
                  <c:v>42923</c:v>
                </c:pt>
                <c:pt idx="2745">
                  <c:v>42926</c:v>
                </c:pt>
                <c:pt idx="2746">
                  <c:v>42927</c:v>
                </c:pt>
                <c:pt idx="2747">
                  <c:v>42928</c:v>
                </c:pt>
                <c:pt idx="2748">
                  <c:v>42929</c:v>
                </c:pt>
                <c:pt idx="2749">
                  <c:v>42930</c:v>
                </c:pt>
                <c:pt idx="2750">
                  <c:v>42933</c:v>
                </c:pt>
                <c:pt idx="2751">
                  <c:v>42934</c:v>
                </c:pt>
                <c:pt idx="2752">
                  <c:v>42935</c:v>
                </c:pt>
                <c:pt idx="2753">
                  <c:v>42936</c:v>
                </c:pt>
                <c:pt idx="2754">
                  <c:v>42937</c:v>
                </c:pt>
                <c:pt idx="2755">
                  <c:v>42940</c:v>
                </c:pt>
                <c:pt idx="2756">
                  <c:v>42941</c:v>
                </c:pt>
                <c:pt idx="2757">
                  <c:v>42942</c:v>
                </c:pt>
                <c:pt idx="2758">
                  <c:v>42943</c:v>
                </c:pt>
                <c:pt idx="2759">
                  <c:v>42944</c:v>
                </c:pt>
                <c:pt idx="2760">
                  <c:v>42947</c:v>
                </c:pt>
                <c:pt idx="2761">
                  <c:v>42948</c:v>
                </c:pt>
                <c:pt idx="2762">
                  <c:v>42949</c:v>
                </c:pt>
                <c:pt idx="2763">
                  <c:v>42950</c:v>
                </c:pt>
                <c:pt idx="2764">
                  <c:v>42951</c:v>
                </c:pt>
                <c:pt idx="2765">
                  <c:v>42954</c:v>
                </c:pt>
                <c:pt idx="2766">
                  <c:v>42955</c:v>
                </c:pt>
                <c:pt idx="2767">
                  <c:v>42956</c:v>
                </c:pt>
                <c:pt idx="2768">
                  <c:v>42957</c:v>
                </c:pt>
                <c:pt idx="2769">
                  <c:v>42958</c:v>
                </c:pt>
                <c:pt idx="2770">
                  <c:v>42961</c:v>
                </c:pt>
                <c:pt idx="2771">
                  <c:v>42962</c:v>
                </c:pt>
                <c:pt idx="2772">
                  <c:v>42963</c:v>
                </c:pt>
                <c:pt idx="2773">
                  <c:v>42964</c:v>
                </c:pt>
                <c:pt idx="2774">
                  <c:v>42965</c:v>
                </c:pt>
                <c:pt idx="2775">
                  <c:v>42968</c:v>
                </c:pt>
                <c:pt idx="2776">
                  <c:v>42969</c:v>
                </c:pt>
                <c:pt idx="2777">
                  <c:v>42970</c:v>
                </c:pt>
                <c:pt idx="2778">
                  <c:v>42971</c:v>
                </c:pt>
                <c:pt idx="2779">
                  <c:v>42972</c:v>
                </c:pt>
                <c:pt idx="2780">
                  <c:v>42975</c:v>
                </c:pt>
                <c:pt idx="2781">
                  <c:v>42976</c:v>
                </c:pt>
                <c:pt idx="2782">
                  <c:v>42977</c:v>
                </c:pt>
                <c:pt idx="2783">
                  <c:v>42978</c:v>
                </c:pt>
                <c:pt idx="2784">
                  <c:v>42979</c:v>
                </c:pt>
                <c:pt idx="2785">
                  <c:v>42982</c:v>
                </c:pt>
                <c:pt idx="2786">
                  <c:v>42983</c:v>
                </c:pt>
                <c:pt idx="2787">
                  <c:v>42984</c:v>
                </c:pt>
                <c:pt idx="2788">
                  <c:v>42985</c:v>
                </c:pt>
                <c:pt idx="2789">
                  <c:v>42986</c:v>
                </c:pt>
                <c:pt idx="2790">
                  <c:v>42989</c:v>
                </c:pt>
                <c:pt idx="2791">
                  <c:v>42990</c:v>
                </c:pt>
                <c:pt idx="2792">
                  <c:v>42991</c:v>
                </c:pt>
                <c:pt idx="2793">
                  <c:v>42992</c:v>
                </c:pt>
                <c:pt idx="2794">
                  <c:v>42993</c:v>
                </c:pt>
                <c:pt idx="2795">
                  <c:v>42996</c:v>
                </c:pt>
                <c:pt idx="2796">
                  <c:v>42997</c:v>
                </c:pt>
                <c:pt idx="2797">
                  <c:v>42998</c:v>
                </c:pt>
                <c:pt idx="2798">
                  <c:v>42999</c:v>
                </c:pt>
                <c:pt idx="2799">
                  <c:v>43000</c:v>
                </c:pt>
                <c:pt idx="2800">
                  <c:v>43003</c:v>
                </c:pt>
                <c:pt idx="2801">
                  <c:v>43004</c:v>
                </c:pt>
                <c:pt idx="2802">
                  <c:v>43005</c:v>
                </c:pt>
                <c:pt idx="2803">
                  <c:v>43006</c:v>
                </c:pt>
                <c:pt idx="2804">
                  <c:v>43007</c:v>
                </c:pt>
                <c:pt idx="2805">
                  <c:v>43010</c:v>
                </c:pt>
                <c:pt idx="2806">
                  <c:v>43011</c:v>
                </c:pt>
                <c:pt idx="2807">
                  <c:v>43012</c:v>
                </c:pt>
                <c:pt idx="2808">
                  <c:v>43013</c:v>
                </c:pt>
                <c:pt idx="2809">
                  <c:v>43014</c:v>
                </c:pt>
                <c:pt idx="2810">
                  <c:v>43017</c:v>
                </c:pt>
                <c:pt idx="2811">
                  <c:v>43018</c:v>
                </c:pt>
                <c:pt idx="2812">
                  <c:v>43019</c:v>
                </c:pt>
                <c:pt idx="2813">
                  <c:v>43020</c:v>
                </c:pt>
                <c:pt idx="2814">
                  <c:v>43021</c:v>
                </c:pt>
                <c:pt idx="2815">
                  <c:v>43024</c:v>
                </c:pt>
                <c:pt idx="2816">
                  <c:v>43025</c:v>
                </c:pt>
                <c:pt idx="2817">
                  <c:v>43026</c:v>
                </c:pt>
                <c:pt idx="2818">
                  <c:v>43027</c:v>
                </c:pt>
                <c:pt idx="2819">
                  <c:v>43028</c:v>
                </c:pt>
                <c:pt idx="2820">
                  <c:v>43031</c:v>
                </c:pt>
                <c:pt idx="2821">
                  <c:v>43032</c:v>
                </c:pt>
                <c:pt idx="2822">
                  <c:v>43033</c:v>
                </c:pt>
                <c:pt idx="2823">
                  <c:v>43034</c:v>
                </c:pt>
                <c:pt idx="2824">
                  <c:v>43035</c:v>
                </c:pt>
                <c:pt idx="2825">
                  <c:v>43038</c:v>
                </c:pt>
                <c:pt idx="2826">
                  <c:v>43039</c:v>
                </c:pt>
                <c:pt idx="2827">
                  <c:v>43040</c:v>
                </c:pt>
                <c:pt idx="2828">
                  <c:v>43041</c:v>
                </c:pt>
                <c:pt idx="2829">
                  <c:v>43042</c:v>
                </c:pt>
                <c:pt idx="2830">
                  <c:v>43045</c:v>
                </c:pt>
                <c:pt idx="2831">
                  <c:v>43046</c:v>
                </c:pt>
                <c:pt idx="2832">
                  <c:v>43047</c:v>
                </c:pt>
                <c:pt idx="2833">
                  <c:v>43048</c:v>
                </c:pt>
                <c:pt idx="2834">
                  <c:v>43049</c:v>
                </c:pt>
                <c:pt idx="2835">
                  <c:v>43052</c:v>
                </c:pt>
                <c:pt idx="2836">
                  <c:v>43053</c:v>
                </c:pt>
                <c:pt idx="2837">
                  <c:v>43054</c:v>
                </c:pt>
                <c:pt idx="2838">
                  <c:v>43055</c:v>
                </c:pt>
                <c:pt idx="2839">
                  <c:v>43056</c:v>
                </c:pt>
                <c:pt idx="2840">
                  <c:v>43059</c:v>
                </c:pt>
                <c:pt idx="2841">
                  <c:v>43060</c:v>
                </c:pt>
                <c:pt idx="2842">
                  <c:v>43061</c:v>
                </c:pt>
                <c:pt idx="2843">
                  <c:v>43062</c:v>
                </c:pt>
                <c:pt idx="2844">
                  <c:v>43063</c:v>
                </c:pt>
                <c:pt idx="2845">
                  <c:v>43066</c:v>
                </c:pt>
                <c:pt idx="2846">
                  <c:v>43067</c:v>
                </c:pt>
                <c:pt idx="2847">
                  <c:v>43068</c:v>
                </c:pt>
                <c:pt idx="2848">
                  <c:v>43069</c:v>
                </c:pt>
                <c:pt idx="2849">
                  <c:v>43070</c:v>
                </c:pt>
                <c:pt idx="2850">
                  <c:v>43073</c:v>
                </c:pt>
                <c:pt idx="2851">
                  <c:v>43074</c:v>
                </c:pt>
                <c:pt idx="2852">
                  <c:v>43075</c:v>
                </c:pt>
                <c:pt idx="2853">
                  <c:v>43076</c:v>
                </c:pt>
                <c:pt idx="2854">
                  <c:v>43077</c:v>
                </c:pt>
                <c:pt idx="2855">
                  <c:v>43080</c:v>
                </c:pt>
                <c:pt idx="2856">
                  <c:v>43081</c:v>
                </c:pt>
                <c:pt idx="2857">
                  <c:v>43082</c:v>
                </c:pt>
                <c:pt idx="2858">
                  <c:v>43083</c:v>
                </c:pt>
                <c:pt idx="2859">
                  <c:v>43084</c:v>
                </c:pt>
                <c:pt idx="2860">
                  <c:v>43087</c:v>
                </c:pt>
                <c:pt idx="2861">
                  <c:v>43088</c:v>
                </c:pt>
                <c:pt idx="2862">
                  <c:v>43089</c:v>
                </c:pt>
                <c:pt idx="2863">
                  <c:v>43090</c:v>
                </c:pt>
                <c:pt idx="2864">
                  <c:v>43091</c:v>
                </c:pt>
                <c:pt idx="2865">
                  <c:v>43094</c:v>
                </c:pt>
                <c:pt idx="2866">
                  <c:v>43095</c:v>
                </c:pt>
                <c:pt idx="2867">
                  <c:v>43096</c:v>
                </c:pt>
                <c:pt idx="2868">
                  <c:v>43097</c:v>
                </c:pt>
                <c:pt idx="2869">
                  <c:v>43098</c:v>
                </c:pt>
                <c:pt idx="2870">
                  <c:v>43101</c:v>
                </c:pt>
                <c:pt idx="2871">
                  <c:v>43102</c:v>
                </c:pt>
                <c:pt idx="2872">
                  <c:v>43103</c:v>
                </c:pt>
                <c:pt idx="2873">
                  <c:v>43104</c:v>
                </c:pt>
                <c:pt idx="2874">
                  <c:v>43105</c:v>
                </c:pt>
                <c:pt idx="2875">
                  <c:v>43108</c:v>
                </c:pt>
                <c:pt idx="2876">
                  <c:v>43109</c:v>
                </c:pt>
                <c:pt idx="2877">
                  <c:v>43110</c:v>
                </c:pt>
                <c:pt idx="2878">
                  <c:v>43111</c:v>
                </c:pt>
                <c:pt idx="2879">
                  <c:v>43112</c:v>
                </c:pt>
                <c:pt idx="2880">
                  <c:v>43115</c:v>
                </c:pt>
                <c:pt idx="2881">
                  <c:v>43116</c:v>
                </c:pt>
                <c:pt idx="2882">
                  <c:v>43117</c:v>
                </c:pt>
                <c:pt idx="2883">
                  <c:v>43118</c:v>
                </c:pt>
                <c:pt idx="2884">
                  <c:v>43119</c:v>
                </c:pt>
                <c:pt idx="2885">
                  <c:v>43122</c:v>
                </c:pt>
                <c:pt idx="2886">
                  <c:v>43123</c:v>
                </c:pt>
                <c:pt idx="2887">
                  <c:v>43124</c:v>
                </c:pt>
                <c:pt idx="2888">
                  <c:v>43125</c:v>
                </c:pt>
                <c:pt idx="2889">
                  <c:v>43126</c:v>
                </c:pt>
                <c:pt idx="2890">
                  <c:v>43129</c:v>
                </c:pt>
                <c:pt idx="2891">
                  <c:v>43130</c:v>
                </c:pt>
                <c:pt idx="2892">
                  <c:v>43131</c:v>
                </c:pt>
                <c:pt idx="2893">
                  <c:v>43132</c:v>
                </c:pt>
                <c:pt idx="2894">
                  <c:v>43133</c:v>
                </c:pt>
                <c:pt idx="2895">
                  <c:v>43136</c:v>
                </c:pt>
                <c:pt idx="2896">
                  <c:v>43137</c:v>
                </c:pt>
                <c:pt idx="2897">
                  <c:v>43138</c:v>
                </c:pt>
                <c:pt idx="2898">
                  <c:v>43139</c:v>
                </c:pt>
                <c:pt idx="2899">
                  <c:v>43140</c:v>
                </c:pt>
                <c:pt idx="2900">
                  <c:v>43143</c:v>
                </c:pt>
                <c:pt idx="2901">
                  <c:v>43144</c:v>
                </c:pt>
                <c:pt idx="2902">
                  <c:v>43145</c:v>
                </c:pt>
                <c:pt idx="2903">
                  <c:v>43146</c:v>
                </c:pt>
                <c:pt idx="2904">
                  <c:v>43147</c:v>
                </c:pt>
                <c:pt idx="2905">
                  <c:v>43150</c:v>
                </c:pt>
                <c:pt idx="2906">
                  <c:v>43151</c:v>
                </c:pt>
                <c:pt idx="2907">
                  <c:v>43152</c:v>
                </c:pt>
                <c:pt idx="2908">
                  <c:v>43153</c:v>
                </c:pt>
                <c:pt idx="2909">
                  <c:v>43154</c:v>
                </c:pt>
                <c:pt idx="2910">
                  <c:v>43157</c:v>
                </c:pt>
                <c:pt idx="2911">
                  <c:v>43158</c:v>
                </c:pt>
                <c:pt idx="2912">
                  <c:v>43159</c:v>
                </c:pt>
                <c:pt idx="2913">
                  <c:v>43160</c:v>
                </c:pt>
                <c:pt idx="2914">
                  <c:v>43161</c:v>
                </c:pt>
                <c:pt idx="2915">
                  <c:v>43164</c:v>
                </c:pt>
                <c:pt idx="2916">
                  <c:v>43165</c:v>
                </c:pt>
                <c:pt idx="2917">
                  <c:v>43166</c:v>
                </c:pt>
                <c:pt idx="2918">
                  <c:v>43167</c:v>
                </c:pt>
                <c:pt idx="2919">
                  <c:v>43168</c:v>
                </c:pt>
                <c:pt idx="2920">
                  <c:v>43171</c:v>
                </c:pt>
                <c:pt idx="2921">
                  <c:v>43172</c:v>
                </c:pt>
                <c:pt idx="2922">
                  <c:v>43173</c:v>
                </c:pt>
                <c:pt idx="2923">
                  <c:v>43174</c:v>
                </c:pt>
                <c:pt idx="2924">
                  <c:v>43175</c:v>
                </c:pt>
                <c:pt idx="2925">
                  <c:v>43178</c:v>
                </c:pt>
                <c:pt idx="2926">
                  <c:v>43179</c:v>
                </c:pt>
                <c:pt idx="2927">
                  <c:v>43180</c:v>
                </c:pt>
                <c:pt idx="2928">
                  <c:v>43181</c:v>
                </c:pt>
                <c:pt idx="2929">
                  <c:v>43182</c:v>
                </c:pt>
                <c:pt idx="2930">
                  <c:v>43185</c:v>
                </c:pt>
                <c:pt idx="2931">
                  <c:v>43186</c:v>
                </c:pt>
                <c:pt idx="2932">
                  <c:v>43187</c:v>
                </c:pt>
                <c:pt idx="2933">
                  <c:v>43188</c:v>
                </c:pt>
                <c:pt idx="2934">
                  <c:v>43189</c:v>
                </c:pt>
                <c:pt idx="2935">
                  <c:v>43192</c:v>
                </c:pt>
                <c:pt idx="2936">
                  <c:v>43193</c:v>
                </c:pt>
                <c:pt idx="2937">
                  <c:v>43194</c:v>
                </c:pt>
                <c:pt idx="2938">
                  <c:v>43195</c:v>
                </c:pt>
                <c:pt idx="2939">
                  <c:v>43196</c:v>
                </c:pt>
                <c:pt idx="2940">
                  <c:v>43199</c:v>
                </c:pt>
                <c:pt idx="2941">
                  <c:v>43200</c:v>
                </c:pt>
                <c:pt idx="2942">
                  <c:v>43201</c:v>
                </c:pt>
                <c:pt idx="2943">
                  <c:v>43202</c:v>
                </c:pt>
                <c:pt idx="2944">
                  <c:v>43203</c:v>
                </c:pt>
                <c:pt idx="2945">
                  <c:v>43206</c:v>
                </c:pt>
                <c:pt idx="2946">
                  <c:v>43207</c:v>
                </c:pt>
                <c:pt idx="2947">
                  <c:v>43208</c:v>
                </c:pt>
                <c:pt idx="2948">
                  <c:v>43209</c:v>
                </c:pt>
                <c:pt idx="2949">
                  <c:v>43210</c:v>
                </c:pt>
                <c:pt idx="2950">
                  <c:v>43213</c:v>
                </c:pt>
                <c:pt idx="2951">
                  <c:v>43214</c:v>
                </c:pt>
                <c:pt idx="2952">
                  <c:v>43215</c:v>
                </c:pt>
                <c:pt idx="2953">
                  <c:v>43216</c:v>
                </c:pt>
                <c:pt idx="2954">
                  <c:v>43217</c:v>
                </c:pt>
                <c:pt idx="2955">
                  <c:v>43220</c:v>
                </c:pt>
                <c:pt idx="2956">
                  <c:v>43221</c:v>
                </c:pt>
                <c:pt idx="2957">
                  <c:v>43222</c:v>
                </c:pt>
                <c:pt idx="2958">
                  <c:v>43223</c:v>
                </c:pt>
                <c:pt idx="2959">
                  <c:v>43224</c:v>
                </c:pt>
                <c:pt idx="2960">
                  <c:v>43227</c:v>
                </c:pt>
                <c:pt idx="2961">
                  <c:v>43228</c:v>
                </c:pt>
                <c:pt idx="2962">
                  <c:v>43229</c:v>
                </c:pt>
                <c:pt idx="2963">
                  <c:v>43230</c:v>
                </c:pt>
                <c:pt idx="2964">
                  <c:v>43231</c:v>
                </c:pt>
                <c:pt idx="2965">
                  <c:v>43234</c:v>
                </c:pt>
                <c:pt idx="2966">
                  <c:v>43235</c:v>
                </c:pt>
                <c:pt idx="2967">
                  <c:v>43236</c:v>
                </c:pt>
                <c:pt idx="2968">
                  <c:v>43237</c:v>
                </c:pt>
                <c:pt idx="2969">
                  <c:v>43238</c:v>
                </c:pt>
                <c:pt idx="2970">
                  <c:v>43241</c:v>
                </c:pt>
                <c:pt idx="2971">
                  <c:v>43242</c:v>
                </c:pt>
                <c:pt idx="2972">
                  <c:v>43243</c:v>
                </c:pt>
                <c:pt idx="2973">
                  <c:v>43244</c:v>
                </c:pt>
                <c:pt idx="2974">
                  <c:v>43245</c:v>
                </c:pt>
                <c:pt idx="2975">
                  <c:v>43248</c:v>
                </c:pt>
                <c:pt idx="2976">
                  <c:v>43249</c:v>
                </c:pt>
                <c:pt idx="2977">
                  <c:v>43250</c:v>
                </c:pt>
                <c:pt idx="2978">
                  <c:v>43251</c:v>
                </c:pt>
                <c:pt idx="2979">
                  <c:v>43252</c:v>
                </c:pt>
                <c:pt idx="2980">
                  <c:v>43255</c:v>
                </c:pt>
                <c:pt idx="2981">
                  <c:v>43256</c:v>
                </c:pt>
                <c:pt idx="2982">
                  <c:v>43257</c:v>
                </c:pt>
                <c:pt idx="2983">
                  <c:v>43258</c:v>
                </c:pt>
                <c:pt idx="2984">
                  <c:v>43259</c:v>
                </c:pt>
                <c:pt idx="2985">
                  <c:v>43262</c:v>
                </c:pt>
                <c:pt idx="2986">
                  <c:v>43263</c:v>
                </c:pt>
                <c:pt idx="2987">
                  <c:v>43264</c:v>
                </c:pt>
                <c:pt idx="2988">
                  <c:v>43265</c:v>
                </c:pt>
                <c:pt idx="2989">
                  <c:v>43266</c:v>
                </c:pt>
                <c:pt idx="2990">
                  <c:v>43269</c:v>
                </c:pt>
                <c:pt idx="2991">
                  <c:v>43270</c:v>
                </c:pt>
                <c:pt idx="2992">
                  <c:v>43271</c:v>
                </c:pt>
                <c:pt idx="2993">
                  <c:v>43272</c:v>
                </c:pt>
                <c:pt idx="2994">
                  <c:v>43273</c:v>
                </c:pt>
                <c:pt idx="2995">
                  <c:v>43276</c:v>
                </c:pt>
                <c:pt idx="2996">
                  <c:v>43277</c:v>
                </c:pt>
                <c:pt idx="2997">
                  <c:v>43278</c:v>
                </c:pt>
                <c:pt idx="2998">
                  <c:v>43279</c:v>
                </c:pt>
                <c:pt idx="2999">
                  <c:v>43280</c:v>
                </c:pt>
                <c:pt idx="3000">
                  <c:v>43283</c:v>
                </c:pt>
                <c:pt idx="3001">
                  <c:v>43284</c:v>
                </c:pt>
                <c:pt idx="3002">
                  <c:v>43285</c:v>
                </c:pt>
                <c:pt idx="3003">
                  <c:v>43286</c:v>
                </c:pt>
                <c:pt idx="3004">
                  <c:v>43287</c:v>
                </c:pt>
                <c:pt idx="3005">
                  <c:v>43290</c:v>
                </c:pt>
                <c:pt idx="3006">
                  <c:v>43291</c:v>
                </c:pt>
                <c:pt idx="3007">
                  <c:v>43292</c:v>
                </c:pt>
                <c:pt idx="3008">
                  <c:v>43293</c:v>
                </c:pt>
                <c:pt idx="3009">
                  <c:v>43294</c:v>
                </c:pt>
                <c:pt idx="3010">
                  <c:v>43297</c:v>
                </c:pt>
                <c:pt idx="3011">
                  <c:v>43298</c:v>
                </c:pt>
                <c:pt idx="3012">
                  <c:v>43299</c:v>
                </c:pt>
                <c:pt idx="3013">
                  <c:v>43300</c:v>
                </c:pt>
                <c:pt idx="3014">
                  <c:v>43301</c:v>
                </c:pt>
                <c:pt idx="3015">
                  <c:v>43304</c:v>
                </c:pt>
                <c:pt idx="3016">
                  <c:v>43305</c:v>
                </c:pt>
                <c:pt idx="3017">
                  <c:v>43306</c:v>
                </c:pt>
                <c:pt idx="3018">
                  <c:v>43307</c:v>
                </c:pt>
                <c:pt idx="3019">
                  <c:v>43308</c:v>
                </c:pt>
                <c:pt idx="3020">
                  <c:v>43311</c:v>
                </c:pt>
                <c:pt idx="3021">
                  <c:v>43312</c:v>
                </c:pt>
                <c:pt idx="3022">
                  <c:v>43313</c:v>
                </c:pt>
                <c:pt idx="3023">
                  <c:v>43314</c:v>
                </c:pt>
                <c:pt idx="3024">
                  <c:v>43315</c:v>
                </c:pt>
                <c:pt idx="3025">
                  <c:v>43318</c:v>
                </c:pt>
                <c:pt idx="3026">
                  <c:v>43319</c:v>
                </c:pt>
                <c:pt idx="3027">
                  <c:v>43320</c:v>
                </c:pt>
                <c:pt idx="3028">
                  <c:v>43321</c:v>
                </c:pt>
                <c:pt idx="3029">
                  <c:v>43322</c:v>
                </c:pt>
                <c:pt idx="3030">
                  <c:v>43325</c:v>
                </c:pt>
                <c:pt idx="3031">
                  <c:v>43326</c:v>
                </c:pt>
                <c:pt idx="3032">
                  <c:v>43327</c:v>
                </c:pt>
                <c:pt idx="3033">
                  <c:v>43328</c:v>
                </c:pt>
                <c:pt idx="3034">
                  <c:v>43329</c:v>
                </c:pt>
                <c:pt idx="3035">
                  <c:v>43332</c:v>
                </c:pt>
                <c:pt idx="3036">
                  <c:v>43333</c:v>
                </c:pt>
                <c:pt idx="3037">
                  <c:v>43334</c:v>
                </c:pt>
                <c:pt idx="3038">
                  <c:v>43335</c:v>
                </c:pt>
                <c:pt idx="3039">
                  <c:v>43336</c:v>
                </c:pt>
                <c:pt idx="3040">
                  <c:v>43339</c:v>
                </c:pt>
                <c:pt idx="3041">
                  <c:v>43340</c:v>
                </c:pt>
                <c:pt idx="3042">
                  <c:v>43341</c:v>
                </c:pt>
                <c:pt idx="3043">
                  <c:v>43342</c:v>
                </c:pt>
                <c:pt idx="3044">
                  <c:v>43343</c:v>
                </c:pt>
                <c:pt idx="3045">
                  <c:v>43346</c:v>
                </c:pt>
                <c:pt idx="3046">
                  <c:v>43347</c:v>
                </c:pt>
                <c:pt idx="3047">
                  <c:v>43348</c:v>
                </c:pt>
                <c:pt idx="3048">
                  <c:v>43349</c:v>
                </c:pt>
                <c:pt idx="3049">
                  <c:v>43350</c:v>
                </c:pt>
                <c:pt idx="3050">
                  <c:v>43353</c:v>
                </c:pt>
                <c:pt idx="3051">
                  <c:v>43354</c:v>
                </c:pt>
                <c:pt idx="3052">
                  <c:v>43355</c:v>
                </c:pt>
                <c:pt idx="3053">
                  <c:v>43356</c:v>
                </c:pt>
                <c:pt idx="3054">
                  <c:v>43357</c:v>
                </c:pt>
                <c:pt idx="3055">
                  <c:v>43360</c:v>
                </c:pt>
                <c:pt idx="3056">
                  <c:v>43361</c:v>
                </c:pt>
                <c:pt idx="3057">
                  <c:v>43362</c:v>
                </c:pt>
                <c:pt idx="3058">
                  <c:v>43363</c:v>
                </c:pt>
                <c:pt idx="3059">
                  <c:v>43364</c:v>
                </c:pt>
                <c:pt idx="3060">
                  <c:v>43367</c:v>
                </c:pt>
                <c:pt idx="3061">
                  <c:v>43368</c:v>
                </c:pt>
                <c:pt idx="3062">
                  <c:v>43369</c:v>
                </c:pt>
                <c:pt idx="3063">
                  <c:v>43370</c:v>
                </c:pt>
                <c:pt idx="3064">
                  <c:v>43371</c:v>
                </c:pt>
                <c:pt idx="3065">
                  <c:v>43374</c:v>
                </c:pt>
                <c:pt idx="3066">
                  <c:v>43375</c:v>
                </c:pt>
                <c:pt idx="3067">
                  <c:v>43376</c:v>
                </c:pt>
                <c:pt idx="3068">
                  <c:v>43377</c:v>
                </c:pt>
                <c:pt idx="3069">
                  <c:v>43378</c:v>
                </c:pt>
                <c:pt idx="3070">
                  <c:v>43381</c:v>
                </c:pt>
                <c:pt idx="3071">
                  <c:v>43382</c:v>
                </c:pt>
                <c:pt idx="3072">
                  <c:v>43383</c:v>
                </c:pt>
                <c:pt idx="3073">
                  <c:v>43384</c:v>
                </c:pt>
                <c:pt idx="3074">
                  <c:v>43385</c:v>
                </c:pt>
                <c:pt idx="3075">
                  <c:v>43388</c:v>
                </c:pt>
                <c:pt idx="3076">
                  <c:v>43389</c:v>
                </c:pt>
                <c:pt idx="3077">
                  <c:v>43390</c:v>
                </c:pt>
                <c:pt idx="3078">
                  <c:v>43391</c:v>
                </c:pt>
                <c:pt idx="3079">
                  <c:v>43392</c:v>
                </c:pt>
                <c:pt idx="3080">
                  <c:v>43395</c:v>
                </c:pt>
                <c:pt idx="3081">
                  <c:v>43396</c:v>
                </c:pt>
                <c:pt idx="3082">
                  <c:v>43397</c:v>
                </c:pt>
                <c:pt idx="3083">
                  <c:v>43398</c:v>
                </c:pt>
                <c:pt idx="3084">
                  <c:v>43399</c:v>
                </c:pt>
                <c:pt idx="3085">
                  <c:v>43402</c:v>
                </c:pt>
                <c:pt idx="3086">
                  <c:v>43403</c:v>
                </c:pt>
                <c:pt idx="3087">
                  <c:v>43404</c:v>
                </c:pt>
                <c:pt idx="3088">
                  <c:v>43405</c:v>
                </c:pt>
                <c:pt idx="3089">
                  <c:v>43406</c:v>
                </c:pt>
                <c:pt idx="3090">
                  <c:v>43409</c:v>
                </c:pt>
                <c:pt idx="3091">
                  <c:v>43410</c:v>
                </c:pt>
                <c:pt idx="3092">
                  <c:v>43411</c:v>
                </c:pt>
                <c:pt idx="3093">
                  <c:v>43412</c:v>
                </c:pt>
                <c:pt idx="3094">
                  <c:v>43413</c:v>
                </c:pt>
                <c:pt idx="3095">
                  <c:v>43416</c:v>
                </c:pt>
                <c:pt idx="3096">
                  <c:v>43417</c:v>
                </c:pt>
                <c:pt idx="3097">
                  <c:v>43418</c:v>
                </c:pt>
                <c:pt idx="3098">
                  <c:v>43419</c:v>
                </c:pt>
                <c:pt idx="3099">
                  <c:v>43420</c:v>
                </c:pt>
                <c:pt idx="3100">
                  <c:v>43423</c:v>
                </c:pt>
                <c:pt idx="3101">
                  <c:v>43424</c:v>
                </c:pt>
                <c:pt idx="3102">
                  <c:v>43425</c:v>
                </c:pt>
                <c:pt idx="3103">
                  <c:v>43426</c:v>
                </c:pt>
                <c:pt idx="3104">
                  <c:v>43427</c:v>
                </c:pt>
                <c:pt idx="3105">
                  <c:v>43430</c:v>
                </c:pt>
                <c:pt idx="3106">
                  <c:v>43431</c:v>
                </c:pt>
                <c:pt idx="3107">
                  <c:v>43432</c:v>
                </c:pt>
                <c:pt idx="3108">
                  <c:v>43433</c:v>
                </c:pt>
                <c:pt idx="3109">
                  <c:v>43434</c:v>
                </c:pt>
                <c:pt idx="3110">
                  <c:v>43437</c:v>
                </c:pt>
                <c:pt idx="3111">
                  <c:v>43438</c:v>
                </c:pt>
                <c:pt idx="3112">
                  <c:v>43439</c:v>
                </c:pt>
                <c:pt idx="3113">
                  <c:v>43440</c:v>
                </c:pt>
                <c:pt idx="3114">
                  <c:v>43441</c:v>
                </c:pt>
                <c:pt idx="3115">
                  <c:v>43444</c:v>
                </c:pt>
                <c:pt idx="3116">
                  <c:v>43445</c:v>
                </c:pt>
                <c:pt idx="3117">
                  <c:v>43446</c:v>
                </c:pt>
                <c:pt idx="3118">
                  <c:v>43447</c:v>
                </c:pt>
                <c:pt idx="3119">
                  <c:v>43448</c:v>
                </c:pt>
                <c:pt idx="3120">
                  <c:v>43451</c:v>
                </c:pt>
                <c:pt idx="3121">
                  <c:v>43452</c:v>
                </c:pt>
                <c:pt idx="3122">
                  <c:v>43453</c:v>
                </c:pt>
                <c:pt idx="3123">
                  <c:v>43454</c:v>
                </c:pt>
                <c:pt idx="3124">
                  <c:v>43455</c:v>
                </c:pt>
                <c:pt idx="3125">
                  <c:v>43458</c:v>
                </c:pt>
                <c:pt idx="3126">
                  <c:v>43459</c:v>
                </c:pt>
                <c:pt idx="3127">
                  <c:v>43460</c:v>
                </c:pt>
                <c:pt idx="3128">
                  <c:v>43461</c:v>
                </c:pt>
                <c:pt idx="3129">
                  <c:v>43462</c:v>
                </c:pt>
                <c:pt idx="3130">
                  <c:v>43465</c:v>
                </c:pt>
                <c:pt idx="3131">
                  <c:v>43466</c:v>
                </c:pt>
                <c:pt idx="3132">
                  <c:v>43467</c:v>
                </c:pt>
                <c:pt idx="3133">
                  <c:v>43468</c:v>
                </c:pt>
                <c:pt idx="3134">
                  <c:v>43469</c:v>
                </c:pt>
                <c:pt idx="3135">
                  <c:v>43472</c:v>
                </c:pt>
                <c:pt idx="3136">
                  <c:v>43473</c:v>
                </c:pt>
                <c:pt idx="3137">
                  <c:v>43474</c:v>
                </c:pt>
                <c:pt idx="3138">
                  <c:v>43475</c:v>
                </c:pt>
                <c:pt idx="3139">
                  <c:v>43476</c:v>
                </c:pt>
                <c:pt idx="3140">
                  <c:v>43479</c:v>
                </c:pt>
                <c:pt idx="3141">
                  <c:v>43480</c:v>
                </c:pt>
                <c:pt idx="3142">
                  <c:v>43481</c:v>
                </c:pt>
                <c:pt idx="3143">
                  <c:v>43482</c:v>
                </c:pt>
                <c:pt idx="3144">
                  <c:v>43483</c:v>
                </c:pt>
                <c:pt idx="3145">
                  <c:v>43486</c:v>
                </c:pt>
                <c:pt idx="3146">
                  <c:v>43487</c:v>
                </c:pt>
                <c:pt idx="3147">
                  <c:v>43488</c:v>
                </c:pt>
                <c:pt idx="3148">
                  <c:v>43489</c:v>
                </c:pt>
                <c:pt idx="3149">
                  <c:v>43490</c:v>
                </c:pt>
                <c:pt idx="3150">
                  <c:v>43493</c:v>
                </c:pt>
                <c:pt idx="3151">
                  <c:v>43494</c:v>
                </c:pt>
                <c:pt idx="3152">
                  <c:v>43495</c:v>
                </c:pt>
                <c:pt idx="3153">
                  <c:v>43496</c:v>
                </c:pt>
                <c:pt idx="3154">
                  <c:v>43497</c:v>
                </c:pt>
                <c:pt idx="3155">
                  <c:v>43500</c:v>
                </c:pt>
                <c:pt idx="3156">
                  <c:v>43501</c:v>
                </c:pt>
                <c:pt idx="3157">
                  <c:v>43502</c:v>
                </c:pt>
                <c:pt idx="3158">
                  <c:v>43503</c:v>
                </c:pt>
                <c:pt idx="3159">
                  <c:v>43504</c:v>
                </c:pt>
                <c:pt idx="3160">
                  <c:v>43507</c:v>
                </c:pt>
                <c:pt idx="3161">
                  <c:v>43508</c:v>
                </c:pt>
                <c:pt idx="3162">
                  <c:v>43509</c:v>
                </c:pt>
                <c:pt idx="3163">
                  <c:v>43510</c:v>
                </c:pt>
                <c:pt idx="3164">
                  <c:v>43511</c:v>
                </c:pt>
                <c:pt idx="3165">
                  <c:v>43514</c:v>
                </c:pt>
                <c:pt idx="3166">
                  <c:v>43515</c:v>
                </c:pt>
                <c:pt idx="3167">
                  <c:v>43516</c:v>
                </c:pt>
                <c:pt idx="3168">
                  <c:v>43517</c:v>
                </c:pt>
                <c:pt idx="3169">
                  <c:v>43518</c:v>
                </c:pt>
                <c:pt idx="3170">
                  <c:v>43521</c:v>
                </c:pt>
                <c:pt idx="3171">
                  <c:v>43522</c:v>
                </c:pt>
                <c:pt idx="3172">
                  <c:v>43523</c:v>
                </c:pt>
                <c:pt idx="3173">
                  <c:v>43524</c:v>
                </c:pt>
                <c:pt idx="3174">
                  <c:v>43525</c:v>
                </c:pt>
                <c:pt idx="3175">
                  <c:v>43528</c:v>
                </c:pt>
                <c:pt idx="3176">
                  <c:v>43529</c:v>
                </c:pt>
                <c:pt idx="3177">
                  <c:v>43530</c:v>
                </c:pt>
                <c:pt idx="3178">
                  <c:v>43531</c:v>
                </c:pt>
                <c:pt idx="3179">
                  <c:v>43532</c:v>
                </c:pt>
                <c:pt idx="3180">
                  <c:v>43535</c:v>
                </c:pt>
                <c:pt idx="3181">
                  <c:v>43536</c:v>
                </c:pt>
                <c:pt idx="3182">
                  <c:v>43537</c:v>
                </c:pt>
                <c:pt idx="3183">
                  <c:v>43538</c:v>
                </c:pt>
                <c:pt idx="3184">
                  <c:v>43539</c:v>
                </c:pt>
                <c:pt idx="3185">
                  <c:v>43542</c:v>
                </c:pt>
                <c:pt idx="3186">
                  <c:v>43543</c:v>
                </c:pt>
                <c:pt idx="3187">
                  <c:v>43544</c:v>
                </c:pt>
                <c:pt idx="3188">
                  <c:v>43545</c:v>
                </c:pt>
                <c:pt idx="3189">
                  <c:v>43546</c:v>
                </c:pt>
                <c:pt idx="3190">
                  <c:v>43549</c:v>
                </c:pt>
                <c:pt idx="3191">
                  <c:v>43550</c:v>
                </c:pt>
                <c:pt idx="3192">
                  <c:v>43551</c:v>
                </c:pt>
                <c:pt idx="3193">
                  <c:v>43552</c:v>
                </c:pt>
                <c:pt idx="3194">
                  <c:v>43553</c:v>
                </c:pt>
                <c:pt idx="3195">
                  <c:v>43556</c:v>
                </c:pt>
                <c:pt idx="3196">
                  <c:v>43557</c:v>
                </c:pt>
                <c:pt idx="3197">
                  <c:v>43558</c:v>
                </c:pt>
                <c:pt idx="3198">
                  <c:v>43559</c:v>
                </c:pt>
                <c:pt idx="3199">
                  <c:v>43560</c:v>
                </c:pt>
                <c:pt idx="3200">
                  <c:v>43563</c:v>
                </c:pt>
                <c:pt idx="3201">
                  <c:v>43564</c:v>
                </c:pt>
                <c:pt idx="3202">
                  <c:v>43565</c:v>
                </c:pt>
                <c:pt idx="3203">
                  <c:v>43566</c:v>
                </c:pt>
                <c:pt idx="3204">
                  <c:v>43567</c:v>
                </c:pt>
                <c:pt idx="3205">
                  <c:v>43570</c:v>
                </c:pt>
                <c:pt idx="3206">
                  <c:v>43571</c:v>
                </c:pt>
                <c:pt idx="3207">
                  <c:v>43572</c:v>
                </c:pt>
                <c:pt idx="3208">
                  <c:v>43573</c:v>
                </c:pt>
                <c:pt idx="3209">
                  <c:v>43574</c:v>
                </c:pt>
                <c:pt idx="3210">
                  <c:v>43577</c:v>
                </c:pt>
                <c:pt idx="3211">
                  <c:v>43578</c:v>
                </c:pt>
                <c:pt idx="3212">
                  <c:v>43579</c:v>
                </c:pt>
                <c:pt idx="3213">
                  <c:v>43580</c:v>
                </c:pt>
                <c:pt idx="3214">
                  <c:v>43581</c:v>
                </c:pt>
                <c:pt idx="3215">
                  <c:v>43584</c:v>
                </c:pt>
                <c:pt idx="3216">
                  <c:v>43585</c:v>
                </c:pt>
                <c:pt idx="3217">
                  <c:v>43586</c:v>
                </c:pt>
                <c:pt idx="3218">
                  <c:v>43587</c:v>
                </c:pt>
                <c:pt idx="3219">
                  <c:v>43588</c:v>
                </c:pt>
                <c:pt idx="3220">
                  <c:v>43591</c:v>
                </c:pt>
                <c:pt idx="3221">
                  <c:v>43592</c:v>
                </c:pt>
                <c:pt idx="3222">
                  <c:v>43593</c:v>
                </c:pt>
                <c:pt idx="3223">
                  <c:v>43594</c:v>
                </c:pt>
                <c:pt idx="3224">
                  <c:v>43595</c:v>
                </c:pt>
                <c:pt idx="3225">
                  <c:v>43598</c:v>
                </c:pt>
                <c:pt idx="3226">
                  <c:v>43599</c:v>
                </c:pt>
                <c:pt idx="3227">
                  <c:v>43600</c:v>
                </c:pt>
                <c:pt idx="3228">
                  <c:v>43601</c:v>
                </c:pt>
                <c:pt idx="3229">
                  <c:v>43602</c:v>
                </c:pt>
                <c:pt idx="3230">
                  <c:v>43605</c:v>
                </c:pt>
                <c:pt idx="3231">
                  <c:v>43606</c:v>
                </c:pt>
                <c:pt idx="3232">
                  <c:v>43607</c:v>
                </c:pt>
                <c:pt idx="3233">
                  <c:v>43608</c:v>
                </c:pt>
                <c:pt idx="3234">
                  <c:v>43609</c:v>
                </c:pt>
                <c:pt idx="3235">
                  <c:v>43612</c:v>
                </c:pt>
                <c:pt idx="3236">
                  <c:v>43613</c:v>
                </c:pt>
                <c:pt idx="3237">
                  <c:v>43614</c:v>
                </c:pt>
                <c:pt idx="3238">
                  <c:v>43615</c:v>
                </c:pt>
                <c:pt idx="3239">
                  <c:v>43616</c:v>
                </c:pt>
                <c:pt idx="3240">
                  <c:v>43619</c:v>
                </c:pt>
                <c:pt idx="3241">
                  <c:v>43620</c:v>
                </c:pt>
                <c:pt idx="3242">
                  <c:v>43621</c:v>
                </c:pt>
                <c:pt idx="3243">
                  <c:v>43622</c:v>
                </c:pt>
                <c:pt idx="3244">
                  <c:v>43623</c:v>
                </c:pt>
                <c:pt idx="3245">
                  <c:v>43626</c:v>
                </c:pt>
                <c:pt idx="3246">
                  <c:v>43627</c:v>
                </c:pt>
                <c:pt idx="3247">
                  <c:v>43628</c:v>
                </c:pt>
                <c:pt idx="3248">
                  <c:v>43629</c:v>
                </c:pt>
                <c:pt idx="3249">
                  <c:v>43630</c:v>
                </c:pt>
                <c:pt idx="3250">
                  <c:v>43633</c:v>
                </c:pt>
                <c:pt idx="3251">
                  <c:v>43634</c:v>
                </c:pt>
                <c:pt idx="3252">
                  <c:v>43635</c:v>
                </c:pt>
                <c:pt idx="3253">
                  <c:v>43636</c:v>
                </c:pt>
                <c:pt idx="3254">
                  <c:v>43637</c:v>
                </c:pt>
                <c:pt idx="3255">
                  <c:v>43640</c:v>
                </c:pt>
                <c:pt idx="3256">
                  <c:v>43641</c:v>
                </c:pt>
                <c:pt idx="3257">
                  <c:v>43642</c:v>
                </c:pt>
                <c:pt idx="3258">
                  <c:v>43643</c:v>
                </c:pt>
                <c:pt idx="3259">
                  <c:v>43644</c:v>
                </c:pt>
                <c:pt idx="3260">
                  <c:v>43647</c:v>
                </c:pt>
                <c:pt idx="3261">
                  <c:v>43648</c:v>
                </c:pt>
                <c:pt idx="3262">
                  <c:v>43649</c:v>
                </c:pt>
                <c:pt idx="3263">
                  <c:v>43650</c:v>
                </c:pt>
                <c:pt idx="3264">
                  <c:v>43651</c:v>
                </c:pt>
                <c:pt idx="3265">
                  <c:v>43654</c:v>
                </c:pt>
                <c:pt idx="3266">
                  <c:v>43655</c:v>
                </c:pt>
                <c:pt idx="3267">
                  <c:v>43656</c:v>
                </c:pt>
                <c:pt idx="3268">
                  <c:v>43657</c:v>
                </c:pt>
                <c:pt idx="3269">
                  <c:v>43658</c:v>
                </c:pt>
                <c:pt idx="3270">
                  <c:v>43661</c:v>
                </c:pt>
                <c:pt idx="3271">
                  <c:v>43662</c:v>
                </c:pt>
                <c:pt idx="3272">
                  <c:v>43663</c:v>
                </c:pt>
                <c:pt idx="3273">
                  <c:v>43664</c:v>
                </c:pt>
                <c:pt idx="3274">
                  <c:v>43665</c:v>
                </c:pt>
                <c:pt idx="3275">
                  <c:v>43668</c:v>
                </c:pt>
                <c:pt idx="3276">
                  <c:v>43669</c:v>
                </c:pt>
                <c:pt idx="3277">
                  <c:v>43670</c:v>
                </c:pt>
                <c:pt idx="3278">
                  <c:v>43671</c:v>
                </c:pt>
                <c:pt idx="3279">
                  <c:v>43672</c:v>
                </c:pt>
                <c:pt idx="3280">
                  <c:v>43675</c:v>
                </c:pt>
                <c:pt idx="3281">
                  <c:v>43676</c:v>
                </c:pt>
                <c:pt idx="3282">
                  <c:v>43677</c:v>
                </c:pt>
                <c:pt idx="3283">
                  <c:v>43678</c:v>
                </c:pt>
                <c:pt idx="3284">
                  <c:v>43679</c:v>
                </c:pt>
                <c:pt idx="3285">
                  <c:v>43682</c:v>
                </c:pt>
                <c:pt idx="3286">
                  <c:v>43683</c:v>
                </c:pt>
                <c:pt idx="3287">
                  <c:v>43684</c:v>
                </c:pt>
                <c:pt idx="3288">
                  <c:v>43685</c:v>
                </c:pt>
                <c:pt idx="3289">
                  <c:v>43686</c:v>
                </c:pt>
                <c:pt idx="3290">
                  <c:v>43689</c:v>
                </c:pt>
                <c:pt idx="3291">
                  <c:v>43690</c:v>
                </c:pt>
                <c:pt idx="3292">
                  <c:v>43691</c:v>
                </c:pt>
                <c:pt idx="3293">
                  <c:v>43692</c:v>
                </c:pt>
                <c:pt idx="3294">
                  <c:v>43693</c:v>
                </c:pt>
                <c:pt idx="3295">
                  <c:v>43696</c:v>
                </c:pt>
                <c:pt idx="3296">
                  <c:v>43697</c:v>
                </c:pt>
                <c:pt idx="3297">
                  <c:v>43698</c:v>
                </c:pt>
                <c:pt idx="3298">
                  <c:v>43699</c:v>
                </c:pt>
                <c:pt idx="3299">
                  <c:v>43700</c:v>
                </c:pt>
                <c:pt idx="3300">
                  <c:v>43703</c:v>
                </c:pt>
                <c:pt idx="3301">
                  <c:v>43704</c:v>
                </c:pt>
                <c:pt idx="3302">
                  <c:v>43705</c:v>
                </c:pt>
                <c:pt idx="3303">
                  <c:v>43706</c:v>
                </c:pt>
                <c:pt idx="3304">
                  <c:v>43707</c:v>
                </c:pt>
                <c:pt idx="3305">
                  <c:v>43710</c:v>
                </c:pt>
                <c:pt idx="3306">
                  <c:v>43711</c:v>
                </c:pt>
                <c:pt idx="3307">
                  <c:v>43712</c:v>
                </c:pt>
                <c:pt idx="3308">
                  <c:v>43713</c:v>
                </c:pt>
                <c:pt idx="3309">
                  <c:v>43714</c:v>
                </c:pt>
                <c:pt idx="3310">
                  <c:v>43717</c:v>
                </c:pt>
                <c:pt idx="3311">
                  <c:v>43718</c:v>
                </c:pt>
                <c:pt idx="3312">
                  <c:v>43719</c:v>
                </c:pt>
                <c:pt idx="3313">
                  <c:v>43720</c:v>
                </c:pt>
                <c:pt idx="3314">
                  <c:v>43721</c:v>
                </c:pt>
                <c:pt idx="3315">
                  <c:v>43724</c:v>
                </c:pt>
                <c:pt idx="3316">
                  <c:v>43725</c:v>
                </c:pt>
                <c:pt idx="3317">
                  <c:v>43726</c:v>
                </c:pt>
                <c:pt idx="3318">
                  <c:v>43727</c:v>
                </c:pt>
                <c:pt idx="3319">
                  <c:v>43728</c:v>
                </c:pt>
                <c:pt idx="3320">
                  <c:v>43731</c:v>
                </c:pt>
                <c:pt idx="3321">
                  <c:v>43732</c:v>
                </c:pt>
                <c:pt idx="3322">
                  <c:v>43733</c:v>
                </c:pt>
                <c:pt idx="3323">
                  <c:v>43734</c:v>
                </c:pt>
                <c:pt idx="3324">
                  <c:v>43735</c:v>
                </c:pt>
                <c:pt idx="3325">
                  <c:v>43738</c:v>
                </c:pt>
                <c:pt idx="3326">
                  <c:v>43739</c:v>
                </c:pt>
                <c:pt idx="3327">
                  <c:v>43740</c:v>
                </c:pt>
                <c:pt idx="3328">
                  <c:v>43741</c:v>
                </c:pt>
                <c:pt idx="3329">
                  <c:v>43742</c:v>
                </c:pt>
                <c:pt idx="3330">
                  <c:v>43745</c:v>
                </c:pt>
                <c:pt idx="3331">
                  <c:v>43746</c:v>
                </c:pt>
                <c:pt idx="3332">
                  <c:v>43747</c:v>
                </c:pt>
                <c:pt idx="3333">
                  <c:v>43748</c:v>
                </c:pt>
                <c:pt idx="3334">
                  <c:v>43749</c:v>
                </c:pt>
                <c:pt idx="3335">
                  <c:v>43752</c:v>
                </c:pt>
                <c:pt idx="3336">
                  <c:v>43753</c:v>
                </c:pt>
                <c:pt idx="3337">
                  <c:v>43754</c:v>
                </c:pt>
                <c:pt idx="3338">
                  <c:v>43755</c:v>
                </c:pt>
                <c:pt idx="3339">
                  <c:v>43756</c:v>
                </c:pt>
                <c:pt idx="3340">
                  <c:v>43759</c:v>
                </c:pt>
                <c:pt idx="3341">
                  <c:v>43760</c:v>
                </c:pt>
                <c:pt idx="3342">
                  <c:v>43761</c:v>
                </c:pt>
                <c:pt idx="3343">
                  <c:v>43762</c:v>
                </c:pt>
                <c:pt idx="3344">
                  <c:v>43763</c:v>
                </c:pt>
                <c:pt idx="3345">
                  <c:v>43766</c:v>
                </c:pt>
                <c:pt idx="3346">
                  <c:v>43767</c:v>
                </c:pt>
                <c:pt idx="3347">
                  <c:v>43768</c:v>
                </c:pt>
                <c:pt idx="3348">
                  <c:v>43769</c:v>
                </c:pt>
                <c:pt idx="3349">
                  <c:v>43770</c:v>
                </c:pt>
                <c:pt idx="3350">
                  <c:v>43773</c:v>
                </c:pt>
                <c:pt idx="3351">
                  <c:v>43774</c:v>
                </c:pt>
                <c:pt idx="3352">
                  <c:v>43775</c:v>
                </c:pt>
                <c:pt idx="3353">
                  <c:v>43776</c:v>
                </c:pt>
                <c:pt idx="3354">
                  <c:v>43777</c:v>
                </c:pt>
                <c:pt idx="3355">
                  <c:v>43780</c:v>
                </c:pt>
                <c:pt idx="3356">
                  <c:v>43781</c:v>
                </c:pt>
                <c:pt idx="3357">
                  <c:v>43782</c:v>
                </c:pt>
                <c:pt idx="3358">
                  <c:v>43783</c:v>
                </c:pt>
                <c:pt idx="3359">
                  <c:v>43784</c:v>
                </c:pt>
                <c:pt idx="3360">
                  <c:v>43787</c:v>
                </c:pt>
                <c:pt idx="3361">
                  <c:v>43788</c:v>
                </c:pt>
                <c:pt idx="3362">
                  <c:v>43789</c:v>
                </c:pt>
                <c:pt idx="3363">
                  <c:v>43790</c:v>
                </c:pt>
                <c:pt idx="3364">
                  <c:v>43791</c:v>
                </c:pt>
                <c:pt idx="3365">
                  <c:v>43794</c:v>
                </c:pt>
                <c:pt idx="3366">
                  <c:v>43795</c:v>
                </c:pt>
                <c:pt idx="3367">
                  <c:v>43796</c:v>
                </c:pt>
                <c:pt idx="3368">
                  <c:v>43797</c:v>
                </c:pt>
                <c:pt idx="3369">
                  <c:v>43798</c:v>
                </c:pt>
                <c:pt idx="3370">
                  <c:v>43801</c:v>
                </c:pt>
                <c:pt idx="3371">
                  <c:v>43802</c:v>
                </c:pt>
                <c:pt idx="3372">
                  <c:v>43803</c:v>
                </c:pt>
                <c:pt idx="3373">
                  <c:v>43804</c:v>
                </c:pt>
                <c:pt idx="3374">
                  <c:v>43805</c:v>
                </c:pt>
                <c:pt idx="3375">
                  <c:v>43808</c:v>
                </c:pt>
                <c:pt idx="3376">
                  <c:v>43809</c:v>
                </c:pt>
                <c:pt idx="3377">
                  <c:v>43810</c:v>
                </c:pt>
                <c:pt idx="3378">
                  <c:v>43811</c:v>
                </c:pt>
                <c:pt idx="3379">
                  <c:v>43812</c:v>
                </c:pt>
                <c:pt idx="3380">
                  <c:v>43815</c:v>
                </c:pt>
                <c:pt idx="3381">
                  <c:v>43816</c:v>
                </c:pt>
                <c:pt idx="3382">
                  <c:v>43817</c:v>
                </c:pt>
                <c:pt idx="3383">
                  <c:v>43818</c:v>
                </c:pt>
                <c:pt idx="3384">
                  <c:v>43819</c:v>
                </c:pt>
                <c:pt idx="3385">
                  <c:v>43822</c:v>
                </c:pt>
                <c:pt idx="3386">
                  <c:v>43823</c:v>
                </c:pt>
                <c:pt idx="3387">
                  <c:v>43824</c:v>
                </c:pt>
                <c:pt idx="3388">
                  <c:v>43825</c:v>
                </c:pt>
                <c:pt idx="3389">
                  <c:v>43826</c:v>
                </c:pt>
                <c:pt idx="3390">
                  <c:v>43829</c:v>
                </c:pt>
                <c:pt idx="3391">
                  <c:v>43830</c:v>
                </c:pt>
                <c:pt idx="3392">
                  <c:v>43831</c:v>
                </c:pt>
                <c:pt idx="3393">
                  <c:v>43832</c:v>
                </c:pt>
                <c:pt idx="3394">
                  <c:v>43833</c:v>
                </c:pt>
                <c:pt idx="3395">
                  <c:v>43836</c:v>
                </c:pt>
                <c:pt idx="3396">
                  <c:v>43837</c:v>
                </c:pt>
                <c:pt idx="3397">
                  <c:v>43838</c:v>
                </c:pt>
                <c:pt idx="3398">
                  <c:v>43839</c:v>
                </c:pt>
                <c:pt idx="3399">
                  <c:v>43840</c:v>
                </c:pt>
                <c:pt idx="3400">
                  <c:v>43843</c:v>
                </c:pt>
                <c:pt idx="3401">
                  <c:v>43844</c:v>
                </c:pt>
                <c:pt idx="3402">
                  <c:v>43845</c:v>
                </c:pt>
                <c:pt idx="3403">
                  <c:v>43846</c:v>
                </c:pt>
                <c:pt idx="3404">
                  <c:v>43847</c:v>
                </c:pt>
                <c:pt idx="3405">
                  <c:v>43850</c:v>
                </c:pt>
                <c:pt idx="3406">
                  <c:v>43851</c:v>
                </c:pt>
                <c:pt idx="3407">
                  <c:v>43852</c:v>
                </c:pt>
                <c:pt idx="3408">
                  <c:v>43853</c:v>
                </c:pt>
                <c:pt idx="3409">
                  <c:v>43854</c:v>
                </c:pt>
                <c:pt idx="3410">
                  <c:v>43857</c:v>
                </c:pt>
                <c:pt idx="3411">
                  <c:v>43858</c:v>
                </c:pt>
                <c:pt idx="3412">
                  <c:v>43859</c:v>
                </c:pt>
                <c:pt idx="3413">
                  <c:v>43860</c:v>
                </c:pt>
                <c:pt idx="3414">
                  <c:v>43861</c:v>
                </c:pt>
                <c:pt idx="3415">
                  <c:v>43864</c:v>
                </c:pt>
                <c:pt idx="3416">
                  <c:v>43865</c:v>
                </c:pt>
                <c:pt idx="3417">
                  <c:v>43866</c:v>
                </c:pt>
                <c:pt idx="3418">
                  <c:v>43867</c:v>
                </c:pt>
                <c:pt idx="3419">
                  <c:v>43868</c:v>
                </c:pt>
                <c:pt idx="3420">
                  <c:v>43871</c:v>
                </c:pt>
                <c:pt idx="3421">
                  <c:v>43872</c:v>
                </c:pt>
                <c:pt idx="3422">
                  <c:v>43873</c:v>
                </c:pt>
                <c:pt idx="3423">
                  <c:v>43874</c:v>
                </c:pt>
                <c:pt idx="3424">
                  <c:v>43875</c:v>
                </c:pt>
                <c:pt idx="3425">
                  <c:v>43878</c:v>
                </c:pt>
                <c:pt idx="3426">
                  <c:v>43879</c:v>
                </c:pt>
                <c:pt idx="3427">
                  <c:v>43880</c:v>
                </c:pt>
                <c:pt idx="3428">
                  <c:v>43881</c:v>
                </c:pt>
                <c:pt idx="3429">
                  <c:v>43882</c:v>
                </c:pt>
                <c:pt idx="3430">
                  <c:v>43885</c:v>
                </c:pt>
                <c:pt idx="3431">
                  <c:v>43886</c:v>
                </c:pt>
                <c:pt idx="3432">
                  <c:v>43887</c:v>
                </c:pt>
                <c:pt idx="3433">
                  <c:v>43888</c:v>
                </c:pt>
                <c:pt idx="3434">
                  <c:v>43889</c:v>
                </c:pt>
                <c:pt idx="3435">
                  <c:v>43892</c:v>
                </c:pt>
                <c:pt idx="3436">
                  <c:v>43893</c:v>
                </c:pt>
                <c:pt idx="3437">
                  <c:v>43894</c:v>
                </c:pt>
                <c:pt idx="3438">
                  <c:v>43895</c:v>
                </c:pt>
                <c:pt idx="3439">
                  <c:v>43896</c:v>
                </c:pt>
                <c:pt idx="3440">
                  <c:v>43899</c:v>
                </c:pt>
                <c:pt idx="3441">
                  <c:v>43900</c:v>
                </c:pt>
                <c:pt idx="3442">
                  <c:v>43901</c:v>
                </c:pt>
                <c:pt idx="3443">
                  <c:v>43902</c:v>
                </c:pt>
                <c:pt idx="3444">
                  <c:v>43903</c:v>
                </c:pt>
                <c:pt idx="3445">
                  <c:v>43906</c:v>
                </c:pt>
                <c:pt idx="3446">
                  <c:v>43907</c:v>
                </c:pt>
                <c:pt idx="3447">
                  <c:v>43908</c:v>
                </c:pt>
                <c:pt idx="3448">
                  <c:v>43909</c:v>
                </c:pt>
                <c:pt idx="3449">
                  <c:v>43910</c:v>
                </c:pt>
                <c:pt idx="3450">
                  <c:v>43913</c:v>
                </c:pt>
                <c:pt idx="3451">
                  <c:v>43914</c:v>
                </c:pt>
                <c:pt idx="3452">
                  <c:v>43915</c:v>
                </c:pt>
                <c:pt idx="3453">
                  <c:v>43916</c:v>
                </c:pt>
                <c:pt idx="3454">
                  <c:v>43917</c:v>
                </c:pt>
                <c:pt idx="3455">
                  <c:v>43920</c:v>
                </c:pt>
                <c:pt idx="3456">
                  <c:v>43921</c:v>
                </c:pt>
                <c:pt idx="3457">
                  <c:v>43922</c:v>
                </c:pt>
                <c:pt idx="3458">
                  <c:v>43923</c:v>
                </c:pt>
                <c:pt idx="3459">
                  <c:v>43924</c:v>
                </c:pt>
                <c:pt idx="3460">
                  <c:v>43927</c:v>
                </c:pt>
                <c:pt idx="3461">
                  <c:v>43928</c:v>
                </c:pt>
                <c:pt idx="3462">
                  <c:v>43929</c:v>
                </c:pt>
                <c:pt idx="3463">
                  <c:v>43930</c:v>
                </c:pt>
                <c:pt idx="3464">
                  <c:v>43931</c:v>
                </c:pt>
                <c:pt idx="3465">
                  <c:v>43934</c:v>
                </c:pt>
                <c:pt idx="3466">
                  <c:v>43935</c:v>
                </c:pt>
                <c:pt idx="3467">
                  <c:v>43936</c:v>
                </c:pt>
                <c:pt idx="3468">
                  <c:v>43937</c:v>
                </c:pt>
                <c:pt idx="3469">
                  <c:v>43938</c:v>
                </c:pt>
                <c:pt idx="3470">
                  <c:v>43941</c:v>
                </c:pt>
                <c:pt idx="3471">
                  <c:v>43942</c:v>
                </c:pt>
                <c:pt idx="3472">
                  <c:v>43943</c:v>
                </c:pt>
                <c:pt idx="3473">
                  <c:v>43944</c:v>
                </c:pt>
                <c:pt idx="3474">
                  <c:v>43945</c:v>
                </c:pt>
                <c:pt idx="3475">
                  <c:v>43948</c:v>
                </c:pt>
                <c:pt idx="3476">
                  <c:v>43949</c:v>
                </c:pt>
                <c:pt idx="3477">
                  <c:v>43950</c:v>
                </c:pt>
                <c:pt idx="3478">
                  <c:v>43951</c:v>
                </c:pt>
                <c:pt idx="3479">
                  <c:v>43952</c:v>
                </c:pt>
                <c:pt idx="3480">
                  <c:v>43955</c:v>
                </c:pt>
                <c:pt idx="3481">
                  <c:v>43956</c:v>
                </c:pt>
                <c:pt idx="3482">
                  <c:v>43957</c:v>
                </c:pt>
                <c:pt idx="3483">
                  <c:v>43958</c:v>
                </c:pt>
                <c:pt idx="3484">
                  <c:v>43959</c:v>
                </c:pt>
                <c:pt idx="3485">
                  <c:v>43962</c:v>
                </c:pt>
                <c:pt idx="3486">
                  <c:v>43963</c:v>
                </c:pt>
                <c:pt idx="3487">
                  <c:v>43964</c:v>
                </c:pt>
                <c:pt idx="3488">
                  <c:v>43965</c:v>
                </c:pt>
                <c:pt idx="3489">
                  <c:v>43966</c:v>
                </c:pt>
                <c:pt idx="3490">
                  <c:v>43969</c:v>
                </c:pt>
                <c:pt idx="3491">
                  <c:v>43970</c:v>
                </c:pt>
                <c:pt idx="3492">
                  <c:v>43971</c:v>
                </c:pt>
                <c:pt idx="3493">
                  <c:v>43972</c:v>
                </c:pt>
                <c:pt idx="3494">
                  <c:v>43973</c:v>
                </c:pt>
                <c:pt idx="3495">
                  <c:v>43976</c:v>
                </c:pt>
                <c:pt idx="3496">
                  <c:v>43977</c:v>
                </c:pt>
                <c:pt idx="3497">
                  <c:v>43978</c:v>
                </c:pt>
                <c:pt idx="3498">
                  <c:v>43979</c:v>
                </c:pt>
                <c:pt idx="3499">
                  <c:v>43980</c:v>
                </c:pt>
                <c:pt idx="3500">
                  <c:v>43983</c:v>
                </c:pt>
                <c:pt idx="3501">
                  <c:v>43984</c:v>
                </c:pt>
                <c:pt idx="3502">
                  <c:v>43985</c:v>
                </c:pt>
                <c:pt idx="3503">
                  <c:v>43986</c:v>
                </c:pt>
                <c:pt idx="3504">
                  <c:v>43987</c:v>
                </c:pt>
                <c:pt idx="3505">
                  <c:v>43990</c:v>
                </c:pt>
                <c:pt idx="3506">
                  <c:v>43991</c:v>
                </c:pt>
                <c:pt idx="3507">
                  <c:v>43992</c:v>
                </c:pt>
                <c:pt idx="3508">
                  <c:v>43993</c:v>
                </c:pt>
                <c:pt idx="3509">
                  <c:v>43994</c:v>
                </c:pt>
                <c:pt idx="3510">
                  <c:v>43997</c:v>
                </c:pt>
                <c:pt idx="3511">
                  <c:v>43998</c:v>
                </c:pt>
                <c:pt idx="3512">
                  <c:v>43999</c:v>
                </c:pt>
                <c:pt idx="3513">
                  <c:v>44000</c:v>
                </c:pt>
                <c:pt idx="3514">
                  <c:v>44001</c:v>
                </c:pt>
                <c:pt idx="3515">
                  <c:v>44004</c:v>
                </c:pt>
                <c:pt idx="3516">
                  <c:v>44005</c:v>
                </c:pt>
                <c:pt idx="3517">
                  <c:v>44006</c:v>
                </c:pt>
                <c:pt idx="3518">
                  <c:v>44007</c:v>
                </c:pt>
                <c:pt idx="3519">
                  <c:v>44008</c:v>
                </c:pt>
                <c:pt idx="3520">
                  <c:v>44011</c:v>
                </c:pt>
                <c:pt idx="3521">
                  <c:v>44012</c:v>
                </c:pt>
                <c:pt idx="3522">
                  <c:v>44013</c:v>
                </c:pt>
                <c:pt idx="3523">
                  <c:v>44014</c:v>
                </c:pt>
                <c:pt idx="3524">
                  <c:v>44015</c:v>
                </c:pt>
                <c:pt idx="3525">
                  <c:v>44018</c:v>
                </c:pt>
                <c:pt idx="3526">
                  <c:v>44019</c:v>
                </c:pt>
                <c:pt idx="3527">
                  <c:v>44020</c:v>
                </c:pt>
                <c:pt idx="3528">
                  <c:v>44021</c:v>
                </c:pt>
                <c:pt idx="3529">
                  <c:v>44022</c:v>
                </c:pt>
                <c:pt idx="3530">
                  <c:v>44025</c:v>
                </c:pt>
                <c:pt idx="3531">
                  <c:v>44026</c:v>
                </c:pt>
                <c:pt idx="3532">
                  <c:v>44027</c:v>
                </c:pt>
                <c:pt idx="3533">
                  <c:v>44028</c:v>
                </c:pt>
                <c:pt idx="3534">
                  <c:v>44029</c:v>
                </c:pt>
                <c:pt idx="3535">
                  <c:v>44032</c:v>
                </c:pt>
                <c:pt idx="3536">
                  <c:v>44033</c:v>
                </c:pt>
                <c:pt idx="3537">
                  <c:v>44034</c:v>
                </c:pt>
                <c:pt idx="3538">
                  <c:v>44035</c:v>
                </c:pt>
                <c:pt idx="3539">
                  <c:v>44036</c:v>
                </c:pt>
                <c:pt idx="3540">
                  <c:v>44039</c:v>
                </c:pt>
                <c:pt idx="3541">
                  <c:v>44040</c:v>
                </c:pt>
                <c:pt idx="3542">
                  <c:v>44041</c:v>
                </c:pt>
                <c:pt idx="3543">
                  <c:v>44042</c:v>
                </c:pt>
                <c:pt idx="3544">
                  <c:v>44043</c:v>
                </c:pt>
                <c:pt idx="3545">
                  <c:v>44046</c:v>
                </c:pt>
                <c:pt idx="3546">
                  <c:v>44047</c:v>
                </c:pt>
                <c:pt idx="3547">
                  <c:v>44048</c:v>
                </c:pt>
                <c:pt idx="3548">
                  <c:v>44049</c:v>
                </c:pt>
                <c:pt idx="3549">
                  <c:v>44050</c:v>
                </c:pt>
                <c:pt idx="3550">
                  <c:v>44053</c:v>
                </c:pt>
                <c:pt idx="3551">
                  <c:v>44054</c:v>
                </c:pt>
                <c:pt idx="3552">
                  <c:v>44055</c:v>
                </c:pt>
                <c:pt idx="3553">
                  <c:v>44056</c:v>
                </c:pt>
                <c:pt idx="3554">
                  <c:v>44057</c:v>
                </c:pt>
                <c:pt idx="3555">
                  <c:v>44060</c:v>
                </c:pt>
                <c:pt idx="3556">
                  <c:v>44061</c:v>
                </c:pt>
                <c:pt idx="3557">
                  <c:v>44062</c:v>
                </c:pt>
                <c:pt idx="3558">
                  <c:v>44063</c:v>
                </c:pt>
                <c:pt idx="3559">
                  <c:v>44064</c:v>
                </c:pt>
                <c:pt idx="3560">
                  <c:v>44067</c:v>
                </c:pt>
                <c:pt idx="3561">
                  <c:v>44068</c:v>
                </c:pt>
                <c:pt idx="3562">
                  <c:v>44069</c:v>
                </c:pt>
                <c:pt idx="3563">
                  <c:v>44070</c:v>
                </c:pt>
                <c:pt idx="3564">
                  <c:v>44071</c:v>
                </c:pt>
                <c:pt idx="3565">
                  <c:v>44074</c:v>
                </c:pt>
                <c:pt idx="3566">
                  <c:v>44075</c:v>
                </c:pt>
                <c:pt idx="3567">
                  <c:v>44076</c:v>
                </c:pt>
                <c:pt idx="3568">
                  <c:v>44077</c:v>
                </c:pt>
                <c:pt idx="3569">
                  <c:v>44078</c:v>
                </c:pt>
                <c:pt idx="3570">
                  <c:v>44081</c:v>
                </c:pt>
                <c:pt idx="3571">
                  <c:v>44082</c:v>
                </c:pt>
                <c:pt idx="3572">
                  <c:v>44083</c:v>
                </c:pt>
                <c:pt idx="3573">
                  <c:v>44084</c:v>
                </c:pt>
                <c:pt idx="3574">
                  <c:v>44085</c:v>
                </c:pt>
                <c:pt idx="3575">
                  <c:v>44088</c:v>
                </c:pt>
                <c:pt idx="3576">
                  <c:v>44089</c:v>
                </c:pt>
                <c:pt idx="3577">
                  <c:v>44090</c:v>
                </c:pt>
                <c:pt idx="3578">
                  <c:v>44091</c:v>
                </c:pt>
                <c:pt idx="3579">
                  <c:v>44092</c:v>
                </c:pt>
                <c:pt idx="3580">
                  <c:v>44095</c:v>
                </c:pt>
                <c:pt idx="3581">
                  <c:v>44096</c:v>
                </c:pt>
                <c:pt idx="3582">
                  <c:v>44097</c:v>
                </c:pt>
                <c:pt idx="3583">
                  <c:v>44098</c:v>
                </c:pt>
                <c:pt idx="3584">
                  <c:v>44099</c:v>
                </c:pt>
                <c:pt idx="3585">
                  <c:v>44102</c:v>
                </c:pt>
                <c:pt idx="3586">
                  <c:v>44103</c:v>
                </c:pt>
                <c:pt idx="3587">
                  <c:v>44104</c:v>
                </c:pt>
                <c:pt idx="3588">
                  <c:v>44105</c:v>
                </c:pt>
                <c:pt idx="3589">
                  <c:v>44106</c:v>
                </c:pt>
                <c:pt idx="3590">
                  <c:v>44109</c:v>
                </c:pt>
                <c:pt idx="3591">
                  <c:v>44110</c:v>
                </c:pt>
                <c:pt idx="3592">
                  <c:v>44111</c:v>
                </c:pt>
                <c:pt idx="3593">
                  <c:v>44112</c:v>
                </c:pt>
                <c:pt idx="3594">
                  <c:v>44113</c:v>
                </c:pt>
                <c:pt idx="3595">
                  <c:v>44116</c:v>
                </c:pt>
                <c:pt idx="3596">
                  <c:v>44117</c:v>
                </c:pt>
                <c:pt idx="3597">
                  <c:v>44118</c:v>
                </c:pt>
                <c:pt idx="3598">
                  <c:v>44119</c:v>
                </c:pt>
                <c:pt idx="3599">
                  <c:v>44120</c:v>
                </c:pt>
                <c:pt idx="3600">
                  <c:v>44123</c:v>
                </c:pt>
                <c:pt idx="3601">
                  <c:v>44124</c:v>
                </c:pt>
                <c:pt idx="3602">
                  <c:v>44125</c:v>
                </c:pt>
                <c:pt idx="3603">
                  <c:v>44126</c:v>
                </c:pt>
                <c:pt idx="3604">
                  <c:v>44127</c:v>
                </c:pt>
                <c:pt idx="3605">
                  <c:v>44130</c:v>
                </c:pt>
                <c:pt idx="3606">
                  <c:v>44131</c:v>
                </c:pt>
                <c:pt idx="3607">
                  <c:v>44132</c:v>
                </c:pt>
                <c:pt idx="3608">
                  <c:v>44133</c:v>
                </c:pt>
                <c:pt idx="3609">
                  <c:v>44134</c:v>
                </c:pt>
                <c:pt idx="3610">
                  <c:v>44137</c:v>
                </c:pt>
                <c:pt idx="3611">
                  <c:v>44138</c:v>
                </c:pt>
                <c:pt idx="3612">
                  <c:v>44139</c:v>
                </c:pt>
                <c:pt idx="3613">
                  <c:v>44140</c:v>
                </c:pt>
                <c:pt idx="3614">
                  <c:v>44141</c:v>
                </c:pt>
                <c:pt idx="3615">
                  <c:v>44144</c:v>
                </c:pt>
                <c:pt idx="3616">
                  <c:v>44145</c:v>
                </c:pt>
                <c:pt idx="3617">
                  <c:v>44146</c:v>
                </c:pt>
                <c:pt idx="3618">
                  <c:v>44147</c:v>
                </c:pt>
                <c:pt idx="3619">
                  <c:v>44148</c:v>
                </c:pt>
                <c:pt idx="3620">
                  <c:v>44151</c:v>
                </c:pt>
                <c:pt idx="3621">
                  <c:v>44152</c:v>
                </c:pt>
                <c:pt idx="3622">
                  <c:v>44153</c:v>
                </c:pt>
                <c:pt idx="3623">
                  <c:v>44154</c:v>
                </c:pt>
                <c:pt idx="3624">
                  <c:v>44155</c:v>
                </c:pt>
                <c:pt idx="3625">
                  <c:v>44158</c:v>
                </c:pt>
                <c:pt idx="3626">
                  <c:v>44159</c:v>
                </c:pt>
                <c:pt idx="3627">
                  <c:v>44160</c:v>
                </c:pt>
                <c:pt idx="3628">
                  <c:v>44161</c:v>
                </c:pt>
                <c:pt idx="3629">
                  <c:v>44162</c:v>
                </c:pt>
                <c:pt idx="3630">
                  <c:v>44165</c:v>
                </c:pt>
                <c:pt idx="3631">
                  <c:v>44166</c:v>
                </c:pt>
                <c:pt idx="3632">
                  <c:v>44167</c:v>
                </c:pt>
                <c:pt idx="3633">
                  <c:v>44168</c:v>
                </c:pt>
                <c:pt idx="3634">
                  <c:v>44169</c:v>
                </c:pt>
                <c:pt idx="3635">
                  <c:v>44172</c:v>
                </c:pt>
                <c:pt idx="3636">
                  <c:v>44173</c:v>
                </c:pt>
                <c:pt idx="3637">
                  <c:v>44174</c:v>
                </c:pt>
                <c:pt idx="3638">
                  <c:v>44175</c:v>
                </c:pt>
                <c:pt idx="3639">
                  <c:v>44176</c:v>
                </c:pt>
                <c:pt idx="3640">
                  <c:v>44179</c:v>
                </c:pt>
                <c:pt idx="3641">
                  <c:v>44180</c:v>
                </c:pt>
                <c:pt idx="3642">
                  <c:v>44181</c:v>
                </c:pt>
                <c:pt idx="3643">
                  <c:v>44182</c:v>
                </c:pt>
                <c:pt idx="3644">
                  <c:v>44183</c:v>
                </c:pt>
                <c:pt idx="3645">
                  <c:v>44186</c:v>
                </c:pt>
                <c:pt idx="3646">
                  <c:v>44187</c:v>
                </c:pt>
                <c:pt idx="3647">
                  <c:v>44188</c:v>
                </c:pt>
                <c:pt idx="3648">
                  <c:v>44189</c:v>
                </c:pt>
                <c:pt idx="3649">
                  <c:v>44190</c:v>
                </c:pt>
                <c:pt idx="3650">
                  <c:v>44193</c:v>
                </c:pt>
                <c:pt idx="3651">
                  <c:v>44194</c:v>
                </c:pt>
                <c:pt idx="3652">
                  <c:v>44195</c:v>
                </c:pt>
                <c:pt idx="3653">
                  <c:v>44196</c:v>
                </c:pt>
                <c:pt idx="3654">
                  <c:v>44197</c:v>
                </c:pt>
                <c:pt idx="3655">
                  <c:v>44200</c:v>
                </c:pt>
                <c:pt idx="3656">
                  <c:v>44201</c:v>
                </c:pt>
                <c:pt idx="3657">
                  <c:v>44202</c:v>
                </c:pt>
                <c:pt idx="3658">
                  <c:v>44203</c:v>
                </c:pt>
                <c:pt idx="3659">
                  <c:v>44204</c:v>
                </c:pt>
                <c:pt idx="3660">
                  <c:v>44207</c:v>
                </c:pt>
                <c:pt idx="3661">
                  <c:v>44208</c:v>
                </c:pt>
                <c:pt idx="3662">
                  <c:v>44209</c:v>
                </c:pt>
                <c:pt idx="3663">
                  <c:v>44210</c:v>
                </c:pt>
                <c:pt idx="3664">
                  <c:v>44211</c:v>
                </c:pt>
                <c:pt idx="3665">
                  <c:v>44214</c:v>
                </c:pt>
                <c:pt idx="3666">
                  <c:v>44215</c:v>
                </c:pt>
                <c:pt idx="3667">
                  <c:v>44216</c:v>
                </c:pt>
                <c:pt idx="3668">
                  <c:v>44217</c:v>
                </c:pt>
                <c:pt idx="3669">
                  <c:v>44218</c:v>
                </c:pt>
                <c:pt idx="3670">
                  <c:v>44221</c:v>
                </c:pt>
                <c:pt idx="3671">
                  <c:v>44222</c:v>
                </c:pt>
                <c:pt idx="3672">
                  <c:v>44223</c:v>
                </c:pt>
                <c:pt idx="3673">
                  <c:v>44224</c:v>
                </c:pt>
                <c:pt idx="3674">
                  <c:v>44225</c:v>
                </c:pt>
                <c:pt idx="3675">
                  <c:v>44228</c:v>
                </c:pt>
                <c:pt idx="3676">
                  <c:v>44229</c:v>
                </c:pt>
                <c:pt idx="3677">
                  <c:v>44230</c:v>
                </c:pt>
                <c:pt idx="3678">
                  <c:v>44231</c:v>
                </c:pt>
                <c:pt idx="3679">
                  <c:v>44232</c:v>
                </c:pt>
                <c:pt idx="3680">
                  <c:v>44235</c:v>
                </c:pt>
                <c:pt idx="3681">
                  <c:v>44236</c:v>
                </c:pt>
                <c:pt idx="3682">
                  <c:v>44237</c:v>
                </c:pt>
                <c:pt idx="3683">
                  <c:v>44238</c:v>
                </c:pt>
                <c:pt idx="3684">
                  <c:v>44239</c:v>
                </c:pt>
                <c:pt idx="3685">
                  <c:v>44242</c:v>
                </c:pt>
                <c:pt idx="3686">
                  <c:v>44243</c:v>
                </c:pt>
                <c:pt idx="3687">
                  <c:v>44244</c:v>
                </c:pt>
                <c:pt idx="3688">
                  <c:v>44245</c:v>
                </c:pt>
                <c:pt idx="3689">
                  <c:v>44246</c:v>
                </c:pt>
                <c:pt idx="3690">
                  <c:v>44249</c:v>
                </c:pt>
                <c:pt idx="3691">
                  <c:v>44250</c:v>
                </c:pt>
                <c:pt idx="3692">
                  <c:v>44251</c:v>
                </c:pt>
                <c:pt idx="3693">
                  <c:v>44252</c:v>
                </c:pt>
                <c:pt idx="3694">
                  <c:v>44253</c:v>
                </c:pt>
                <c:pt idx="3695">
                  <c:v>44256</c:v>
                </c:pt>
                <c:pt idx="3696">
                  <c:v>44257</c:v>
                </c:pt>
                <c:pt idx="3697">
                  <c:v>44258</c:v>
                </c:pt>
                <c:pt idx="3698">
                  <c:v>44259</c:v>
                </c:pt>
                <c:pt idx="3699">
                  <c:v>44260</c:v>
                </c:pt>
                <c:pt idx="3700">
                  <c:v>44263</c:v>
                </c:pt>
                <c:pt idx="3701">
                  <c:v>44264</c:v>
                </c:pt>
                <c:pt idx="3702">
                  <c:v>44265</c:v>
                </c:pt>
                <c:pt idx="3703">
                  <c:v>44266</c:v>
                </c:pt>
                <c:pt idx="3704">
                  <c:v>44267</c:v>
                </c:pt>
                <c:pt idx="3705">
                  <c:v>44270</c:v>
                </c:pt>
                <c:pt idx="3706">
                  <c:v>44271</c:v>
                </c:pt>
                <c:pt idx="3707">
                  <c:v>44272</c:v>
                </c:pt>
                <c:pt idx="3708">
                  <c:v>44273</c:v>
                </c:pt>
                <c:pt idx="3709">
                  <c:v>44274</c:v>
                </c:pt>
                <c:pt idx="3710">
                  <c:v>44277</c:v>
                </c:pt>
                <c:pt idx="3711">
                  <c:v>44278</c:v>
                </c:pt>
                <c:pt idx="3712">
                  <c:v>44279</c:v>
                </c:pt>
                <c:pt idx="3713">
                  <c:v>44280</c:v>
                </c:pt>
                <c:pt idx="3714">
                  <c:v>44281</c:v>
                </c:pt>
                <c:pt idx="3715">
                  <c:v>44284</c:v>
                </c:pt>
                <c:pt idx="3716">
                  <c:v>44285</c:v>
                </c:pt>
                <c:pt idx="3717">
                  <c:v>44286</c:v>
                </c:pt>
                <c:pt idx="3718">
                  <c:v>44287</c:v>
                </c:pt>
                <c:pt idx="3719">
                  <c:v>44288</c:v>
                </c:pt>
                <c:pt idx="3720">
                  <c:v>44291</c:v>
                </c:pt>
                <c:pt idx="3721">
                  <c:v>44292</c:v>
                </c:pt>
                <c:pt idx="3722">
                  <c:v>44293</c:v>
                </c:pt>
                <c:pt idx="3723">
                  <c:v>44294</c:v>
                </c:pt>
                <c:pt idx="3724">
                  <c:v>44295</c:v>
                </c:pt>
                <c:pt idx="3725">
                  <c:v>44298</c:v>
                </c:pt>
                <c:pt idx="3726">
                  <c:v>44299</c:v>
                </c:pt>
                <c:pt idx="3727">
                  <c:v>44300</c:v>
                </c:pt>
                <c:pt idx="3728">
                  <c:v>44301</c:v>
                </c:pt>
                <c:pt idx="3729">
                  <c:v>44302</c:v>
                </c:pt>
                <c:pt idx="3730">
                  <c:v>44305</c:v>
                </c:pt>
                <c:pt idx="3731">
                  <c:v>44306</c:v>
                </c:pt>
                <c:pt idx="3732">
                  <c:v>44307</c:v>
                </c:pt>
                <c:pt idx="3733">
                  <c:v>44308</c:v>
                </c:pt>
                <c:pt idx="3734">
                  <c:v>44309</c:v>
                </c:pt>
                <c:pt idx="3735">
                  <c:v>44312</c:v>
                </c:pt>
                <c:pt idx="3736">
                  <c:v>44313</c:v>
                </c:pt>
                <c:pt idx="3737">
                  <c:v>44314</c:v>
                </c:pt>
                <c:pt idx="3738">
                  <c:v>44315</c:v>
                </c:pt>
                <c:pt idx="3739">
                  <c:v>44316</c:v>
                </c:pt>
                <c:pt idx="3740">
                  <c:v>44319</c:v>
                </c:pt>
                <c:pt idx="3741">
                  <c:v>44320</c:v>
                </c:pt>
                <c:pt idx="3742">
                  <c:v>44321</c:v>
                </c:pt>
                <c:pt idx="3743">
                  <c:v>44322</c:v>
                </c:pt>
                <c:pt idx="3744">
                  <c:v>44323</c:v>
                </c:pt>
                <c:pt idx="3745">
                  <c:v>44326</c:v>
                </c:pt>
                <c:pt idx="3746">
                  <c:v>44327</c:v>
                </c:pt>
                <c:pt idx="3747">
                  <c:v>44328</c:v>
                </c:pt>
                <c:pt idx="3748">
                  <c:v>44329</c:v>
                </c:pt>
                <c:pt idx="3749">
                  <c:v>44330</c:v>
                </c:pt>
                <c:pt idx="3750">
                  <c:v>44333</c:v>
                </c:pt>
                <c:pt idx="3751">
                  <c:v>44334</c:v>
                </c:pt>
                <c:pt idx="3752">
                  <c:v>44335</c:v>
                </c:pt>
                <c:pt idx="3753">
                  <c:v>44336</c:v>
                </c:pt>
                <c:pt idx="3754">
                  <c:v>44337</c:v>
                </c:pt>
                <c:pt idx="3755">
                  <c:v>44340</c:v>
                </c:pt>
                <c:pt idx="3756">
                  <c:v>44341</c:v>
                </c:pt>
                <c:pt idx="3757">
                  <c:v>44342</c:v>
                </c:pt>
                <c:pt idx="3758">
                  <c:v>44343</c:v>
                </c:pt>
                <c:pt idx="3759">
                  <c:v>44344</c:v>
                </c:pt>
                <c:pt idx="3760">
                  <c:v>44347</c:v>
                </c:pt>
                <c:pt idx="3761">
                  <c:v>44348</c:v>
                </c:pt>
                <c:pt idx="3762">
                  <c:v>44349</c:v>
                </c:pt>
                <c:pt idx="3763">
                  <c:v>44350</c:v>
                </c:pt>
                <c:pt idx="3764">
                  <c:v>44351</c:v>
                </c:pt>
                <c:pt idx="3765">
                  <c:v>44354</c:v>
                </c:pt>
                <c:pt idx="3766">
                  <c:v>44355</c:v>
                </c:pt>
                <c:pt idx="3767">
                  <c:v>44356</c:v>
                </c:pt>
                <c:pt idx="3768">
                  <c:v>44357</c:v>
                </c:pt>
                <c:pt idx="3769">
                  <c:v>44358</c:v>
                </c:pt>
                <c:pt idx="3770">
                  <c:v>44361</c:v>
                </c:pt>
                <c:pt idx="3771">
                  <c:v>44362</c:v>
                </c:pt>
                <c:pt idx="3772">
                  <c:v>44363</c:v>
                </c:pt>
                <c:pt idx="3773">
                  <c:v>44364</c:v>
                </c:pt>
                <c:pt idx="3774">
                  <c:v>44365</c:v>
                </c:pt>
                <c:pt idx="3775">
                  <c:v>44368</c:v>
                </c:pt>
                <c:pt idx="3776">
                  <c:v>44369</c:v>
                </c:pt>
                <c:pt idx="3777">
                  <c:v>44370</c:v>
                </c:pt>
                <c:pt idx="3778">
                  <c:v>44371</c:v>
                </c:pt>
                <c:pt idx="3779">
                  <c:v>44372</c:v>
                </c:pt>
                <c:pt idx="3780">
                  <c:v>44375</c:v>
                </c:pt>
                <c:pt idx="3781">
                  <c:v>44376</c:v>
                </c:pt>
                <c:pt idx="3782">
                  <c:v>44377</c:v>
                </c:pt>
                <c:pt idx="3783">
                  <c:v>44378</c:v>
                </c:pt>
                <c:pt idx="3784">
                  <c:v>44379</c:v>
                </c:pt>
                <c:pt idx="3785">
                  <c:v>44382</c:v>
                </c:pt>
                <c:pt idx="3786">
                  <c:v>44383</c:v>
                </c:pt>
                <c:pt idx="3787">
                  <c:v>44384</c:v>
                </c:pt>
                <c:pt idx="3788">
                  <c:v>44385</c:v>
                </c:pt>
                <c:pt idx="3789">
                  <c:v>44386</c:v>
                </c:pt>
                <c:pt idx="3790">
                  <c:v>44389</c:v>
                </c:pt>
                <c:pt idx="3791">
                  <c:v>44390</c:v>
                </c:pt>
                <c:pt idx="3792">
                  <c:v>44391</c:v>
                </c:pt>
                <c:pt idx="3793">
                  <c:v>44392</c:v>
                </c:pt>
                <c:pt idx="3794">
                  <c:v>44393</c:v>
                </c:pt>
                <c:pt idx="3795">
                  <c:v>44396</c:v>
                </c:pt>
                <c:pt idx="3796">
                  <c:v>44397</c:v>
                </c:pt>
                <c:pt idx="3797">
                  <c:v>44398</c:v>
                </c:pt>
                <c:pt idx="3798">
                  <c:v>44399</c:v>
                </c:pt>
                <c:pt idx="3799">
                  <c:v>44400</c:v>
                </c:pt>
                <c:pt idx="3800">
                  <c:v>44403</c:v>
                </c:pt>
                <c:pt idx="3801">
                  <c:v>44404</c:v>
                </c:pt>
                <c:pt idx="3802">
                  <c:v>44405</c:v>
                </c:pt>
                <c:pt idx="3803">
                  <c:v>44406</c:v>
                </c:pt>
                <c:pt idx="3804">
                  <c:v>44407</c:v>
                </c:pt>
                <c:pt idx="3805">
                  <c:v>44410</c:v>
                </c:pt>
                <c:pt idx="3806">
                  <c:v>44411</c:v>
                </c:pt>
                <c:pt idx="3807">
                  <c:v>44412</c:v>
                </c:pt>
                <c:pt idx="3808">
                  <c:v>44413</c:v>
                </c:pt>
                <c:pt idx="3809">
                  <c:v>44414</c:v>
                </c:pt>
                <c:pt idx="3810">
                  <c:v>44417</c:v>
                </c:pt>
                <c:pt idx="3811">
                  <c:v>44418</c:v>
                </c:pt>
                <c:pt idx="3812">
                  <c:v>44419</c:v>
                </c:pt>
                <c:pt idx="3813">
                  <c:v>44420</c:v>
                </c:pt>
                <c:pt idx="3814">
                  <c:v>44421</c:v>
                </c:pt>
                <c:pt idx="3815">
                  <c:v>44424</c:v>
                </c:pt>
                <c:pt idx="3816">
                  <c:v>44425</c:v>
                </c:pt>
                <c:pt idx="3817">
                  <c:v>44426</c:v>
                </c:pt>
                <c:pt idx="3818">
                  <c:v>44427</c:v>
                </c:pt>
                <c:pt idx="3819">
                  <c:v>44428</c:v>
                </c:pt>
                <c:pt idx="3820">
                  <c:v>44431</c:v>
                </c:pt>
                <c:pt idx="3821">
                  <c:v>44432</c:v>
                </c:pt>
                <c:pt idx="3822">
                  <c:v>44433</c:v>
                </c:pt>
                <c:pt idx="3823">
                  <c:v>44434</c:v>
                </c:pt>
                <c:pt idx="3824">
                  <c:v>44435</c:v>
                </c:pt>
                <c:pt idx="3825">
                  <c:v>44438</c:v>
                </c:pt>
                <c:pt idx="3826">
                  <c:v>44439</c:v>
                </c:pt>
                <c:pt idx="3827">
                  <c:v>44440</c:v>
                </c:pt>
                <c:pt idx="3828">
                  <c:v>44441</c:v>
                </c:pt>
                <c:pt idx="3829">
                  <c:v>44442</c:v>
                </c:pt>
                <c:pt idx="3830">
                  <c:v>44445</c:v>
                </c:pt>
                <c:pt idx="3831">
                  <c:v>44446</c:v>
                </c:pt>
                <c:pt idx="3832">
                  <c:v>44447</c:v>
                </c:pt>
                <c:pt idx="3833">
                  <c:v>44448</c:v>
                </c:pt>
                <c:pt idx="3834">
                  <c:v>44449</c:v>
                </c:pt>
                <c:pt idx="3835">
                  <c:v>44452</c:v>
                </c:pt>
                <c:pt idx="3836">
                  <c:v>44453</c:v>
                </c:pt>
                <c:pt idx="3837">
                  <c:v>44454</c:v>
                </c:pt>
                <c:pt idx="3838">
                  <c:v>44455</c:v>
                </c:pt>
                <c:pt idx="3839">
                  <c:v>44456</c:v>
                </c:pt>
                <c:pt idx="3840">
                  <c:v>44459</c:v>
                </c:pt>
                <c:pt idx="3841">
                  <c:v>44460</c:v>
                </c:pt>
                <c:pt idx="3842">
                  <c:v>44461</c:v>
                </c:pt>
                <c:pt idx="3843">
                  <c:v>44462</c:v>
                </c:pt>
                <c:pt idx="3844">
                  <c:v>44463</c:v>
                </c:pt>
                <c:pt idx="3845">
                  <c:v>44466</c:v>
                </c:pt>
                <c:pt idx="3846">
                  <c:v>44467</c:v>
                </c:pt>
                <c:pt idx="3847">
                  <c:v>44468</c:v>
                </c:pt>
                <c:pt idx="3848">
                  <c:v>44469</c:v>
                </c:pt>
                <c:pt idx="3849">
                  <c:v>44470</c:v>
                </c:pt>
                <c:pt idx="3850">
                  <c:v>44473</c:v>
                </c:pt>
                <c:pt idx="3851">
                  <c:v>44474</c:v>
                </c:pt>
                <c:pt idx="3852">
                  <c:v>44475</c:v>
                </c:pt>
                <c:pt idx="3853">
                  <c:v>44476</c:v>
                </c:pt>
                <c:pt idx="3854">
                  <c:v>44477</c:v>
                </c:pt>
                <c:pt idx="3855">
                  <c:v>44480</c:v>
                </c:pt>
                <c:pt idx="3856">
                  <c:v>44481</c:v>
                </c:pt>
                <c:pt idx="3857">
                  <c:v>44482</c:v>
                </c:pt>
                <c:pt idx="3858">
                  <c:v>44483</c:v>
                </c:pt>
                <c:pt idx="3859">
                  <c:v>44484</c:v>
                </c:pt>
                <c:pt idx="3860">
                  <c:v>44487</c:v>
                </c:pt>
                <c:pt idx="3861">
                  <c:v>44488</c:v>
                </c:pt>
                <c:pt idx="3862">
                  <c:v>44489</c:v>
                </c:pt>
                <c:pt idx="3863">
                  <c:v>44490</c:v>
                </c:pt>
                <c:pt idx="3864">
                  <c:v>44491</c:v>
                </c:pt>
                <c:pt idx="3865">
                  <c:v>44494</c:v>
                </c:pt>
                <c:pt idx="3866">
                  <c:v>44495</c:v>
                </c:pt>
                <c:pt idx="3867">
                  <c:v>44496</c:v>
                </c:pt>
                <c:pt idx="3868">
                  <c:v>44497</c:v>
                </c:pt>
                <c:pt idx="3869">
                  <c:v>44498</c:v>
                </c:pt>
                <c:pt idx="3870">
                  <c:v>44501</c:v>
                </c:pt>
                <c:pt idx="3871">
                  <c:v>44502</c:v>
                </c:pt>
                <c:pt idx="3872">
                  <c:v>44503</c:v>
                </c:pt>
                <c:pt idx="3873">
                  <c:v>44504</c:v>
                </c:pt>
                <c:pt idx="3874">
                  <c:v>44505</c:v>
                </c:pt>
                <c:pt idx="3875">
                  <c:v>44508</c:v>
                </c:pt>
                <c:pt idx="3876">
                  <c:v>44509</c:v>
                </c:pt>
                <c:pt idx="3877">
                  <c:v>44510</c:v>
                </c:pt>
                <c:pt idx="3878">
                  <c:v>44511</c:v>
                </c:pt>
                <c:pt idx="3879">
                  <c:v>44512</c:v>
                </c:pt>
                <c:pt idx="3880">
                  <c:v>44515</c:v>
                </c:pt>
                <c:pt idx="3881">
                  <c:v>44516</c:v>
                </c:pt>
                <c:pt idx="3882">
                  <c:v>44517</c:v>
                </c:pt>
                <c:pt idx="3883">
                  <c:v>44518</c:v>
                </c:pt>
                <c:pt idx="3884">
                  <c:v>44519</c:v>
                </c:pt>
                <c:pt idx="3885">
                  <c:v>44522</c:v>
                </c:pt>
                <c:pt idx="3886">
                  <c:v>44523</c:v>
                </c:pt>
                <c:pt idx="3887">
                  <c:v>44524</c:v>
                </c:pt>
                <c:pt idx="3888">
                  <c:v>44525</c:v>
                </c:pt>
                <c:pt idx="3889">
                  <c:v>44526</c:v>
                </c:pt>
                <c:pt idx="3890">
                  <c:v>44529</c:v>
                </c:pt>
                <c:pt idx="3891">
                  <c:v>44530</c:v>
                </c:pt>
                <c:pt idx="3892">
                  <c:v>44531</c:v>
                </c:pt>
                <c:pt idx="3893">
                  <c:v>44532</c:v>
                </c:pt>
                <c:pt idx="3894">
                  <c:v>44533</c:v>
                </c:pt>
                <c:pt idx="3895">
                  <c:v>44536</c:v>
                </c:pt>
                <c:pt idx="3896">
                  <c:v>44537</c:v>
                </c:pt>
                <c:pt idx="3897">
                  <c:v>44538</c:v>
                </c:pt>
                <c:pt idx="3898">
                  <c:v>44539</c:v>
                </c:pt>
                <c:pt idx="3899">
                  <c:v>44540</c:v>
                </c:pt>
                <c:pt idx="3900">
                  <c:v>44543</c:v>
                </c:pt>
                <c:pt idx="3901">
                  <c:v>44544</c:v>
                </c:pt>
                <c:pt idx="3902">
                  <c:v>44545</c:v>
                </c:pt>
                <c:pt idx="3903">
                  <c:v>44546</c:v>
                </c:pt>
                <c:pt idx="3904">
                  <c:v>44547</c:v>
                </c:pt>
                <c:pt idx="3905">
                  <c:v>44550</c:v>
                </c:pt>
                <c:pt idx="3906">
                  <c:v>44551</c:v>
                </c:pt>
                <c:pt idx="3907">
                  <c:v>44552</c:v>
                </c:pt>
                <c:pt idx="3908">
                  <c:v>44553</c:v>
                </c:pt>
                <c:pt idx="3909">
                  <c:v>44554</c:v>
                </c:pt>
                <c:pt idx="3910">
                  <c:v>44557</c:v>
                </c:pt>
                <c:pt idx="3911">
                  <c:v>44558</c:v>
                </c:pt>
                <c:pt idx="3912">
                  <c:v>44559</c:v>
                </c:pt>
                <c:pt idx="3913">
                  <c:v>44560</c:v>
                </c:pt>
                <c:pt idx="3914">
                  <c:v>44561</c:v>
                </c:pt>
                <c:pt idx="3915">
                  <c:v>44564</c:v>
                </c:pt>
                <c:pt idx="3916">
                  <c:v>44565</c:v>
                </c:pt>
                <c:pt idx="3917">
                  <c:v>44566</c:v>
                </c:pt>
                <c:pt idx="3918">
                  <c:v>44567</c:v>
                </c:pt>
                <c:pt idx="3919">
                  <c:v>44568</c:v>
                </c:pt>
                <c:pt idx="3920">
                  <c:v>44571</c:v>
                </c:pt>
                <c:pt idx="3921">
                  <c:v>44572</c:v>
                </c:pt>
                <c:pt idx="3922">
                  <c:v>44573</c:v>
                </c:pt>
                <c:pt idx="3923">
                  <c:v>44574</c:v>
                </c:pt>
                <c:pt idx="3924">
                  <c:v>44575</c:v>
                </c:pt>
                <c:pt idx="3925">
                  <c:v>44578</c:v>
                </c:pt>
                <c:pt idx="3926">
                  <c:v>44579</c:v>
                </c:pt>
                <c:pt idx="3927">
                  <c:v>44580</c:v>
                </c:pt>
                <c:pt idx="3928">
                  <c:v>44581</c:v>
                </c:pt>
                <c:pt idx="3929">
                  <c:v>44582</c:v>
                </c:pt>
                <c:pt idx="3930">
                  <c:v>44585</c:v>
                </c:pt>
                <c:pt idx="3931">
                  <c:v>44586</c:v>
                </c:pt>
                <c:pt idx="3932">
                  <c:v>44587</c:v>
                </c:pt>
                <c:pt idx="3933">
                  <c:v>44588</c:v>
                </c:pt>
                <c:pt idx="3934">
                  <c:v>44589</c:v>
                </c:pt>
                <c:pt idx="3935">
                  <c:v>44592</c:v>
                </c:pt>
                <c:pt idx="3936">
                  <c:v>44593</c:v>
                </c:pt>
                <c:pt idx="3937">
                  <c:v>44594</c:v>
                </c:pt>
                <c:pt idx="3938">
                  <c:v>44595</c:v>
                </c:pt>
                <c:pt idx="3939">
                  <c:v>44596</c:v>
                </c:pt>
                <c:pt idx="3940">
                  <c:v>44599</c:v>
                </c:pt>
                <c:pt idx="3941">
                  <c:v>44600</c:v>
                </c:pt>
                <c:pt idx="3942">
                  <c:v>44601</c:v>
                </c:pt>
                <c:pt idx="3943">
                  <c:v>44602</c:v>
                </c:pt>
                <c:pt idx="3944">
                  <c:v>44603</c:v>
                </c:pt>
                <c:pt idx="3945">
                  <c:v>44606</c:v>
                </c:pt>
                <c:pt idx="3946">
                  <c:v>44607</c:v>
                </c:pt>
                <c:pt idx="3947">
                  <c:v>44608</c:v>
                </c:pt>
                <c:pt idx="3948">
                  <c:v>44609</c:v>
                </c:pt>
                <c:pt idx="3949">
                  <c:v>44610</c:v>
                </c:pt>
                <c:pt idx="3950">
                  <c:v>44613</c:v>
                </c:pt>
                <c:pt idx="3951">
                  <c:v>44614</c:v>
                </c:pt>
                <c:pt idx="3952">
                  <c:v>44615</c:v>
                </c:pt>
                <c:pt idx="3953">
                  <c:v>44616</c:v>
                </c:pt>
                <c:pt idx="3954">
                  <c:v>44617</c:v>
                </c:pt>
                <c:pt idx="3955">
                  <c:v>44620</c:v>
                </c:pt>
                <c:pt idx="3956">
                  <c:v>44621</c:v>
                </c:pt>
                <c:pt idx="3957">
                  <c:v>44622</c:v>
                </c:pt>
                <c:pt idx="3958">
                  <c:v>44623</c:v>
                </c:pt>
                <c:pt idx="3959">
                  <c:v>44624</c:v>
                </c:pt>
                <c:pt idx="3960">
                  <c:v>44627</c:v>
                </c:pt>
                <c:pt idx="3961">
                  <c:v>44628</c:v>
                </c:pt>
                <c:pt idx="3962">
                  <c:v>44629</c:v>
                </c:pt>
                <c:pt idx="3963">
                  <c:v>44630</c:v>
                </c:pt>
                <c:pt idx="3964">
                  <c:v>44631</c:v>
                </c:pt>
                <c:pt idx="3965">
                  <c:v>44634</c:v>
                </c:pt>
                <c:pt idx="3966">
                  <c:v>44635</c:v>
                </c:pt>
                <c:pt idx="3967">
                  <c:v>44636</c:v>
                </c:pt>
                <c:pt idx="3968">
                  <c:v>44637</c:v>
                </c:pt>
                <c:pt idx="3969">
                  <c:v>44638</c:v>
                </c:pt>
                <c:pt idx="3970">
                  <c:v>44641</c:v>
                </c:pt>
                <c:pt idx="3971">
                  <c:v>44642</c:v>
                </c:pt>
                <c:pt idx="3972">
                  <c:v>44643</c:v>
                </c:pt>
                <c:pt idx="3973">
                  <c:v>44644</c:v>
                </c:pt>
                <c:pt idx="3974">
                  <c:v>44645</c:v>
                </c:pt>
                <c:pt idx="3975">
                  <c:v>44648</c:v>
                </c:pt>
                <c:pt idx="3976">
                  <c:v>44649</c:v>
                </c:pt>
                <c:pt idx="3977">
                  <c:v>44650</c:v>
                </c:pt>
                <c:pt idx="3978">
                  <c:v>44651</c:v>
                </c:pt>
                <c:pt idx="3979">
                  <c:v>44652</c:v>
                </c:pt>
                <c:pt idx="3980">
                  <c:v>44655</c:v>
                </c:pt>
                <c:pt idx="3981">
                  <c:v>44656</c:v>
                </c:pt>
                <c:pt idx="3982">
                  <c:v>44657</c:v>
                </c:pt>
                <c:pt idx="3983">
                  <c:v>44658</c:v>
                </c:pt>
                <c:pt idx="3984">
                  <c:v>44659</c:v>
                </c:pt>
                <c:pt idx="3985">
                  <c:v>44662</c:v>
                </c:pt>
                <c:pt idx="3986">
                  <c:v>44663</c:v>
                </c:pt>
                <c:pt idx="3987">
                  <c:v>44664</c:v>
                </c:pt>
                <c:pt idx="3988">
                  <c:v>44665</c:v>
                </c:pt>
                <c:pt idx="3989">
                  <c:v>44666</c:v>
                </c:pt>
                <c:pt idx="3990">
                  <c:v>44669</c:v>
                </c:pt>
                <c:pt idx="3991">
                  <c:v>44670</c:v>
                </c:pt>
                <c:pt idx="3992">
                  <c:v>44671</c:v>
                </c:pt>
                <c:pt idx="3993">
                  <c:v>44672</c:v>
                </c:pt>
                <c:pt idx="3994">
                  <c:v>44673</c:v>
                </c:pt>
                <c:pt idx="3995">
                  <c:v>44676</c:v>
                </c:pt>
                <c:pt idx="3996">
                  <c:v>44677</c:v>
                </c:pt>
                <c:pt idx="3997">
                  <c:v>44678</c:v>
                </c:pt>
                <c:pt idx="3998">
                  <c:v>44679</c:v>
                </c:pt>
                <c:pt idx="3999">
                  <c:v>44680</c:v>
                </c:pt>
                <c:pt idx="4000">
                  <c:v>44683</c:v>
                </c:pt>
                <c:pt idx="4001">
                  <c:v>44684</c:v>
                </c:pt>
                <c:pt idx="4002">
                  <c:v>44685</c:v>
                </c:pt>
                <c:pt idx="4003">
                  <c:v>44686</c:v>
                </c:pt>
                <c:pt idx="4004">
                  <c:v>44687</c:v>
                </c:pt>
                <c:pt idx="4005">
                  <c:v>44690</c:v>
                </c:pt>
                <c:pt idx="4006">
                  <c:v>44691</c:v>
                </c:pt>
                <c:pt idx="4007">
                  <c:v>44692</c:v>
                </c:pt>
                <c:pt idx="4008">
                  <c:v>44693</c:v>
                </c:pt>
                <c:pt idx="4009">
                  <c:v>44694</c:v>
                </c:pt>
                <c:pt idx="4010">
                  <c:v>44697</c:v>
                </c:pt>
                <c:pt idx="4011">
                  <c:v>44698</c:v>
                </c:pt>
                <c:pt idx="4012">
                  <c:v>44699</c:v>
                </c:pt>
                <c:pt idx="4013">
                  <c:v>44700</c:v>
                </c:pt>
                <c:pt idx="4014">
                  <c:v>44701</c:v>
                </c:pt>
                <c:pt idx="4015">
                  <c:v>44704</c:v>
                </c:pt>
                <c:pt idx="4016">
                  <c:v>44705</c:v>
                </c:pt>
                <c:pt idx="4017">
                  <c:v>44706</c:v>
                </c:pt>
                <c:pt idx="4018">
                  <c:v>44707</c:v>
                </c:pt>
                <c:pt idx="4019">
                  <c:v>44708</c:v>
                </c:pt>
                <c:pt idx="4020">
                  <c:v>44711</c:v>
                </c:pt>
                <c:pt idx="4021">
                  <c:v>44712</c:v>
                </c:pt>
                <c:pt idx="4022">
                  <c:v>44713</c:v>
                </c:pt>
                <c:pt idx="4023">
                  <c:v>44714</c:v>
                </c:pt>
                <c:pt idx="4024">
                  <c:v>44715</c:v>
                </c:pt>
                <c:pt idx="4025">
                  <c:v>44718</c:v>
                </c:pt>
                <c:pt idx="4026">
                  <c:v>44719</c:v>
                </c:pt>
                <c:pt idx="4027">
                  <c:v>44720</c:v>
                </c:pt>
                <c:pt idx="4028">
                  <c:v>44721</c:v>
                </c:pt>
                <c:pt idx="4029">
                  <c:v>44722</c:v>
                </c:pt>
                <c:pt idx="4030">
                  <c:v>44725</c:v>
                </c:pt>
                <c:pt idx="4031">
                  <c:v>44726</c:v>
                </c:pt>
                <c:pt idx="4032">
                  <c:v>44727</c:v>
                </c:pt>
                <c:pt idx="4033">
                  <c:v>44728</c:v>
                </c:pt>
                <c:pt idx="4034">
                  <c:v>44729</c:v>
                </c:pt>
                <c:pt idx="4035">
                  <c:v>44732</c:v>
                </c:pt>
                <c:pt idx="4036">
                  <c:v>44733</c:v>
                </c:pt>
                <c:pt idx="4037">
                  <c:v>44734</c:v>
                </c:pt>
                <c:pt idx="4038">
                  <c:v>44735</c:v>
                </c:pt>
                <c:pt idx="4039">
                  <c:v>44736</c:v>
                </c:pt>
                <c:pt idx="4040">
                  <c:v>44739</c:v>
                </c:pt>
                <c:pt idx="4041">
                  <c:v>44740</c:v>
                </c:pt>
                <c:pt idx="4042">
                  <c:v>44741</c:v>
                </c:pt>
                <c:pt idx="4043">
                  <c:v>44742</c:v>
                </c:pt>
                <c:pt idx="4044">
                  <c:v>44743</c:v>
                </c:pt>
                <c:pt idx="4045">
                  <c:v>44746</c:v>
                </c:pt>
                <c:pt idx="4046">
                  <c:v>44747</c:v>
                </c:pt>
                <c:pt idx="4047">
                  <c:v>44748</c:v>
                </c:pt>
                <c:pt idx="4048">
                  <c:v>44749</c:v>
                </c:pt>
                <c:pt idx="4049">
                  <c:v>44750</c:v>
                </c:pt>
                <c:pt idx="4050">
                  <c:v>44753</c:v>
                </c:pt>
                <c:pt idx="4051">
                  <c:v>44754</c:v>
                </c:pt>
                <c:pt idx="4052">
                  <c:v>44755</c:v>
                </c:pt>
                <c:pt idx="4053">
                  <c:v>44756</c:v>
                </c:pt>
                <c:pt idx="4054">
                  <c:v>44757</c:v>
                </c:pt>
                <c:pt idx="4055">
                  <c:v>44760</c:v>
                </c:pt>
                <c:pt idx="4056">
                  <c:v>44761</c:v>
                </c:pt>
                <c:pt idx="4057">
                  <c:v>44762</c:v>
                </c:pt>
                <c:pt idx="4058">
                  <c:v>44763</c:v>
                </c:pt>
                <c:pt idx="4059">
                  <c:v>44764</c:v>
                </c:pt>
                <c:pt idx="4060">
                  <c:v>44767</c:v>
                </c:pt>
                <c:pt idx="4061">
                  <c:v>44768</c:v>
                </c:pt>
                <c:pt idx="4062">
                  <c:v>44769</c:v>
                </c:pt>
                <c:pt idx="4063">
                  <c:v>44770</c:v>
                </c:pt>
                <c:pt idx="4064">
                  <c:v>44771</c:v>
                </c:pt>
                <c:pt idx="4065">
                  <c:v>44774</c:v>
                </c:pt>
                <c:pt idx="4066">
                  <c:v>44775</c:v>
                </c:pt>
                <c:pt idx="4067">
                  <c:v>44776</c:v>
                </c:pt>
                <c:pt idx="4068">
                  <c:v>44777</c:v>
                </c:pt>
                <c:pt idx="4069">
                  <c:v>44778</c:v>
                </c:pt>
                <c:pt idx="4070">
                  <c:v>44781</c:v>
                </c:pt>
                <c:pt idx="4071">
                  <c:v>44782</c:v>
                </c:pt>
                <c:pt idx="4072">
                  <c:v>44783</c:v>
                </c:pt>
                <c:pt idx="4073">
                  <c:v>44784</c:v>
                </c:pt>
                <c:pt idx="4074">
                  <c:v>44785</c:v>
                </c:pt>
                <c:pt idx="4075">
                  <c:v>44788</c:v>
                </c:pt>
                <c:pt idx="4076">
                  <c:v>44789</c:v>
                </c:pt>
                <c:pt idx="4077">
                  <c:v>44790</c:v>
                </c:pt>
                <c:pt idx="4078">
                  <c:v>44791</c:v>
                </c:pt>
                <c:pt idx="4079">
                  <c:v>44792</c:v>
                </c:pt>
                <c:pt idx="4080">
                  <c:v>44795</c:v>
                </c:pt>
                <c:pt idx="4081">
                  <c:v>44796</c:v>
                </c:pt>
                <c:pt idx="4082">
                  <c:v>44797</c:v>
                </c:pt>
                <c:pt idx="4083">
                  <c:v>44798</c:v>
                </c:pt>
                <c:pt idx="4084">
                  <c:v>44799</c:v>
                </c:pt>
                <c:pt idx="4085">
                  <c:v>44802</c:v>
                </c:pt>
                <c:pt idx="4086">
                  <c:v>44803</c:v>
                </c:pt>
                <c:pt idx="4087">
                  <c:v>44804</c:v>
                </c:pt>
                <c:pt idx="4088">
                  <c:v>44805</c:v>
                </c:pt>
                <c:pt idx="4089">
                  <c:v>44806</c:v>
                </c:pt>
                <c:pt idx="4090">
                  <c:v>44809</c:v>
                </c:pt>
                <c:pt idx="4091">
                  <c:v>44810</c:v>
                </c:pt>
                <c:pt idx="4092">
                  <c:v>44811</c:v>
                </c:pt>
                <c:pt idx="4093">
                  <c:v>44812</c:v>
                </c:pt>
                <c:pt idx="4094">
                  <c:v>44813</c:v>
                </c:pt>
                <c:pt idx="4095">
                  <c:v>44816</c:v>
                </c:pt>
                <c:pt idx="4096">
                  <c:v>44817</c:v>
                </c:pt>
                <c:pt idx="4097">
                  <c:v>44818</c:v>
                </c:pt>
                <c:pt idx="4098">
                  <c:v>44819</c:v>
                </c:pt>
                <c:pt idx="4099">
                  <c:v>44820</c:v>
                </c:pt>
                <c:pt idx="4100">
                  <c:v>44823</c:v>
                </c:pt>
                <c:pt idx="4101">
                  <c:v>44824</c:v>
                </c:pt>
                <c:pt idx="4102">
                  <c:v>44825</c:v>
                </c:pt>
                <c:pt idx="4103">
                  <c:v>44826</c:v>
                </c:pt>
                <c:pt idx="4104">
                  <c:v>44827</c:v>
                </c:pt>
                <c:pt idx="4105">
                  <c:v>44830</c:v>
                </c:pt>
                <c:pt idx="4106">
                  <c:v>44831</c:v>
                </c:pt>
                <c:pt idx="4107">
                  <c:v>44832</c:v>
                </c:pt>
                <c:pt idx="4108">
                  <c:v>44833</c:v>
                </c:pt>
                <c:pt idx="4109">
                  <c:v>44834</c:v>
                </c:pt>
                <c:pt idx="4110">
                  <c:v>44837</c:v>
                </c:pt>
                <c:pt idx="4111">
                  <c:v>44838</c:v>
                </c:pt>
                <c:pt idx="4112">
                  <c:v>44839</c:v>
                </c:pt>
                <c:pt idx="4113">
                  <c:v>44840</c:v>
                </c:pt>
                <c:pt idx="4114">
                  <c:v>44841</c:v>
                </c:pt>
                <c:pt idx="4115">
                  <c:v>44844</c:v>
                </c:pt>
                <c:pt idx="4116">
                  <c:v>44845</c:v>
                </c:pt>
                <c:pt idx="4117">
                  <c:v>44846</c:v>
                </c:pt>
                <c:pt idx="4118">
                  <c:v>44847</c:v>
                </c:pt>
                <c:pt idx="4119">
                  <c:v>44848</c:v>
                </c:pt>
                <c:pt idx="4120">
                  <c:v>44851</c:v>
                </c:pt>
                <c:pt idx="4121">
                  <c:v>44852</c:v>
                </c:pt>
                <c:pt idx="4122">
                  <c:v>44853</c:v>
                </c:pt>
                <c:pt idx="4123">
                  <c:v>44854</c:v>
                </c:pt>
                <c:pt idx="4124">
                  <c:v>44855</c:v>
                </c:pt>
                <c:pt idx="4125">
                  <c:v>44858</c:v>
                </c:pt>
                <c:pt idx="4126">
                  <c:v>44859</c:v>
                </c:pt>
                <c:pt idx="4127">
                  <c:v>44860</c:v>
                </c:pt>
                <c:pt idx="4128">
                  <c:v>44861</c:v>
                </c:pt>
                <c:pt idx="4129">
                  <c:v>44862</c:v>
                </c:pt>
                <c:pt idx="4130">
                  <c:v>44865</c:v>
                </c:pt>
                <c:pt idx="4131">
                  <c:v>44866</c:v>
                </c:pt>
                <c:pt idx="4132">
                  <c:v>44867</c:v>
                </c:pt>
                <c:pt idx="4133">
                  <c:v>44868</c:v>
                </c:pt>
                <c:pt idx="4134">
                  <c:v>44869</c:v>
                </c:pt>
                <c:pt idx="4135">
                  <c:v>44872</c:v>
                </c:pt>
                <c:pt idx="4136">
                  <c:v>44873</c:v>
                </c:pt>
                <c:pt idx="4137">
                  <c:v>44874</c:v>
                </c:pt>
                <c:pt idx="4138">
                  <c:v>44875</c:v>
                </c:pt>
                <c:pt idx="4139">
                  <c:v>44876</c:v>
                </c:pt>
                <c:pt idx="4140">
                  <c:v>44879</c:v>
                </c:pt>
                <c:pt idx="4141">
                  <c:v>44880</c:v>
                </c:pt>
                <c:pt idx="4142">
                  <c:v>44881</c:v>
                </c:pt>
                <c:pt idx="4143">
                  <c:v>44882</c:v>
                </c:pt>
                <c:pt idx="4144">
                  <c:v>44883</c:v>
                </c:pt>
                <c:pt idx="4145">
                  <c:v>44886</c:v>
                </c:pt>
                <c:pt idx="4146">
                  <c:v>44887</c:v>
                </c:pt>
                <c:pt idx="4147">
                  <c:v>44888</c:v>
                </c:pt>
                <c:pt idx="4148">
                  <c:v>44889</c:v>
                </c:pt>
                <c:pt idx="4149">
                  <c:v>44890</c:v>
                </c:pt>
                <c:pt idx="4150">
                  <c:v>44893</c:v>
                </c:pt>
                <c:pt idx="4151">
                  <c:v>44894</c:v>
                </c:pt>
                <c:pt idx="4152">
                  <c:v>44895</c:v>
                </c:pt>
                <c:pt idx="4153">
                  <c:v>44896</c:v>
                </c:pt>
                <c:pt idx="4154">
                  <c:v>44897</c:v>
                </c:pt>
                <c:pt idx="4155">
                  <c:v>44900</c:v>
                </c:pt>
                <c:pt idx="4156">
                  <c:v>44901</c:v>
                </c:pt>
                <c:pt idx="4157">
                  <c:v>44902</c:v>
                </c:pt>
                <c:pt idx="4158">
                  <c:v>44903</c:v>
                </c:pt>
                <c:pt idx="4159">
                  <c:v>44904</c:v>
                </c:pt>
                <c:pt idx="4160">
                  <c:v>44907</c:v>
                </c:pt>
                <c:pt idx="4161">
                  <c:v>44908</c:v>
                </c:pt>
                <c:pt idx="4162">
                  <c:v>44909</c:v>
                </c:pt>
                <c:pt idx="4163">
                  <c:v>44910</c:v>
                </c:pt>
                <c:pt idx="4164">
                  <c:v>44911</c:v>
                </c:pt>
                <c:pt idx="4165">
                  <c:v>44914</c:v>
                </c:pt>
                <c:pt idx="4166">
                  <c:v>44915</c:v>
                </c:pt>
                <c:pt idx="4167">
                  <c:v>44916</c:v>
                </c:pt>
                <c:pt idx="4168">
                  <c:v>44917</c:v>
                </c:pt>
                <c:pt idx="4169">
                  <c:v>44918</c:v>
                </c:pt>
                <c:pt idx="4170">
                  <c:v>44921</c:v>
                </c:pt>
                <c:pt idx="4171">
                  <c:v>44922</c:v>
                </c:pt>
                <c:pt idx="4172">
                  <c:v>44923</c:v>
                </c:pt>
                <c:pt idx="4173">
                  <c:v>44924</c:v>
                </c:pt>
                <c:pt idx="4174">
                  <c:v>44925</c:v>
                </c:pt>
                <c:pt idx="4175">
                  <c:v>44928</c:v>
                </c:pt>
                <c:pt idx="4176">
                  <c:v>44929</c:v>
                </c:pt>
                <c:pt idx="4177">
                  <c:v>44930</c:v>
                </c:pt>
                <c:pt idx="4178">
                  <c:v>44931</c:v>
                </c:pt>
                <c:pt idx="4179">
                  <c:v>44932</c:v>
                </c:pt>
                <c:pt idx="4180">
                  <c:v>44935</c:v>
                </c:pt>
                <c:pt idx="4181">
                  <c:v>44936</c:v>
                </c:pt>
                <c:pt idx="4182">
                  <c:v>44937</c:v>
                </c:pt>
                <c:pt idx="4183">
                  <c:v>44938</c:v>
                </c:pt>
                <c:pt idx="4184">
                  <c:v>44939</c:v>
                </c:pt>
                <c:pt idx="4185">
                  <c:v>44942</c:v>
                </c:pt>
                <c:pt idx="4186">
                  <c:v>44943</c:v>
                </c:pt>
                <c:pt idx="4187">
                  <c:v>44944</c:v>
                </c:pt>
                <c:pt idx="4188">
                  <c:v>44945</c:v>
                </c:pt>
                <c:pt idx="4189">
                  <c:v>44946</c:v>
                </c:pt>
                <c:pt idx="4190">
                  <c:v>44949</c:v>
                </c:pt>
                <c:pt idx="4191">
                  <c:v>44950</c:v>
                </c:pt>
                <c:pt idx="4192">
                  <c:v>44951</c:v>
                </c:pt>
                <c:pt idx="4193">
                  <c:v>44952</c:v>
                </c:pt>
                <c:pt idx="4194">
                  <c:v>44953</c:v>
                </c:pt>
                <c:pt idx="4195">
                  <c:v>44956</c:v>
                </c:pt>
                <c:pt idx="4196">
                  <c:v>44957</c:v>
                </c:pt>
                <c:pt idx="4197">
                  <c:v>44958</c:v>
                </c:pt>
                <c:pt idx="4198">
                  <c:v>44959</c:v>
                </c:pt>
                <c:pt idx="4199">
                  <c:v>44960</c:v>
                </c:pt>
                <c:pt idx="4200">
                  <c:v>44963</c:v>
                </c:pt>
                <c:pt idx="4201">
                  <c:v>44964</c:v>
                </c:pt>
                <c:pt idx="4202">
                  <c:v>44965</c:v>
                </c:pt>
                <c:pt idx="4203">
                  <c:v>44966</c:v>
                </c:pt>
                <c:pt idx="4204">
                  <c:v>44967</c:v>
                </c:pt>
                <c:pt idx="4205">
                  <c:v>44970</c:v>
                </c:pt>
                <c:pt idx="4206">
                  <c:v>44971</c:v>
                </c:pt>
                <c:pt idx="4207">
                  <c:v>44972</c:v>
                </c:pt>
                <c:pt idx="4208">
                  <c:v>44973</c:v>
                </c:pt>
                <c:pt idx="4209">
                  <c:v>44974</c:v>
                </c:pt>
                <c:pt idx="4210">
                  <c:v>44977</c:v>
                </c:pt>
                <c:pt idx="4211">
                  <c:v>44978</c:v>
                </c:pt>
                <c:pt idx="4212">
                  <c:v>44979</c:v>
                </c:pt>
                <c:pt idx="4213">
                  <c:v>44980</c:v>
                </c:pt>
                <c:pt idx="4214">
                  <c:v>44981</c:v>
                </c:pt>
                <c:pt idx="4215">
                  <c:v>44984</c:v>
                </c:pt>
                <c:pt idx="4216">
                  <c:v>44985</c:v>
                </c:pt>
                <c:pt idx="4217">
                  <c:v>44986</c:v>
                </c:pt>
                <c:pt idx="4218">
                  <c:v>44987</c:v>
                </c:pt>
                <c:pt idx="4219">
                  <c:v>44988</c:v>
                </c:pt>
                <c:pt idx="4220">
                  <c:v>44991</c:v>
                </c:pt>
                <c:pt idx="4221">
                  <c:v>44992</c:v>
                </c:pt>
                <c:pt idx="4222">
                  <c:v>44993</c:v>
                </c:pt>
                <c:pt idx="4223">
                  <c:v>44994</c:v>
                </c:pt>
                <c:pt idx="4224">
                  <c:v>44995</c:v>
                </c:pt>
                <c:pt idx="4225">
                  <c:v>44998</c:v>
                </c:pt>
                <c:pt idx="4226">
                  <c:v>44999</c:v>
                </c:pt>
                <c:pt idx="4227">
                  <c:v>45000</c:v>
                </c:pt>
                <c:pt idx="4228">
                  <c:v>45001</c:v>
                </c:pt>
                <c:pt idx="4229">
                  <c:v>45002</c:v>
                </c:pt>
                <c:pt idx="4230">
                  <c:v>45005</c:v>
                </c:pt>
                <c:pt idx="4231">
                  <c:v>45006</c:v>
                </c:pt>
                <c:pt idx="4232">
                  <c:v>45007</c:v>
                </c:pt>
                <c:pt idx="4233">
                  <c:v>45008</c:v>
                </c:pt>
                <c:pt idx="4234">
                  <c:v>45009</c:v>
                </c:pt>
                <c:pt idx="4235">
                  <c:v>45012</c:v>
                </c:pt>
                <c:pt idx="4236">
                  <c:v>45013</c:v>
                </c:pt>
                <c:pt idx="4237">
                  <c:v>45014</c:v>
                </c:pt>
                <c:pt idx="4238">
                  <c:v>45015</c:v>
                </c:pt>
                <c:pt idx="4239">
                  <c:v>45016</c:v>
                </c:pt>
                <c:pt idx="4240">
                  <c:v>45019</c:v>
                </c:pt>
                <c:pt idx="4241">
                  <c:v>45020</c:v>
                </c:pt>
                <c:pt idx="4242">
                  <c:v>45021</c:v>
                </c:pt>
                <c:pt idx="4243">
                  <c:v>45022</c:v>
                </c:pt>
                <c:pt idx="4244">
                  <c:v>45023</c:v>
                </c:pt>
                <c:pt idx="4245">
                  <c:v>45026</c:v>
                </c:pt>
                <c:pt idx="4246">
                  <c:v>45027</c:v>
                </c:pt>
                <c:pt idx="4247">
                  <c:v>45028</c:v>
                </c:pt>
                <c:pt idx="4248">
                  <c:v>45029</c:v>
                </c:pt>
                <c:pt idx="4249">
                  <c:v>45030</c:v>
                </c:pt>
                <c:pt idx="4250">
                  <c:v>45033</c:v>
                </c:pt>
                <c:pt idx="4251">
                  <c:v>45034</c:v>
                </c:pt>
                <c:pt idx="4252">
                  <c:v>45035</c:v>
                </c:pt>
                <c:pt idx="4253">
                  <c:v>45036</c:v>
                </c:pt>
                <c:pt idx="4254">
                  <c:v>45037</c:v>
                </c:pt>
                <c:pt idx="4255">
                  <c:v>45040</c:v>
                </c:pt>
                <c:pt idx="4256">
                  <c:v>45041</c:v>
                </c:pt>
                <c:pt idx="4257">
                  <c:v>45042</c:v>
                </c:pt>
                <c:pt idx="4258">
                  <c:v>45043</c:v>
                </c:pt>
                <c:pt idx="4259">
                  <c:v>45044</c:v>
                </c:pt>
                <c:pt idx="4260">
                  <c:v>45047</c:v>
                </c:pt>
                <c:pt idx="4261">
                  <c:v>45048</c:v>
                </c:pt>
                <c:pt idx="4262">
                  <c:v>45049</c:v>
                </c:pt>
                <c:pt idx="4263">
                  <c:v>45050</c:v>
                </c:pt>
                <c:pt idx="4264">
                  <c:v>45051</c:v>
                </c:pt>
                <c:pt idx="4265">
                  <c:v>45054</c:v>
                </c:pt>
                <c:pt idx="4266">
                  <c:v>45055</c:v>
                </c:pt>
                <c:pt idx="4267">
                  <c:v>45056</c:v>
                </c:pt>
                <c:pt idx="4268">
                  <c:v>45057</c:v>
                </c:pt>
                <c:pt idx="4269">
                  <c:v>45058</c:v>
                </c:pt>
                <c:pt idx="4270">
                  <c:v>45061</c:v>
                </c:pt>
                <c:pt idx="4271">
                  <c:v>45062</c:v>
                </c:pt>
                <c:pt idx="4272">
                  <c:v>45063</c:v>
                </c:pt>
                <c:pt idx="4273">
                  <c:v>45064</c:v>
                </c:pt>
                <c:pt idx="4274">
                  <c:v>45065</c:v>
                </c:pt>
                <c:pt idx="4275">
                  <c:v>45068</c:v>
                </c:pt>
                <c:pt idx="4276">
                  <c:v>45069</c:v>
                </c:pt>
                <c:pt idx="4277">
                  <c:v>45070</c:v>
                </c:pt>
                <c:pt idx="4278">
                  <c:v>45071</c:v>
                </c:pt>
                <c:pt idx="4279">
                  <c:v>45072</c:v>
                </c:pt>
                <c:pt idx="4280">
                  <c:v>45075</c:v>
                </c:pt>
                <c:pt idx="4281">
                  <c:v>45076</c:v>
                </c:pt>
                <c:pt idx="4282">
                  <c:v>45077</c:v>
                </c:pt>
                <c:pt idx="4283">
                  <c:v>45078</c:v>
                </c:pt>
                <c:pt idx="4284">
                  <c:v>45079</c:v>
                </c:pt>
                <c:pt idx="4285">
                  <c:v>45082</c:v>
                </c:pt>
                <c:pt idx="4286">
                  <c:v>45083</c:v>
                </c:pt>
                <c:pt idx="4287">
                  <c:v>45084</c:v>
                </c:pt>
                <c:pt idx="4288">
                  <c:v>45085</c:v>
                </c:pt>
                <c:pt idx="4289">
                  <c:v>45086</c:v>
                </c:pt>
                <c:pt idx="4290">
                  <c:v>45089</c:v>
                </c:pt>
                <c:pt idx="4291">
                  <c:v>45090</c:v>
                </c:pt>
                <c:pt idx="4292">
                  <c:v>45091</c:v>
                </c:pt>
                <c:pt idx="4293">
                  <c:v>45092</c:v>
                </c:pt>
                <c:pt idx="4294">
                  <c:v>45093</c:v>
                </c:pt>
                <c:pt idx="4295">
                  <c:v>45096</c:v>
                </c:pt>
                <c:pt idx="4296">
                  <c:v>45097</c:v>
                </c:pt>
                <c:pt idx="4297">
                  <c:v>45098</c:v>
                </c:pt>
                <c:pt idx="4298">
                  <c:v>45099</c:v>
                </c:pt>
                <c:pt idx="4299">
                  <c:v>45100</c:v>
                </c:pt>
                <c:pt idx="4300">
                  <c:v>45103</c:v>
                </c:pt>
                <c:pt idx="4301">
                  <c:v>45104</c:v>
                </c:pt>
                <c:pt idx="4302">
                  <c:v>45105</c:v>
                </c:pt>
                <c:pt idx="4303">
                  <c:v>45106</c:v>
                </c:pt>
                <c:pt idx="4304">
                  <c:v>45107</c:v>
                </c:pt>
                <c:pt idx="4305">
                  <c:v>45110</c:v>
                </c:pt>
                <c:pt idx="4306">
                  <c:v>45111</c:v>
                </c:pt>
                <c:pt idx="4307">
                  <c:v>45112</c:v>
                </c:pt>
                <c:pt idx="4308">
                  <c:v>45113</c:v>
                </c:pt>
                <c:pt idx="4309">
                  <c:v>45114</c:v>
                </c:pt>
                <c:pt idx="4310">
                  <c:v>45117</c:v>
                </c:pt>
                <c:pt idx="4311">
                  <c:v>45118</c:v>
                </c:pt>
                <c:pt idx="4312">
                  <c:v>45119</c:v>
                </c:pt>
                <c:pt idx="4313">
                  <c:v>45120</c:v>
                </c:pt>
                <c:pt idx="4314">
                  <c:v>45121</c:v>
                </c:pt>
                <c:pt idx="4315">
                  <c:v>45124</c:v>
                </c:pt>
                <c:pt idx="4316">
                  <c:v>45125</c:v>
                </c:pt>
                <c:pt idx="4317">
                  <c:v>45126</c:v>
                </c:pt>
                <c:pt idx="4318">
                  <c:v>45127</c:v>
                </c:pt>
                <c:pt idx="4319">
                  <c:v>45128</c:v>
                </c:pt>
                <c:pt idx="4320">
                  <c:v>45131</c:v>
                </c:pt>
                <c:pt idx="4321">
                  <c:v>45132</c:v>
                </c:pt>
                <c:pt idx="4322">
                  <c:v>45133</c:v>
                </c:pt>
                <c:pt idx="4323">
                  <c:v>45134</c:v>
                </c:pt>
                <c:pt idx="4324">
                  <c:v>45135</c:v>
                </c:pt>
                <c:pt idx="4325">
                  <c:v>45138</c:v>
                </c:pt>
                <c:pt idx="4326">
                  <c:v>45139</c:v>
                </c:pt>
                <c:pt idx="4327">
                  <c:v>45140</c:v>
                </c:pt>
                <c:pt idx="4328">
                  <c:v>45141</c:v>
                </c:pt>
                <c:pt idx="4329">
                  <c:v>45142</c:v>
                </c:pt>
                <c:pt idx="4330">
                  <c:v>45145</c:v>
                </c:pt>
                <c:pt idx="4331">
                  <c:v>45146</c:v>
                </c:pt>
                <c:pt idx="4332">
                  <c:v>45147</c:v>
                </c:pt>
                <c:pt idx="4333">
                  <c:v>45148</c:v>
                </c:pt>
                <c:pt idx="4334">
                  <c:v>45149</c:v>
                </c:pt>
                <c:pt idx="4335">
                  <c:v>45152</c:v>
                </c:pt>
                <c:pt idx="4336">
                  <c:v>45153</c:v>
                </c:pt>
                <c:pt idx="4337">
                  <c:v>45154</c:v>
                </c:pt>
                <c:pt idx="4338">
                  <c:v>45155</c:v>
                </c:pt>
                <c:pt idx="4339">
                  <c:v>45156</c:v>
                </c:pt>
                <c:pt idx="4340">
                  <c:v>45159</c:v>
                </c:pt>
                <c:pt idx="4341">
                  <c:v>45160</c:v>
                </c:pt>
                <c:pt idx="4342">
                  <c:v>45161</c:v>
                </c:pt>
                <c:pt idx="4343">
                  <c:v>45162</c:v>
                </c:pt>
                <c:pt idx="4344">
                  <c:v>45163</c:v>
                </c:pt>
                <c:pt idx="4345">
                  <c:v>45166</c:v>
                </c:pt>
                <c:pt idx="4346">
                  <c:v>45167</c:v>
                </c:pt>
                <c:pt idx="4347">
                  <c:v>45168</c:v>
                </c:pt>
                <c:pt idx="4348">
                  <c:v>45169</c:v>
                </c:pt>
                <c:pt idx="4349">
                  <c:v>45170</c:v>
                </c:pt>
                <c:pt idx="4350">
                  <c:v>45173</c:v>
                </c:pt>
                <c:pt idx="4351">
                  <c:v>45174</c:v>
                </c:pt>
                <c:pt idx="4352">
                  <c:v>45175</c:v>
                </c:pt>
                <c:pt idx="4353">
                  <c:v>45176</c:v>
                </c:pt>
                <c:pt idx="4354">
                  <c:v>45177</c:v>
                </c:pt>
                <c:pt idx="4355">
                  <c:v>45180</c:v>
                </c:pt>
                <c:pt idx="4356">
                  <c:v>45181</c:v>
                </c:pt>
                <c:pt idx="4357">
                  <c:v>45182</c:v>
                </c:pt>
                <c:pt idx="4358">
                  <c:v>45183</c:v>
                </c:pt>
                <c:pt idx="4359">
                  <c:v>45184</c:v>
                </c:pt>
                <c:pt idx="4360">
                  <c:v>45187</c:v>
                </c:pt>
                <c:pt idx="4361">
                  <c:v>45188</c:v>
                </c:pt>
                <c:pt idx="4362">
                  <c:v>45189</c:v>
                </c:pt>
                <c:pt idx="4363">
                  <c:v>45190</c:v>
                </c:pt>
                <c:pt idx="4364">
                  <c:v>45191</c:v>
                </c:pt>
                <c:pt idx="4365">
                  <c:v>45194</c:v>
                </c:pt>
                <c:pt idx="4366">
                  <c:v>45195</c:v>
                </c:pt>
                <c:pt idx="4367">
                  <c:v>45196</c:v>
                </c:pt>
                <c:pt idx="4368">
                  <c:v>45197</c:v>
                </c:pt>
                <c:pt idx="4369">
                  <c:v>45198</c:v>
                </c:pt>
                <c:pt idx="4370">
                  <c:v>45201</c:v>
                </c:pt>
                <c:pt idx="4371">
                  <c:v>45202</c:v>
                </c:pt>
                <c:pt idx="4372">
                  <c:v>45203</c:v>
                </c:pt>
                <c:pt idx="4373">
                  <c:v>45204</c:v>
                </c:pt>
                <c:pt idx="4374">
                  <c:v>45205</c:v>
                </c:pt>
                <c:pt idx="4375">
                  <c:v>45208</c:v>
                </c:pt>
                <c:pt idx="4376">
                  <c:v>45209</c:v>
                </c:pt>
                <c:pt idx="4377">
                  <c:v>45210</c:v>
                </c:pt>
                <c:pt idx="4378">
                  <c:v>45211</c:v>
                </c:pt>
                <c:pt idx="4379">
                  <c:v>45212</c:v>
                </c:pt>
                <c:pt idx="4380">
                  <c:v>45215</c:v>
                </c:pt>
                <c:pt idx="4381">
                  <c:v>45216</c:v>
                </c:pt>
                <c:pt idx="4382">
                  <c:v>45217</c:v>
                </c:pt>
                <c:pt idx="4383">
                  <c:v>45218</c:v>
                </c:pt>
                <c:pt idx="4384">
                  <c:v>45219</c:v>
                </c:pt>
                <c:pt idx="4385">
                  <c:v>45222</c:v>
                </c:pt>
                <c:pt idx="4386">
                  <c:v>45223</c:v>
                </c:pt>
                <c:pt idx="4387">
                  <c:v>45224</c:v>
                </c:pt>
                <c:pt idx="4388">
                  <c:v>45225</c:v>
                </c:pt>
                <c:pt idx="4389">
                  <c:v>45226</c:v>
                </c:pt>
                <c:pt idx="4390">
                  <c:v>45229</c:v>
                </c:pt>
                <c:pt idx="4391">
                  <c:v>45230</c:v>
                </c:pt>
                <c:pt idx="4392">
                  <c:v>45231</c:v>
                </c:pt>
                <c:pt idx="4393">
                  <c:v>45232</c:v>
                </c:pt>
                <c:pt idx="4394">
                  <c:v>45233</c:v>
                </c:pt>
                <c:pt idx="4395">
                  <c:v>45236</c:v>
                </c:pt>
                <c:pt idx="4396">
                  <c:v>45237</c:v>
                </c:pt>
                <c:pt idx="4397">
                  <c:v>45238</c:v>
                </c:pt>
                <c:pt idx="4398">
                  <c:v>45239</c:v>
                </c:pt>
                <c:pt idx="4399">
                  <c:v>45240</c:v>
                </c:pt>
                <c:pt idx="4400">
                  <c:v>45243</c:v>
                </c:pt>
                <c:pt idx="4401">
                  <c:v>45244</c:v>
                </c:pt>
                <c:pt idx="4402">
                  <c:v>45245</c:v>
                </c:pt>
                <c:pt idx="4403">
                  <c:v>45246</c:v>
                </c:pt>
                <c:pt idx="4404">
                  <c:v>45247</c:v>
                </c:pt>
                <c:pt idx="4405">
                  <c:v>45250</c:v>
                </c:pt>
                <c:pt idx="4406">
                  <c:v>45251</c:v>
                </c:pt>
                <c:pt idx="4407">
                  <c:v>45252</c:v>
                </c:pt>
                <c:pt idx="4408">
                  <c:v>45253</c:v>
                </c:pt>
                <c:pt idx="4409">
                  <c:v>45254</c:v>
                </c:pt>
                <c:pt idx="4410">
                  <c:v>45257</c:v>
                </c:pt>
                <c:pt idx="4411">
                  <c:v>45258</c:v>
                </c:pt>
                <c:pt idx="4412">
                  <c:v>45259</c:v>
                </c:pt>
                <c:pt idx="4413">
                  <c:v>45260</c:v>
                </c:pt>
                <c:pt idx="4414">
                  <c:v>45261</c:v>
                </c:pt>
                <c:pt idx="4415">
                  <c:v>45264</c:v>
                </c:pt>
                <c:pt idx="4416">
                  <c:v>45265</c:v>
                </c:pt>
              </c:numCache>
            </c:numRef>
          </c:cat>
          <c:val>
            <c:numRef>
              <c:f>Gráfico!$AE$3:$AE$9993</c:f>
              <c:numCache>
                <c:formatCode>General</c:formatCode>
                <c:ptCount val="9991"/>
                <c:pt idx="0">
                  <c:v>4.4750750000000004</c:v>
                </c:pt>
                <c:pt idx="1">
                  <c:v>4.4689916666666676</c:v>
                </c:pt>
                <c:pt idx="2">
                  <c:v>4.4631916666666669</c:v>
                </c:pt>
                <c:pt idx="3">
                  <c:v>4.4437083333333334</c:v>
                </c:pt>
                <c:pt idx="4">
                  <c:v>4.4545249999999994</c:v>
                </c:pt>
                <c:pt idx="5">
                  <c:v>4.4633916666666673</c:v>
                </c:pt>
                <c:pt idx="6">
                  <c:v>4.4738833333333323</c:v>
                </c:pt>
                <c:pt idx="7">
                  <c:v>4.4853250000000005</c:v>
                </c:pt>
                <c:pt idx="8">
                  <c:v>4.4991333333333339</c:v>
                </c:pt>
                <c:pt idx="9">
                  <c:v>4.5359083333333325</c:v>
                </c:pt>
                <c:pt idx="10">
                  <c:v>4.5398083333333341</c:v>
                </c:pt>
                <c:pt idx="11">
                  <c:v>4.5305999999999997</c:v>
                </c:pt>
                <c:pt idx="12">
                  <c:v>4.5283083333333325</c:v>
                </c:pt>
                <c:pt idx="13">
                  <c:v>4.5440916666666666</c:v>
                </c:pt>
                <c:pt idx="14">
                  <c:v>4.5405749999999996</c:v>
                </c:pt>
                <c:pt idx="15">
                  <c:v>4.5342416666666665</c:v>
                </c:pt>
                <c:pt idx="16">
                  <c:v>4.5424583333333333</c:v>
                </c:pt>
                <c:pt idx="17">
                  <c:v>4.5543916666666666</c:v>
                </c:pt>
                <c:pt idx="18">
                  <c:v>4.5838083333333328</c:v>
                </c:pt>
                <c:pt idx="19">
                  <c:v>4.6002833333333326</c:v>
                </c:pt>
                <c:pt idx="20">
                  <c:v>4.6211833333333336</c:v>
                </c:pt>
                <c:pt idx="21">
                  <c:v>4.6245083333333339</c:v>
                </c:pt>
                <c:pt idx="22">
                  <c:v>4.6064249999999989</c:v>
                </c:pt>
                <c:pt idx="23">
                  <c:v>4.6003500000000006</c:v>
                </c:pt>
                <c:pt idx="24">
                  <c:v>4.6056750000000006</c:v>
                </c:pt>
                <c:pt idx="25">
                  <c:v>4.5817416666666668</c:v>
                </c:pt>
                <c:pt idx="26">
                  <c:v>4.5641249999999998</c:v>
                </c:pt>
                <c:pt idx="27">
                  <c:v>4.5484083333333327</c:v>
                </c:pt>
                <c:pt idx="28">
                  <c:v>4.5465999999999998</c:v>
                </c:pt>
                <c:pt idx="29">
                  <c:v>4.5675583333333334</c:v>
                </c:pt>
                <c:pt idx="30">
                  <c:v>4.5890500000000003</c:v>
                </c:pt>
                <c:pt idx="31">
                  <c:v>4.6044749999999999</c:v>
                </c:pt>
                <c:pt idx="32">
                  <c:v>4.5817000000000005</c:v>
                </c:pt>
                <c:pt idx="33">
                  <c:v>4.5324166666666663</c:v>
                </c:pt>
                <c:pt idx="34">
                  <c:v>4.5297083333333328</c:v>
                </c:pt>
                <c:pt idx="35">
                  <c:v>4.5353750000000002</c:v>
                </c:pt>
                <c:pt idx="36">
                  <c:v>4.539133333333333</c:v>
                </c:pt>
                <c:pt idx="37">
                  <c:v>4.5318416666666668</c:v>
                </c:pt>
                <c:pt idx="38">
                  <c:v>4.5562999999999994</c:v>
                </c:pt>
                <c:pt idx="39">
                  <c:v>4.5408499999999998</c:v>
                </c:pt>
                <c:pt idx="40">
                  <c:v>4.4963249999999997</c:v>
                </c:pt>
                <c:pt idx="41">
                  <c:v>4.4525333333333332</c:v>
                </c:pt>
                <c:pt idx="42">
                  <c:v>4.4432416666666663</c:v>
                </c:pt>
                <c:pt idx="43">
                  <c:v>4.4364583333333334</c:v>
                </c:pt>
                <c:pt idx="44">
                  <c:v>4.4268166666666664</c:v>
                </c:pt>
                <c:pt idx="45">
                  <c:v>4.3967333333333336</c:v>
                </c:pt>
                <c:pt idx="46">
                  <c:v>4.4093833333333334</c:v>
                </c:pt>
                <c:pt idx="47">
                  <c:v>4.4060249999999996</c:v>
                </c:pt>
                <c:pt idx="48">
                  <c:v>4.4142583333333336</c:v>
                </c:pt>
                <c:pt idx="49">
                  <c:v>4.4436333333333335</c:v>
                </c:pt>
                <c:pt idx="50">
                  <c:v>4.4406250000000007</c:v>
                </c:pt>
                <c:pt idx="51">
                  <c:v>4.4109583333333342</c:v>
                </c:pt>
                <c:pt idx="52">
                  <c:v>4.3857166666666663</c:v>
                </c:pt>
                <c:pt idx="53">
                  <c:v>4.4108166666666673</c:v>
                </c:pt>
                <c:pt idx="54">
                  <c:v>4.4179833333333338</c:v>
                </c:pt>
                <c:pt idx="55">
                  <c:v>4.4375249999999999</c:v>
                </c:pt>
                <c:pt idx="56">
                  <c:v>4.4326416666666661</c:v>
                </c:pt>
                <c:pt idx="57">
                  <c:v>4.4380249999999997</c:v>
                </c:pt>
                <c:pt idx="58">
                  <c:v>4.4511250000000002</c:v>
                </c:pt>
                <c:pt idx="59">
                  <c:v>4.4860333333333324</c:v>
                </c:pt>
                <c:pt idx="60">
                  <c:v>4.4917833333333332</c:v>
                </c:pt>
                <c:pt idx="61">
                  <c:v>4.4989916666666661</c:v>
                </c:pt>
                <c:pt idx="62">
                  <c:v>4.5063166666666667</c:v>
                </c:pt>
                <c:pt idx="63">
                  <c:v>4.5229833333333334</c:v>
                </c:pt>
                <c:pt idx="64">
                  <c:v>4.5265750000000002</c:v>
                </c:pt>
                <c:pt idx="65">
                  <c:v>4.5306499999999996</c:v>
                </c:pt>
                <c:pt idx="66">
                  <c:v>4.5480416666666672</c:v>
                </c:pt>
                <c:pt idx="67">
                  <c:v>4.5308000000000002</c:v>
                </c:pt>
                <c:pt idx="68">
                  <c:v>4.5414000000000003</c:v>
                </c:pt>
                <c:pt idx="69">
                  <c:v>4.5516750000000004</c:v>
                </c:pt>
                <c:pt idx="70">
                  <c:v>4.5584083333333334</c:v>
                </c:pt>
                <c:pt idx="71">
                  <c:v>4.5729250000000006</c:v>
                </c:pt>
                <c:pt idx="72">
                  <c:v>4.578525</c:v>
                </c:pt>
                <c:pt idx="73">
                  <c:v>4.6024750000000001</c:v>
                </c:pt>
                <c:pt idx="74">
                  <c:v>4.6421416666666664</c:v>
                </c:pt>
                <c:pt idx="75">
                  <c:v>4.6430083333333334</c:v>
                </c:pt>
                <c:pt idx="76">
                  <c:v>4.6273999999999997</c:v>
                </c:pt>
                <c:pt idx="77">
                  <c:v>4.6109749999999998</c:v>
                </c:pt>
                <c:pt idx="78">
                  <c:v>4.6202500000000004</c:v>
                </c:pt>
                <c:pt idx="79">
                  <c:v>4.6411500000000006</c:v>
                </c:pt>
                <c:pt idx="80">
                  <c:v>4.6241000000000003</c:v>
                </c:pt>
                <c:pt idx="81">
                  <c:v>4.5961666666666661</c:v>
                </c:pt>
                <c:pt idx="82">
                  <c:v>4.6080416666666668</c:v>
                </c:pt>
                <c:pt idx="83">
                  <c:v>4.6330750000000007</c:v>
                </c:pt>
                <c:pt idx="84">
                  <c:v>4.6414249999999999</c:v>
                </c:pt>
                <c:pt idx="85">
                  <c:v>4.6024499999999993</c:v>
                </c:pt>
                <c:pt idx="86">
                  <c:v>4.594033333333333</c:v>
                </c:pt>
                <c:pt idx="87">
                  <c:v>4.6276583333333337</c:v>
                </c:pt>
                <c:pt idx="88">
                  <c:v>4.6369499999999997</c:v>
                </c:pt>
                <c:pt idx="89">
                  <c:v>4.6243999999999996</c:v>
                </c:pt>
                <c:pt idx="90">
                  <c:v>4.6286749999999994</c:v>
                </c:pt>
                <c:pt idx="91">
                  <c:v>4.6237916666666665</c:v>
                </c:pt>
                <c:pt idx="92">
                  <c:v>4.6323083333333335</c:v>
                </c:pt>
                <c:pt idx="93">
                  <c:v>4.6419916666666667</c:v>
                </c:pt>
                <c:pt idx="94">
                  <c:v>4.6252166666666659</c:v>
                </c:pt>
                <c:pt idx="95">
                  <c:v>4.6602499999999996</c:v>
                </c:pt>
                <c:pt idx="96">
                  <c:v>4.6764416666666664</c:v>
                </c:pt>
                <c:pt idx="97">
                  <c:v>4.6742583333333334</c:v>
                </c:pt>
                <c:pt idx="98">
                  <c:v>4.6922249999999996</c:v>
                </c:pt>
                <c:pt idx="99">
                  <c:v>4.7066916666666661</c:v>
                </c:pt>
                <c:pt idx="100">
                  <c:v>4.7140750000000002</c:v>
                </c:pt>
                <c:pt idx="101">
                  <c:v>4.7324916666666672</c:v>
                </c:pt>
                <c:pt idx="102">
                  <c:v>4.7691000000000008</c:v>
                </c:pt>
                <c:pt idx="103">
                  <c:v>4.7732416666666664</c:v>
                </c:pt>
                <c:pt idx="104">
                  <c:v>4.7828583333333334</c:v>
                </c:pt>
                <c:pt idx="105">
                  <c:v>4.7968833333333336</c:v>
                </c:pt>
                <c:pt idx="106">
                  <c:v>4.8126999999999995</c:v>
                </c:pt>
                <c:pt idx="107">
                  <c:v>4.8231333333333337</c:v>
                </c:pt>
                <c:pt idx="108">
                  <c:v>4.8358333333333343</c:v>
                </c:pt>
                <c:pt idx="109">
                  <c:v>4.8667416666666661</c:v>
                </c:pt>
                <c:pt idx="110">
                  <c:v>4.8660416666666668</c:v>
                </c:pt>
                <c:pt idx="111">
                  <c:v>4.8936500000000001</c:v>
                </c:pt>
                <c:pt idx="112">
                  <c:v>4.8814083333333338</c:v>
                </c:pt>
                <c:pt idx="113">
                  <c:v>4.9508666666666672</c:v>
                </c:pt>
                <c:pt idx="114">
                  <c:v>5.0146749999999995</c:v>
                </c:pt>
                <c:pt idx="115">
                  <c:v>5.0187583333333325</c:v>
                </c:pt>
                <c:pt idx="116">
                  <c:v>5.0565500000000005</c:v>
                </c:pt>
                <c:pt idx="117">
                  <c:v>5.0747833333333334</c:v>
                </c:pt>
                <c:pt idx="118">
                  <c:v>5.0649083333333333</c:v>
                </c:pt>
                <c:pt idx="119">
                  <c:v>5.0625083333333327</c:v>
                </c:pt>
                <c:pt idx="120">
                  <c:v>5.0526083333333336</c:v>
                </c:pt>
                <c:pt idx="121">
                  <c:v>5.0233833333333333</c:v>
                </c:pt>
                <c:pt idx="122">
                  <c:v>5.049033333333333</c:v>
                </c:pt>
                <c:pt idx="123">
                  <c:v>5.0829999999999993</c:v>
                </c:pt>
                <c:pt idx="124">
                  <c:v>5.0739666666666663</c:v>
                </c:pt>
                <c:pt idx="125">
                  <c:v>5.0355916666666678</c:v>
                </c:pt>
                <c:pt idx="126">
                  <c:v>5.0253249999999996</c:v>
                </c:pt>
                <c:pt idx="127">
                  <c:v>4.9952666666666667</c:v>
                </c:pt>
                <c:pt idx="128">
                  <c:v>5.0091333333333337</c:v>
                </c:pt>
                <c:pt idx="129">
                  <c:v>5.004291666666667</c:v>
                </c:pt>
                <c:pt idx="130">
                  <c:v>4.9678166666666677</c:v>
                </c:pt>
                <c:pt idx="131">
                  <c:v>4.9864333333333333</c:v>
                </c:pt>
                <c:pt idx="132">
                  <c:v>5.017266666666667</c:v>
                </c:pt>
                <c:pt idx="133">
                  <c:v>5.0608083333333331</c:v>
                </c:pt>
                <c:pt idx="134">
                  <c:v>5.0837250000000003</c:v>
                </c:pt>
                <c:pt idx="135">
                  <c:v>5.0798249999999996</c:v>
                </c:pt>
                <c:pt idx="136">
                  <c:v>5.0232583333333336</c:v>
                </c:pt>
                <c:pt idx="137">
                  <c:v>5.0071083333333322</c:v>
                </c:pt>
                <c:pt idx="138">
                  <c:v>5.0470666666666668</c:v>
                </c:pt>
                <c:pt idx="139">
                  <c:v>5.0587249999999999</c:v>
                </c:pt>
                <c:pt idx="140">
                  <c:v>5.0327250000000001</c:v>
                </c:pt>
                <c:pt idx="141">
                  <c:v>5.0410750000000002</c:v>
                </c:pt>
                <c:pt idx="142">
                  <c:v>5.0200749999999994</c:v>
                </c:pt>
                <c:pt idx="143">
                  <c:v>5.0203916666666668</c:v>
                </c:pt>
                <c:pt idx="144">
                  <c:v>4.958358333333333</c:v>
                </c:pt>
                <c:pt idx="145">
                  <c:v>4.9456083333333334</c:v>
                </c:pt>
                <c:pt idx="146">
                  <c:v>4.9445749999999995</c:v>
                </c:pt>
                <c:pt idx="147">
                  <c:v>4.9263000000000003</c:v>
                </c:pt>
                <c:pt idx="148">
                  <c:v>4.8806166666666675</c:v>
                </c:pt>
                <c:pt idx="149">
                  <c:v>4.8395916666666663</c:v>
                </c:pt>
                <c:pt idx="150">
                  <c:v>4.8424750000000012</c:v>
                </c:pt>
                <c:pt idx="151">
                  <c:v>4.8563249999999991</c:v>
                </c:pt>
                <c:pt idx="152">
                  <c:v>4.8266833333333334</c:v>
                </c:pt>
                <c:pt idx="153">
                  <c:v>4.8344249999999995</c:v>
                </c:pt>
                <c:pt idx="154">
                  <c:v>4.7920083333333334</c:v>
                </c:pt>
                <c:pt idx="155">
                  <c:v>4.7914250000000003</c:v>
                </c:pt>
                <c:pt idx="156">
                  <c:v>4.8231250000000001</c:v>
                </c:pt>
                <c:pt idx="157">
                  <c:v>4.8867499999999993</c:v>
                </c:pt>
                <c:pt idx="158">
                  <c:v>4.868008333333333</c:v>
                </c:pt>
                <c:pt idx="159">
                  <c:v>4.8219666666666665</c:v>
                </c:pt>
                <c:pt idx="160">
                  <c:v>4.8319999999999999</c:v>
                </c:pt>
                <c:pt idx="161">
                  <c:v>4.8130666666666668</c:v>
                </c:pt>
                <c:pt idx="162">
                  <c:v>4.7848083333333333</c:v>
                </c:pt>
                <c:pt idx="163">
                  <c:v>4.7226749999999997</c:v>
                </c:pt>
                <c:pt idx="164">
                  <c:v>4.7287750000000006</c:v>
                </c:pt>
                <c:pt idx="165">
                  <c:v>4.7298416666666672</c:v>
                </c:pt>
                <c:pt idx="166">
                  <c:v>4.6862249999999994</c:v>
                </c:pt>
                <c:pt idx="167">
                  <c:v>4.7400416666666665</c:v>
                </c:pt>
                <c:pt idx="168">
                  <c:v>4.7531749999999997</c:v>
                </c:pt>
                <c:pt idx="169">
                  <c:v>4.7493333333333334</c:v>
                </c:pt>
                <c:pt idx="170">
                  <c:v>4.7531416666666662</c:v>
                </c:pt>
                <c:pt idx="171">
                  <c:v>4.7254583333333331</c:v>
                </c:pt>
                <c:pt idx="172">
                  <c:v>4.717625</c:v>
                </c:pt>
                <c:pt idx="173">
                  <c:v>4.7144416666666666</c:v>
                </c:pt>
                <c:pt idx="174">
                  <c:v>4.7275749999999999</c:v>
                </c:pt>
                <c:pt idx="175">
                  <c:v>4.7374083333333337</c:v>
                </c:pt>
                <c:pt idx="176">
                  <c:v>4.7377499999999992</c:v>
                </c:pt>
                <c:pt idx="177">
                  <c:v>4.7033333333333331</c:v>
                </c:pt>
                <c:pt idx="178">
                  <c:v>4.6932666666666663</c:v>
                </c:pt>
                <c:pt idx="179">
                  <c:v>4.6377500000000005</c:v>
                </c:pt>
                <c:pt idx="180">
                  <c:v>4.5829166666666667</c:v>
                </c:pt>
                <c:pt idx="181">
                  <c:v>4.6040583333333336</c:v>
                </c:pt>
                <c:pt idx="182">
                  <c:v>4.6126499999999995</c:v>
                </c:pt>
                <c:pt idx="183">
                  <c:v>4.6352083333333338</c:v>
                </c:pt>
                <c:pt idx="184">
                  <c:v>4.641375</c:v>
                </c:pt>
                <c:pt idx="185">
                  <c:v>4.6419000000000006</c:v>
                </c:pt>
                <c:pt idx="186">
                  <c:v>4.6790083333333339</c:v>
                </c:pt>
                <c:pt idx="187">
                  <c:v>4.7263916666666654</c:v>
                </c:pt>
                <c:pt idx="188">
                  <c:v>4.7896583333333327</c:v>
                </c:pt>
                <c:pt idx="189">
                  <c:v>4.8066500000000003</c:v>
                </c:pt>
                <c:pt idx="190">
                  <c:v>4.8107666666666669</c:v>
                </c:pt>
                <c:pt idx="191">
                  <c:v>4.7845500000000003</c:v>
                </c:pt>
                <c:pt idx="192">
                  <c:v>4.8051500000000003</c:v>
                </c:pt>
                <c:pt idx="193">
                  <c:v>4.8001916666666666</c:v>
                </c:pt>
                <c:pt idx="194">
                  <c:v>4.7708666666666675</c:v>
                </c:pt>
                <c:pt idx="195">
                  <c:v>4.7654083333333332</c:v>
                </c:pt>
                <c:pt idx="196">
                  <c:v>4.7585416666666669</c:v>
                </c:pt>
                <c:pt idx="197">
                  <c:v>4.765858333333334</c:v>
                </c:pt>
                <c:pt idx="198">
                  <c:v>4.7419000000000002</c:v>
                </c:pt>
                <c:pt idx="199">
                  <c:v>4.781416666666666</c:v>
                </c:pt>
                <c:pt idx="200">
                  <c:v>4.7986166666666676</c:v>
                </c:pt>
                <c:pt idx="201">
                  <c:v>4.8000416666666661</c:v>
                </c:pt>
                <c:pt idx="202">
                  <c:v>4.8193916666666672</c:v>
                </c:pt>
                <c:pt idx="203">
                  <c:v>4.8380166666666664</c:v>
                </c:pt>
                <c:pt idx="204">
                  <c:v>4.8627833333333337</c:v>
                </c:pt>
                <c:pt idx="205">
                  <c:v>4.8756166666666667</c:v>
                </c:pt>
                <c:pt idx="206">
                  <c:v>4.8725499999999995</c:v>
                </c:pt>
                <c:pt idx="207">
                  <c:v>4.8355666666666668</c:v>
                </c:pt>
                <c:pt idx="208">
                  <c:v>4.7823999999999991</c:v>
                </c:pt>
                <c:pt idx="209">
                  <c:v>4.7141250000000001</c:v>
                </c:pt>
                <c:pt idx="210">
                  <c:v>4.6879166666666663</c:v>
                </c:pt>
                <c:pt idx="211">
                  <c:v>4.695216666666667</c:v>
                </c:pt>
                <c:pt idx="212">
                  <c:v>4.6633083333333332</c:v>
                </c:pt>
                <c:pt idx="213">
                  <c:v>4.6667583333333331</c:v>
                </c:pt>
                <c:pt idx="214">
                  <c:v>4.6823499999999996</c:v>
                </c:pt>
                <c:pt idx="215">
                  <c:v>4.6881583333333339</c:v>
                </c:pt>
                <c:pt idx="216">
                  <c:v>4.7052250000000004</c:v>
                </c:pt>
                <c:pt idx="217">
                  <c:v>4.7438833333333337</c:v>
                </c:pt>
                <c:pt idx="218">
                  <c:v>4.7415083333333339</c:v>
                </c:pt>
                <c:pt idx="219">
                  <c:v>4.7123583333333334</c:v>
                </c:pt>
                <c:pt idx="220">
                  <c:v>4.712275</c:v>
                </c:pt>
                <c:pt idx="221">
                  <c:v>4.7290583333333336</c:v>
                </c:pt>
                <c:pt idx="222">
                  <c:v>4.6987416666666659</c:v>
                </c:pt>
                <c:pt idx="223">
                  <c:v>4.6511166666666668</c:v>
                </c:pt>
                <c:pt idx="224">
                  <c:v>4.6202166666666669</c:v>
                </c:pt>
                <c:pt idx="225">
                  <c:v>4.62615</c:v>
                </c:pt>
                <c:pt idx="226">
                  <c:v>4.6508499999999993</c:v>
                </c:pt>
                <c:pt idx="227">
                  <c:v>4.674925</c:v>
                </c:pt>
                <c:pt idx="228">
                  <c:v>4.6383583333333336</c:v>
                </c:pt>
                <c:pt idx="229">
                  <c:v>4.6186499999999997</c:v>
                </c:pt>
                <c:pt idx="230">
                  <c:v>4.5976833333333333</c:v>
                </c:pt>
                <c:pt idx="231">
                  <c:v>4.595933333333333</c:v>
                </c:pt>
                <c:pt idx="232">
                  <c:v>4.5682500000000008</c:v>
                </c:pt>
                <c:pt idx="233">
                  <c:v>4.5603916666666668</c:v>
                </c:pt>
                <c:pt idx="234">
                  <c:v>4.5664666666666669</c:v>
                </c:pt>
                <c:pt idx="235">
                  <c:v>4.5553499999999998</c:v>
                </c:pt>
                <c:pt idx="236">
                  <c:v>4.554383333333333</c:v>
                </c:pt>
                <c:pt idx="237">
                  <c:v>4.6179249999999987</c:v>
                </c:pt>
                <c:pt idx="238">
                  <c:v>4.5866499999999997</c:v>
                </c:pt>
                <c:pt idx="239">
                  <c:v>4.5979083333333337</c:v>
                </c:pt>
                <c:pt idx="240">
                  <c:v>4.5538750000000006</c:v>
                </c:pt>
                <c:pt idx="241">
                  <c:v>4.5380000000000003</c:v>
                </c:pt>
                <c:pt idx="242">
                  <c:v>4.5511583333333343</c:v>
                </c:pt>
                <c:pt idx="243">
                  <c:v>4.5936083333333331</c:v>
                </c:pt>
                <c:pt idx="244">
                  <c:v>4.6742333333333335</c:v>
                </c:pt>
                <c:pt idx="245">
                  <c:v>4.7218249999999999</c:v>
                </c:pt>
                <c:pt idx="246">
                  <c:v>4.6973833333333337</c:v>
                </c:pt>
                <c:pt idx="247">
                  <c:v>4.7355666666666663</c:v>
                </c:pt>
                <c:pt idx="248">
                  <c:v>4.7402166666666679</c:v>
                </c:pt>
                <c:pt idx="249">
                  <c:v>4.7447083333333335</c:v>
                </c:pt>
                <c:pt idx="250">
                  <c:v>4.7184249999999999</c:v>
                </c:pt>
                <c:pt idx="251">
                  <c:v>4.7075166666666668</c:v>
                </c:pt>
                <c:pt idx="252">
                  <c:v>4.6841416666666662</c:v>
                </c:pt>
                <c:pt idx="253">
                  <c:v>4.6592999999999991</c:v>
                </c:pt>
                <c:pt idx="254">
                  <c:v>4.6932333333333327</c:v>
                </c:pt>
                <c:pt idx="255">
                  <c:v>4.7108999999999996</c:v>
                </c:pt>
                <c:pt idx="256">
                  <c:v>4.7107333333333328</c:v>
                </c:pt>
                <c:pt idx="257">
                  <c:v>4.7194833333333337</c:v>
                </c:pt>
                <c:pt idx="258">
                  <c:v>4.7281833333333338</c:v>
                </c:pt>
                <c:pt idx="259">
                  <c:v>4.6865666666666668</c:v>
                </c:pt>
                <c:pt idx="260">
                  <c:v>4.6707333333333336</c:v>
                </c:pt>
                <c:pt idx="261">
                  <c:v>4.6709749999999994</c:v>
                </c:pt>
                <c:pt idx="262">
                  <c:v>4.6206166666666659</c:v>
                </c:pt>
                <c:pt idx="263">
                  <c:v>4.5847750000000005</c:v>
                </c:pt>
                <c:pt idx="264">
                  <c:v>4.5398916666666667</c:v>
                </c:pt>
                <c:pt idx="265">
                  <c:v>4.5221583333333335</c:v>
                </c:pt>
                <c:pt idx="266">
                  <c:v>4.5482750000000003</c:v>
                </c:pt>
                <c:pt idx="267">
                  <c:v>4.5276333333333332</c:v>
                </c:pt>
                <c:pt idx="268">
                  <c:v>4.533433333333333</c:v>
                </c:pt>
                <c:pt idx="269">
                  <c:v>4.5026666666666664</c:v>
                </c:pt>
                <c:pt idx="270">
                  <c:v>4.4740916666666664</c:v>
                </c:pt>
                <c:pt idx="271">
                  <c:v>4.4432416666666672</c:v>
                </c:pt>
                <c:pt idx="272">
                  <c:v>4.4173583333333335</c:v>
                </c:pt>
                <c:pt idx="273">
                  <c:v>4.4246833333333333</c:v>
                </c:pt>
                <c:pt idx="274">
                  <c:v>4.4216416666666669</c:v>
                </c:pt>
                <c:pt idx="275">
                  <c:v>4.3756166666666667</c:v>
                </c:pt>
                <c:pt idx="276">
                  <c:v>4.3722666666666674</c:v>
                </c:pt>
                <c:pt idx="277">
                  <c:v>4.3543333333333338</c:v>
                </c:pt>
                <c:pt idx="278">
                  <c:v>4.4324583333333329</c:v>
                </c:pt>
                <c:pt idx="279">
                  <c:v>4.4403333333333341</c:v>
                </c:pt>
                <c:pt idx="280">
                  <c:v>4.3890416666666665</c:v>
                </c:pt>
                <c:pt idx="281">
                  <c:v>4.4132916666666659</c:v>
                </c:pt>
                <c:pt idx="282">
                  <c:v>4.4211916666666662</c:v>
                </c:pt>
                <c:pt idx="283">
                  <c:v>4.3644666666666669</c:v>
                </c:pt>
                <c:pt idx="284">
                  <c:v>4.3604750000000001</c:v>
                </c:pt>
                <c:pt idx="285">
                  <c:v>4.3931000000000004</c:v>
                </c:pt>
                <c:pt idx="286">
                  <c:v>4.3412916666666668</c:v>
                </c:pt>
                <c:pt idx="287">
                  <c:v>4.3566833333333337</c:v>
                </c:pt>
                <c:pt idx="288">
                  <c:v>4.3736333333333333</c:v>
                </c:pt>
                <c:pt idx="289">
                  <c:v>4.3618750000000004</c:v>
                </c:pt>
                <c:pt idx="290">
                  <c:v>4.368008333333333</c:v>
                </c:pt>
                <c:pt idx="291">
                  <c:v>4.423166666666666</c:v>
                </c:pt>
                <c:pt idx="292">
                  <c:v>4.4340249999999992</c:v>
                </c:pt>
                <c:pt idx="293">
                  <c:v>4.4730833333333342</c:v>
                </c:pt>
                <c:pt idx="294">
                  <c:v>4.4426916666666676</c:v>
                </c:pt>
                <c:pt idx="295">
                  <c:v>4.4704750000000004</c:v>
                </c:pt>
                <c:pt idx="296">
                  <c:v>4.4980666666666655</c:v>
                </c:pt>
                <c:pt idx="297">
                  <c:v>4.5105000000000004</c:v>
                </c:pt>
                <c:pt idx="298">
                  <c:v>4.5046249999999999</c:v>
                </c:pt>
                <c:pt idx="299">
                  <c:v>4.4893249999999991</c:v>
                </c:pt>
                <c:pt idx="300">
                  <c:v>4.5326416666666667</c:v>
                </c:pt>
                <c:pt idx="301">
                  <c:v>4.5423583333333344</c:v>
                </c:pt>
                <c:pt idx="302">
                  <c:v>4.5383916666666666</c:v>
                </c:pt>
                <c:pt idx="303">
                  <c:v>4.4754500000000004</c:v>
                </c:pt>
                <c:pt idx="304">
                  <c:v>4.3681833333333335</c:v>
                </c:pt>
                <c:pt idx="305">
                  <c:v>4.3483833333333335</c:v>
                </c:pt>
                <c:pt idx="306">
                  <c:v>4.3435083333333333</c:v>
                </c:pt>
                <c:pt idx="307">
                  <c:v>4.3775083333333331</c:v>
                </c:pt>
                <c:pt idx="308">
                  <c:v>4.3551750000000009</c:v>
                </c:pt>
                <c:pt idx="309">
                  <c:v>4.3253500000000003</c:v>
                </c:pt>
                <c:pt idx="310">
                  <c:v>4.2936333333333341</c:v>
                </c:pt>
                <c:pt idx="311">
                  <c:v>4.3330416666666665</c:v>
                </c:pt>
                <c:pt idx="312">
                  <c:v>4.3089666666666657</c:v>
                </c:pt>
                <c:pt idx="313">
                  <c:v>4.3070916666666665</c:v>
                </c:pt>
                <c:pt idx="314">
                  <c:v>4.2875750000000004</c:v>
                </c:pt>
                <c:pt idx="315">
                  <c:v>4.2268749999999997</c:v>
                </c:pt>
                <c:pt idx="316">
                  <c:v>4.2814583333333331</c:v>
                </c:pt>
                <c:pt idx="317">
                  <c:v>4.2878583333333333</c:v>
                </c:pt>
                <c:pt idx="318">
                  <c:v>4.2663083333333329</c:v>
                </c:pt>
                <c:pt idx="319">
                  <c:v>4.2677166666666668</c:v>
                </c:pt>
                <c:pt idx="320">
                  <c:v>4.3058583333333331</c:v>
                </c:pt>
                <c:pt idx="321">
                  <c:v>4.3723166666666655</c:v>
                </c:pt>
                <c:pt idx="322">
                  <c:v>4.3622333333333332</c:v>
                </c:pt>
                <c:pt idx="323">
                  <c:v>4.3784000000000001</c:v>
                </c:pt>
                <c:pt idx="324">
                  <c:v>4.3818583333333336</c:v>
                </c:pt>
                <c:pt idx="325">
                  <c:v>4.3360750000000001</c:v>
                </c:pt>
                <c:pt idx="326">
                  <c:v>4.3898416666666673</c:v>
                </c:pt>
                <c:pt idx="327">
                  <c:v>4.417275000000001</c:v>
                </c:pt>
                <c:pt idx="328">
                  <c:v>4.4144083333333333</c:v>
                </c:pt>
                <c:pt idx="329">
                  <c:v>4.390625</c:v>
                </c:pt>
                <c:pt idx="330">
                  <c:v>4.4239583333333341</c:v>
                </c:pt>
                <c:pt idx="331">
                  <c:v>4.4296333333333342</c:v>
                </c:pt>
                <c:pt idx="332">
                  <c:v>4.4105916666666669</c:v>
                </c:pt>
                <c:pt idx="333">
                  <c:v>4.4014083333333334</c:v>
                </c:pt>
                <c:pt idx="334">
                  <c:v>4.3676666666666675</c:v>
                </c:pt>
                <c:pt idx="335">
                  <c:v>4.3645666666666667</c:v>
                </c:pt>
                <c:pt idx="336">
                  <c:v>4.4001166666666665</c:v>
                </c:pt>
                <c:pt idx="337">
                  <c:v>4.4607666666666672</c:v>
                </c:pt>
                <c:pt idx="338">
                  <c:v>4.4970249999999998</c:v>
                </c:pt>
                <c:pt idx="339">
                  <c:v>4.5243916666666664</c:v>
                </c:pt>
                <c:pt idx="340">
                  <c:v>4.5182666666666664</c:v>
                </c:pt>
                <c:pt idx="341">
                  <c:v>4.5190916666666672</c:v>
                </c:pt>
                <c:pt idx="342">
                  <c:v>4.5215083333333341</c:v>
                </c:pt>
                <c:pt idx="343">
                  <c:v>4.5575166666666656</c:v>
                </c:pt>
                <c:pt idx="344">
                  <c:v>4.5818833333333329</c:v>
                </c:pt>
                <c:pt idx="345">
                  <c:v>4.5841500000000002</c:v>
                </c:pt>
                <c:pt idx="346">
                  <c:v>4.5527249999999997</c:v>
                </c:pt>
                <c:pt idx="347">
                  <c:v>4.5094500000000002</c:v>
                </c:pt>
                <c:pt idx="348">
                  <c:v>4.4856249999999998</c:v>
                </c:pt>
                <c:pt idx="349">
                  <c:v>4.5403916666666673</c:v>
                </c:pt>
                <c:pt idx="350">
                  <c:v>4.5413583333333332</c:v>
                </c:pt>
                <c:pt idx="351">
                  <c:v>4.5339666666666663</c:v>
                </c:pt>
                <c:pt idx="352">
                  <c:v>4.5517666666666665</c:v>
                </c:pt>
                <c:pt idx="353">
                  <c:v>4.5022583333333337</c:v>
                </c:pt>
                <c:pt idx="354">
                  <c:v>4.460116666666667</c:v>
                </c:pt>
                <c:pt idx="355">
                  <c:v>4.4689916666666667</c:v>
                </c:pt>
                <c:pt idx="356">
                  <c:v>4.5238500000000004</c:v>
                </c:pt>
                <c:pt idx="357">
                  <c:v>4.5749250000000004</c:v>
                </c:pt>
                <c:pt idx="358">
                  <c:v>4.5762833333333335</c:v>
                </c:pt>
                <c:pt idx="359">
                  <c:v>4.5652500000000007</c:v>
                </c:pt>
                <c:pt idx="360">
                  <c:v>4.6023166666666668</c:v>
                </c:pt>
                <c:pt idx="361">
                  <c:v>4.5739083333333328</c:v>
                </c:pt>
                <c:pt idx="362">
                  <c:v>4.6184416666666666</c:v>
                </c:pt>
                <c:pt idx="363">
                  <c:v>4.6888416666666659</c:v>
                </c:pt>
                <c:pt idx="364">
                  <c:v>4.6876500000000005</c:v>
                </c:pt>
                <c:pt idx="365">
                  <c:v>4.7000166666666674</c:v>
                </c:pt>
                <c:pt idx="366">
                  <c:v>4.7216750000000003</c:v>
                </c:pt>
                <c:pt idx="367">
                  <c:v>4.7957250000000009</c:v>
                </c:pt>
                <c:pt idx="368">
                  <c:v>4.8694083333333333</c:v>
                </c:pt>
                <c:pt idx="369">
                  <c:v>4.8347833333333332</c:v>
                </c:pt>
                <c:pt idx="370">
                  <c:v>4.7922000000000002</c:v>
                </c:pt>
                <c:pt idx="371">
                  <c:v>4.817216666666666</c:v>
                </c:pt>
                <c:pt idx="372">
                  <c:v>4.8065250000000006</c:v>
                </c:pt>
                <c:pt idx="373">
                  <c:v>4.8536166666666665</c:v>
                </c:pt>
                <c:pt idx="374">
                  <c:v>4.846966666666666</c:v>
                </c:pt>
                <c:pt idx="375">
                  <c:v>4.9065666666666665</c:v>
                </c:pt>
                <c:pt idx="376">
                  <c:v>4.9557416666666665</c:v>
                </c:pt>
                <c:pt idx="377">
                  <c:v>4.9525999999999994</c:v>
                </c:pt>
                <c:pt idx="378">
                  <c:v>4.9863833333333334</c:v>
                </c:pt>
                <c:pt idx="379">
                  <c:v>5.0526833333333325</c:v>
                </c:pt>
                <c:pt idx="380">
                  <c:v>5.0409166666666669</c:v>
                </c:pt>
                <c:pt idx="381">
                  <c:v>4.9911666666666656</c:v>
                </c:pt>
                <c:pt idx="382">
                  <c:v>4.9737083333333336</c:v>
                </c:pt>
                <c:pt idx="383">
                  <c:v>5.0080666666666671</c:v>
                </c:pt>
                <c:pt idx="384">
                  <c:v>4.9796583333333331</c:v>
                </c:pt>
                <c:pt idx="385">
                  <c:v>4.9681250000000006</c:v>
                </c:pt>
                <c:pt idx="386">
                  <c:v>4.9586416666666677</c:v>
                </c:pt>
                <c:pt idx="387">
                  <c:v>4.9454250000000002</c:v>
                </c:pt>
                <c:pt idx="388">
                  <c:v>4.9112833333333334</c:v>
                </c:pt>
                <c:pt idx="389">
                  <c:v>4.9090333333333334</c:v>
                </c:pt>
                <c:pt idx="390">
                  <c:v>4.9628333333333332</c:v>
                </c:pt>
                <c:pt idx="391">
                  <c:v>4.9549249999999994</c:v>
                </c:pt>
                <c:pt idx="392">
                  <c:v>4.9819083333333323</c:v>
                </c:pt>
                <c:pt idx="393">
                  <c:v>4.9391583333333342</c:v>
                </c:pt>
                <c:pt idx="394">
                  <c:v>4.8936583333333337</c:v>
                </c:pt>
                <c:pt idx="395">
                  <c:v>4.8440666666666674</c:v>
                </c:pt>
                <c:pt idx="396">
                  <c:v>4.8318250000000003</c:v>
                </c:pt>
                <c:pt idx="397">
                  <c:v>4.8130083333333333</c:v>
                </c:pt>
                <c:pt idx="398">
                  <c:v>4.7984833333333334</c:v>
                </c:pt>
                <c:pt idx="399">
                  <c:v>4.8204749999999992</c:v>
                </c:pt>
                <c:pt idx="400">
                  <c:v>4.8008250000000006</c:v>
                </c:pt>
                <c:pt idx="401">
                  <c:v>4.7634499999999997</c:v>
                </c:pt>
                <c:pt idx="402">
                  <c:v>4.7815749999999992</c:v>
                </c:pt>
                <c:pt idx="403">
                  <c:v>4.8059500000000002</c:v>
                </c:pt>
                <c:pt idx="404">
                  <c:v>4.8805583333333331</c:v>
                </c:pt>
                <c:pt idx="405">
                  <c:v>4.9285833333333331</c:v>
                </c:pt>
                <c:pt idx="406">
                  <c:v>4.9354083333333323</c:v>
                </c:pt>
                <c:pt idx="407">
                  <c:v>4.9488750000000001</c:v>
                </c:pt>
                <c:pt idx="408">
                  <c:v>4.880441666666667</c:v>
                </c:pt>
                <c:pt idx="409">
                  <c:v>4.8835333333333333</c:v>
                </c:pt>
                <c:pt idx="410">
                  <c:v>4.8518916666666669</c:v>
                </c:pt>
                <c:pt idx="411">
                  <c:v>4.8416166666666669</c:v>
                </c:pt>
                <c:pt idx="412">
                  <c:v>4.8021166666666666</c:v>
                </c:pt>
                <c:pt idx="413">
                  <c:v>4.749200000000001</c:v>
                </c:pt>
                <c:pt idx="414">
                  <c:v>4.7183000000000002</c:v>
                </c:pt>
                <c:pt idx="415">
                  <c:v>4.7161499999999998</c:v>
                </c:pt>
                <c:pt idx="416">
                  <c:v>4.7062749999999998</c:v>
                </c:pt>
                <c:pt idx="417">
                  <c:v>4.71075</c:v>
                </c:pt>
                <c:pt idx="418">
                  <c:v>4.6497916666666663</c:v>
                </c:pt>
                <c:pt idx="419">
                  <c:v>4.64175</c:v>
                </c:pt>
                <c:pt idx="420">
                  <c:v>4.6564333333333341</c:v>
                </c:pt>
                <c:pt idx="421">
                  <c:v>4.6278999999999995</c:v>
                </c:pt>
                <c:pt idx="422">
                  <c:v>4.6218416666666666</c:v>
                </c:pt>
                <c:pt idx="423">
                  <c:v>4.6322666666666663</c:v>
                </c:pt>
                <c:pt idx="424">
                  <c:v>4.6053666666666668</c:v>
                </c:pt>
                <c:pt idx="425">
                  <c:v>4.590208333333333</c:v>
                </c:pt>
                <c:pt idx="426">
                  <c:v>4.5908833333333341</c:v>
                </c:pt>
                <c:pt idx="427">
                  <c:v>4.577258333333333</c:v>
                </c:pt>
                <c:pt idx="428">
                  <c:v>4.5864333333333338</c:v>
                </c:pt>
                <c:pt idx="429">
                  <c:v>4.6305166666666668</c:v>
                </c:pt>
                <c:pt idx="430">
                  <c:v>4.5905666666666667</c:v>
                </c:pt>
                <c:pt idx="431">
                  <c:v>4.5663416666666663</c:v>
                </c:pt>
                <c:pt idx="432">
                  <c:v>4.5826166666666666</c:v>
                </c:pt>
                <c:pt idx="433">
                  <c:v>4.5859750000000004</c:v>
                </c:pt>
                <c:pt idx="434">
                  <c:v>4.5839583333333334</c:v>
                </c:pt>
                <c:pt idx="435">
                  <c:v>4.5682416666666663</c:v>
                </c:pt>
                <c:pt idx="436">
                  <c:v>4.575941666666667</c:v>
                </c:pt>
                <c:pt idx="437">
                  <c:v>4.5480999999999998</c:v>
                </c:pt>
                <c:pt idx="438">
                  <c:v>4.5151666666666674</c:v>
                </c:pt>
                <c:pt idx="439">
                  <c:v>4.4667250000000003</c:v>
                </c:pt>
                <c:pt idx="440">
                  <c:v>4.5206749999999998</c:v>
                </c:pt>
                <c:pt idx="441">
                  <c:v>4.4825833333333334</c:v>
                </c:pt>
                <c:pt idx="442">
                  <c:v>4.4821</c:v>
                </c:pt>
                <c:pt idx="443">
                  <c:v>4.4809416666666673</c:v>
                </c:pt>
                <c:pt idx="444">
                  <c:v>4.5397833333333333</c:v>
                </c:pt>
                <c:pt idx="445">
                  <c:v>4.4200249999999999</c:v>
                </c:pt>
                <c:pt idx="446">
                  <c:v>4.380208333333333</c:v>
                </c:pt>
                <c:pt idx="447">
                  <c:v>4.4067999999999996</c:v>
                </c:pt>
                <c:pt idx="448">
                  <c:v>4.4381666666666666</c:v>
                </c:pt>
                <c:pt idx="449">
                  <c:v>4.5882666666666667</c:v>
                </c:pt>
                <c:pt idx="450">
                  <c:v>4.6544333333333334</c:v>
                </c:pt>
                <c:pt idx="451">
                  <c:v>4.6311583333333326</c:v>
                </c:pt>
                <c:pt idx="452">
                  <c:v>4.5891166666666656</c:v>
                </c:pt>
                <c:pt idx="453">
                  <c:v>4.6234333333333337</c:v>
                </c:pt>
                <c:pt idx="454">
                  <c:v>4.5752249999999997</c:v>
                </c:pt>
                <c:pt idx="455">
                  <c:v>4.4738083333333334</c:v>
                </c:pt>
                <c:pt idx="456">
                  <c:v>4.4774500000000002</c:v>
                </c:pt>
                <c:pt idx="457">
                  <c:v>4.4671833333333337</c:v>
                </c:pt>
                <c:pt idx="458">
                  <c:v>4.4118416666666667</c:v>
                </c:pt>
                <c:pt idx="459">
                  <c:v>4.3745583333333338</c:v>
                </c:pt>
                <c:pt idx="460">
                  <c:v>4.2495416666666666</c:v>
                </c:pt>
                <c:pt idx="461">
                  <c:v>4.2434333333333338</c:v>
                </c:pt>
                <c:pt idx="462">
                  <c:v>4.2324499999999992</c:v>
                </c:pt>
                <c:pt idx="463">
                  <c:v>4.2933250000000003</c:v>
                </c:pt>
                <c:pt idx="464">
                  <c:v>4.3886166666666666</c:v>
                </c:pt>
                <c:pt idx="465">
                  <c:v>4.5417416666666659</c:v>
                </c:pt>
                <c:pt idx="466">
                  <c:v>4.5637833333333333</c:v>
                </c:pt>
                <c:pt idx="467">
                  <c:v>4.5147916666666656</c:v>
                </c:pt>
                <c:pt idx="468">
                  <c:v>4.4719583333333333</c:v>
                </c:pt>
                <c:pt idx="469">
                  <c:v>4.4373416666666676</c:v>
                </c:pt>
                <c:pt idx="470">
                  <c:v>4.4198750000000002</c:v>
                </c:pt>
                <c:pt idx="471">
                  <c:v>4.3686416666666661</c:v>
                </c:pt>
                <c:pt idx="472">
                  <c:v>4.2912083333333335</c:v>
                </c:pt>
                <c:pt idx="473">
                  <c:v>4.295116666666666</c:v>
                </c:pt>
                <c:pt idx="474">
                  <c:v>4.2681916666666675</c:v>
                </c:pt>
                <c:pt idx="475">
                  <c:v>4.2488416666666664</c:v>
                </c:pt>
                <c:pt idx="476">
                  <c:v>4.3164916666666668</c:v>
                </c:pt>
                <c:pt idx="477">
                  <c:v>4.3766249999999998</c:v>
                </c:pt>
                <c:pt idx="478">
                  <c:v>4.4103750000000002</c:v>
                </c:pt>
                <c:pt idx="479">
                  <c:v>4.4446416666666666</c:v>
                </c:pt>
                <c:pt idx="480">
                  <c:v>4.4656333333333338</c:v>
                </c:pt>
                <c:pt idx="481">
                  <c:v>4.4092583333333337</c:v>
                </c:pt>
                <c:pt idx="482">
                  <c:v>4.3673333333333328</c:v>
                </c:pt>
                <c:pt idx="483">
                  <c:v>4.2861250000000002</c:v>
                </c:pt>
                <c:pt idx="484">
                  <c:v>4.2516249999999998</c:v>
                </c:pt>
                <c:pt idx="485">
                  <c:v>4.2679083333333336</c:v>
                </c:pt>
                <c:pt idx="486">
                  <c:v>4.2494333333333332</c:v>
                </c:pt>
                <c:pt idx="487">
                  <c:v>4.2211166666666662</c:v>
                </c:pt>
                <c:pt idx="488">
                  <c:v>4.2523416666666662</c:v>
                </c:pt>
                <c:pt idx="489">
                  <c:v>4.2646499999999996</c:v>
                </c:pt>
                <c:pt idx="490">
                  <c:v>4.2303833333333332</c:v>
                </c:pt>
                <c:pt idx="491">
                  <c:v>4.2230166666666662</c:v>
                </c:pt>
                <c:pt idx="492">
                  <c:v>4.1304083333333326</c:v>
                </c:pt>
                <c:pt idx="493">
                  <c:v>3.9894250000000002</c:v>
                </c:pt>
                <c:pt idx="494">
                  <c:v>3.9719166666666665</c:v>
                </c:pt>
                <c:pt idx="495">
                  <c:v>4.0013916666666667</c:v>
                </c:pt>
                <c:pt idx="496">
                  <c:v>3.9579499999999999</c:v>
                </c:pt>
                <c:pt idx="497">
                  <c:v>3.883433333333334</c:v>
                </c:pt>
                <c:pt idx="498">
                  <c:v>3.8865666666666665</c:v>
                </c:pt>
                <c:pt idx="499">
                  <c:v>3.8477666666666668</c:v>
                </c:pt>
                <c:pt idx="500">
                  <c:v>3.7560249999999993</c:v>
                </c:pt>
                <c:pt idx="501">
                  <c:v>3.6553333333333331</c:v>
                </c:pt>
                <c:pt idx="502">
                  <c:v>3.6192666666666669</c:v>
                </c:pt>
                <c:pt idx="503">
                  <c:v>3.6095500000000005</c:v>
                </c:pt>
                <c:pt idx="504">
                  <c:v>3.6009249999999997</c:v>
                </c:pt>
                <c:pt idx="505">
                  <c:v>3.6702666666666661</c:v>
                </c:pt>
                <c:pt idx="506">
                  <c:v>3.6973249999999998</c:v>
                </c:pt>
                <c:pt idx="507">
                  <c:v>3.7004166666666669</c:v>
                </c:pt>
                <c:pt idx="508">
                  <c:v>3.6745666666666672</c:v>
                </c:pt>
                <c:pt idx="509">
                  <c:v>3.6814833333333326</c:v>
                </c:pt>
                <c:pt idx="510">
                  <c:v>3.6498500000000003</c:v>
                </c:pt>
                <c:pt idx="511">
                  <c:v>3.5703166666666668</c:v>
                </c:pt>
                <c:pt idx="512">
                  <c:v>3.4574666666666669</c:v>
                </c:pt>
                <c:pt idx="513">
                  <c:v>3.425383333333333</c:v>
                </c:pt>
                <c:pt idx="514">
                  <c:v>3.4281416666666664</c:v>
                </c:pt>
                <c:pt idx="515">
                  <c:v>3.4256833333333341</c:v>
                </c:pt>
                <c:pt idx="516">
                  <c:v>3.4221249999999994</c:v>
                </c:pt>
                <c:pt idx="517">
                  <c:v>3.4059750000000002</c:v>
                </c:pt>
                <c:pt idx="518">
                  <c:v>3.4062999999999999</c:v>
                </c:pt>
                <c:pt idx="519">
                  <c:v>3.3987250000000002</c:v>
                </c:pt>
                <c:pt idx="520">
                  <c:v>3.3735583333333339</c:v>
                </c:pt>
                <c:pt idx="521">
                  <c:v>3.3507583333333328</c:v>
                </c:pt>
                <c:pt idx="522">
                  <c:v>3.3512499999999998</c:v>
                </c:pt>
                <c:pt idx="523">
                  <c:v>3.3507499999999997</c:v>
                </c:pt>
                <c:pt idx="524">
                  <c:v>3.3827750000000001</c:v>
                </c:pt>
                <c:pt idx="525">
                  <c:v>3.462358333333333</c:v>
                </c:pt>
                <c:pt idx="526">
                  <c:v>3.5283083333333338</c:v>
                </c:pt>
                <c:pt idx="527">
                  <c:v>3.5561083333333325</c:v>
                </c:pt>
                <c:pt idx="528">
                  <c:v>3.483916666666667</c:v>
                </c:pt>
                <c:pt idx="529">
                  <c:v>3.4457</c:v>
                </c:pt>
                <c:pt idx="530">
                  <c:v>3.4390166666666673</c:v>
                </c:pt>
                <c:pt idx="531">
                  <c:v>3.4177999999999997</c:v>
                </c:pt>
                <c:pt idx="532">
                  <c:v>3.3702583333333327</c:v>
                </c:pt>
                <c:pt idx="533">
                  <c:v>3.3522166666666666</c:v>
                </c:pt>
                <c:pt idx="534">
                  <c:v>3.4104166666666669</c:v>
                </c:pt>
                <c:pt idx="535">
                  <c:v>3.4380583333333328</c:v>
                </c:pt>
                <c:pt idx="536">
                  <c:v>3.4534583333333333</c:v>
                </c:pt>
                <c:pt idx="537">
                  <c:v>3.4580916666666668</c:v>
                </c:pt>
                <c:pt idx="538">
                  <c:v>3.5120000000000005</c:v>
                </c:pt>
                <c:pt idx="539">
                  <c:v>3.5807750000000005</c:v>
                </c:pt>
                <c:pt idx="540">
                  <c:v>3.6316833333333332</c:v>
                </c:pt>
                <c:pt idx="541">
                  <c:v>3.6098750000000002</c:v>
                </c:pt>
                <c:pt idx="542">
                  <c:v>3.6022749999999992</c:v>
                </c:pt>
                <c:pt idx="543">
                  <c:v>3.6304999999999996</c:v>
                </c:pt>
                <c:pt idx="544">
                  <c:v>3.6676833333333327</c:v>
                </c:pt>
                <c:pt idx="545">
                  <c:v>3.6687833333333333</c:v>
                </c:pt>
                <c:pt idx="546">
                  <c:v>3.7182166666666672</c:v>
                </c:pt>
                <c:pt idx="547">
                  <c:v>3.7656083333333328</c:v>
                </c:pt>
                <c:pt idx="548">
                  <c:v>3.7579333333333333</c:v>
                </c:pt>
                <c:pt idx="549">
                  <c:v>3.7805916666666666</c:v>
                </c:pt>
                <c:pt idx="550">
                  <c:v>3.8100416666666654</c:v>
                </c:pt>
                <c:pt idx="551">
                  <c:v>3.7538666666666667</c:v>
                </c:pt>
                <c:pt idx="552">
                  <c:v>3.6677916666666661</c:v>
                </c:pt>
                <c:pt idx="553">
                  <c:v>3.6356916666666663</c:v>
                </c:pt>
                <c:pt idx="554">
                  <c:v>3.6762999999999999</c:v>
                </c:pt>
                <c:pt idx="555">
                  <c:v>3.6809499999999993</c:v>
                </c:pt>
                <c:pt idx="556">
                  <c:v>3.6237666666666666</c:v>
                </c:pt>
                <c:pt idx="557">
                  <c:v>3.5946500000000001</c:v>
                </c:pt>
                <c:pt idx="558">
                  <c:v>3.6479083333333335</c:v>
                </c:pt>
                <c:pt idx="559">
                  <c:v>3.5978916666666669</c:v>
                </c:pt>
                <c:pt idx="560">
                  <c:v>3.5905166666666664</c:v>
                </c:pt>
                <c:pt idx="561">
                  <c:v>3.5801249999999993</c:v>
                </c:pt>
                <c:pt idx="562">
                  <c:v>3.6211583333333333</c:v>
                </c:pt>
                <c:pt idx="563">
                  <c:v>3.6987083333333337</c:v>
                </c:pt>
                <c:pt idx="564">
                  <c:v>3.7079916666666666</c:v>
                </c:pt>
                <c:pt idx="565">
                  <c:v>3.6510333333333329</c:v>
                </c:pt>
                <c:pt idx="566">
                  <c:v>3.6404083333333337</c:v>
                </c:pt>
                <c:pt idx="567">
                  <c:v>3.6832499999999997</c:v>
                </c:pt>
                <c:pt idx="568">
                  <c:v>3.6106499999999997</c:v>
                </c:pt>
                <c:pt idx="569">
                  <c:v>3.5423499999999994</c:v>
                </c:pt>
                <c:pt idx="570">
                  <c:v>3.5334833333333333</c:v>
                </c:pt>
                <c:pt idx="571">
                  <c:v>3.5744166666666661</c:v>
                </c:pt>
                <c:pt idx="572">
                  <c:v>3.6059833333333327</c:v>
                </c:pt>
                <c:pt idx="573">
                  <c:v>3.5747250000000004</c:v>
                </c:pt>
                <c:pt idx="574">
                  <c:v>3.5973000000000002</c:v>
                </c:pt>
                <c:pt idx="575">
                  <c:v>3.6387</c:v>
                </c:pt>
                <c:pt idx="576">
                  <c:v>3.6629416666666668</c:v>
                </c:pt>
                <c:pt idx="577">
                  <c:v>3.627591666666667</c:v>
                </c:pt>
                <c:pt idx="578">
                  <c:v>3.5161083333333334</c:v>
                </c:pt>
                <c:pt idx="579">
                  <c:v>3.5124666666666662</c:v>
                </c:pt>
                <c:pt idx="580">
                  <c:v>3.5838166666666669</c:v>
                </c:pt>
                <c:pt idx="581">
                  <c:v>3.6769666666666665</c:v>
                </c:pt>
                <c:pt idx="582">
                  <c:v>3.6959333333333331</c:v>
                </c:pt>
                <c:pt idx="583">
                  <c:v>3.7056833333333334</c:v>
                </c:pt>
                <c:pt idx="584">
                  <c:v>3.6953583333333331</c:v>
                </c:pt>
                <c:pt idx="585">
                  <c:v>3.674091666666667</c:v>
                </c:pt>
                <c:pt idx="586">
                  <c:v>3.6434083333333329</c:v>
                </c:pt>
                <c:pt idx="587">
                  <c:v>3.6134083333333336</c:v>
                </c:pt>
                <c:pt idx="588">
                  <c:v>3.6932416666666668</c:v>
                </c:pt>
                <c:pt idx="589">
                  <c:v>3.7454583333333331</c:v>
                </c:pt>
                <c:pt idx="590">
                  <c:v>3.7790499999999998</c:v>
                </c:pt>
                <c:pt idx="591">
                  <c:v>3.7765750000000007</c:v>
                </c:pt>
                <c:pt idx="592">
                  <c:v>3.7595666666666667</c:v>
                </c:pt>
                <c:pt idx="593">
                  <c:v>3.7728333333333333</c:v>
                </c:pt>
                <c:pt idx="594">
                  <c:v>3.7694916666666658</c:v>
                </c:pt>
                <c:pt idx="595">
                  <c:v>3.7666833333333329</c:v>
                </c:pt>
                <c:pt idx="596">
                  <c:v>3.7304250000000003</c:v>
                </c:pt>
                <c:pt idx="597">
                  <c:v>3.6948416666666666</c:v>
                </c:pt>
                <c:pt idx="598">
                  <c:v>3.698633333333333</c:v>
                </c:pt>
                <c:pt idx="599">
                  <c:v>3.7440416666666665</c:v>
                </c:pt>
                <c:pt idx="600">
                  <c:v>3.6878499999999996</c:v>
                </c:pt>
                <c:pt idx="601">
                  <c:v>3.6583833333333331</c:v>
                </c:pt>
                <c:pt idx="602">
                  <c:v>3.7058166666666668</c:v>
                </c:pt>
                <c:pt idx="603">
                  <c:v>3.7229499999999995</c:v>
                </c:pt>
                <c:pt idx="604">
                  <c:v>3.7316083333333334</c:v>
                </c:pt>
                <c:pt idx="605">
                  <c:v>3.7040083333333338</c:v>
                </c:pt>
                <c:pt idx="606">
                  <c:v>3.6920583333333337</c:v>
                </c:pt>
                <c:pt idx="607">
                  <c:v>3.7159499999999994</c:v>
                </c:pt>
                <c:pt idx="608">
                  <c:v>3.7430166666666671</c:v>
                </c:pt>
                <c:pt idx="609">
                  <c:v>3.7586499999999994</c:v>
                </c:pt>
                <c:pt idx="610">
                  <c:v>3.80165</c:v>
                </c:pt>
                <c:pt idx="611">
                  <c:v>3.8085</c:v>
                </c:pt>
                <c:pt idx="612">
                  <c:v>3.8254999999999999</c:v>
                </c:pt>
                <c:pt idx="613">
                  <c:v>3.9321833333333331</c:v>
                </c:pt>
                <c:pt idx="614">
                  <c:v>3.952925</c:v>
                </c:pt>
                <c:pt idx="615">
                  <c:v>3.9033000000000002</c:v>
                </c:pt>
                <c:pt idx="616">
                  <c:v>3.9140999999999995</c:v>
                </c:pt>
                <c:pt idx="617">
                  <c:v>3.8842666666666665</c:v>
                </c:pt>
                <c:pt idx="618">
                  <c:v>3.8496499999999991</c:v>
                </c:pt>
                <c:pt idx="619">
                  <c:v>3.8739666666666666</c:v>
                </c:pt>
                <c:pt idx="620">
                  <c:v>3.8693750000000002</c:v>
                </c:pt>
                <c:pt idx="621">
                  <c:v>3.9307416666666661</c:v>
                </c:pt>
                <c:pt idx="622">
                  <c:v>3.947458333333334</c:v>
                </c:pt>
                <c:pt idx="623">
                  <c:v>3.9821666666666666</c:v>
                </c:pt>
                <c:pt idx="624">
                  <c:v>4.0542833333333332</c:v>
                </c:pt>
                <c:pt idx="625">
                  <c:v>4.0874416666666669</c:v>
                </c:pt>
                <c:pt idx="626">
                  <c:v>4.1013749999999991</c:v>
                </c:pt>
                <c:pt idx="627">
                  <c:v>4.1903666666666668</c:v>
                </c:pt>
                <c:pt idx="628">
                  <c:v>4.2011666666666665</c:v>
                </c:pt>
                <c:pt idx="629">
                  <c:v>4.1496000000000004</c:v>
                </c:pt>
                <c:pt idx="630">
                  <c:v>4.2068166666666675</c:v>
                </c:pt>
                <c:pt idx="631">
                  <c:v>4.2337249999999997</c:v>
                </c:pt>
                <c:pt idx="632">
                  <c:v>4.1766749999999995</c:v>
                </c:pt>
                <c:pt idx="633">
                  <c:v>4.2149333333333336</c:v>
                </c:pt>
                <c:pt idx="634">
                  <c:v>4.2733249999999998</c:v>
                </c:pt>
                <c:pt idx="635">
                  <c:v>4.2966999999999995</c:v>
                </c:pt>
                <c:pt idx="636">
                  <c:v>4.2786250000000008</c:v>
                </c:pt>
                <c:pt idx="637">
                  <c:v>4.3276333333333339</c:v>
                </c:pt>
                <c:pt idx="638">
                  <c:v>4.3699916666666674</c:v>
                </c:pt>
                <c:pt idx="639">
                  <c:v>4.3042916666666677</c:v>
                </c:pt>
                <c:pt idx="640">
                  <c:v>4.2392833333333328</c:v>
                </c:pt>
                <c:pt idx="641">
                  <c:v>4.2206333333333337</c:v>
                </c:pt>
                <c:pt idx="642">
                  <c:v>4.2027666666666672</c:v>
                </c:pt>
                <c:pt idx="643">
                  <c:v>4.2501416666666669</c:v>
                </c:pt>
                <c:pt idx="644">
                  <c:v>4.2660666666666662</c:v>
                </c:pt>
                <c:pt idx="645">
                  <c:v>4.2208166666666669</c:v>
                </c:pt>
                <c:pt idx="646">
                  <c:v>4.1959833333333334</c:v>
                </c:pt>
                <c:pt idx="647">
                  <c:v>4.1885749999999993</c:v>
                </c:pt>
                <c:pt idx="648">
                  <c:v>4.1732166666666677</c:v>
                </c:pt>
                <c:pt idx="649">
                  <c:v>4.1432416666666665</c:v>
                </c:pt>
                <c:pt idx="650">
                  <c:v>4.097716666666666</c:v>
                </c:pt>
                <c:pt idx="651">
                  <c:v>4.1163750000000006</c:v>
                </c:pt>
                <c:pt idx="652">
                  <c:v>4.1207916666666664</c:v>
                </c:pt>
                <c:pt idx="653">
                  <c:v>4.065433333333333</c:v>
                </c:pt>
                <c:pt idx="654">
                  <c:v>4.0619916666666667</c:v>
                </c:pt>
                <c:pt idx="655">
                  <c:v>4.0455416666666659</c:v>
                </c:pt>
                <c:pt idx="656">
                  <c:v>4.0462666666666669</c:v>
                </c:pt>
                <c:pt idx="657">
                  <c:v>3.9905500000000003</c:v>
                </c:pt>
                <c:pt idx="658">
                  <c:v>4.0031416666666662</c:v>
                </c:pt>
                <c:pt idx="659">
                  <c:v>3.9787250000000007</c:v>
                </c:pt>
                <c:pt idx="660">
                  <c:v>3.9779666666666671</c:v>
                </c:pt>
                <c:pt idx="661">
                  <c:v>4.0315250000000002</c:v>
                </c:pt>
                <c:pt idx="662">
                  <c:v>4.0942250000000007</c:v>
                </c:pt>
                <c:pt idx="663">
                  <c:v>4.0724999999999998</c:v>
                </c:pt>
                <c:pt idx="664">
                  <c:v>4.1015833333333331</c:v>
                </c:pt>
                <c:pt idx="665">
                  <c:v>4.1273000000000009</c:v>
                </c:pt>
                <c:pt idx="666">
                  <c:v>4.0800833333333335</c:v>
                </c:pt>
                <c:pt idx="667">
                  <c:v>4.09755</c:v>
                </c:pt>
                <c:pt idx="668">
                  <c:v>4.1298999999999992</c:v>
                </c:pt>
                <c:pt idx="669">
                  <c:v>4.1551416666666672</c:v>
                </c:pt>
                <c:pt idx="670">
                  <c:v>4.1677833333333334</c:v>
                </c:pt>
                <c:pt idx="671">
                  <c:v>4.1390416666666665</c:v>
                </c:pt>
                <c:pt idx="672">
                  <c:v>4.1168166666666677</c:v>
                </c:pt>
                <c:pt idx="673">
                  <c:v>4.1161083333333339</c:v>
                </c:pt>
                <c:pt idx="674">
                  <c:v>4.0428333333333333</c:v>
                </c:pt>
                <c:pt idx="675">
                  <c:v>4.0838666666666663</c:v>
                </c:pt>
                <c:pt idx="676">
                  <c:v>4.1074083333333329</c:v>
                </c:pt>
                <c:pt idx="677">
                  <c:v>4.1298749999999993</c:v>
                </c:pt>
                <c:pt idx="678">
                  <c:v>4.1340916666666665</c:v>
                </c:pt>
                <c:pt idx="679">
                  <c:v>4.1826583333333334</c:v>
                </c:pt>
                <c:pt idx="680">
                  <c:v>4.1719333333333335</c:v>
                </c:pt>
                <c:pt idx="681">
                  <c:v>4.1558666666666673</c:v>
                </c:pt>
                <c:pt idx="682">
                  <c:v>4.1447250000000002</c:v>
                </c:pt>
                <c:pt idx="683">
                  <c:v>4.1521083333333335</c:v>
                </c:pt>
                <c:pt idx="684">
                  <c:v>4.1022749999999997</c:v>
                </c:pt>
                <c:pt idx="685">
                  <c:v>4.0477333333333325</c:v>
                </c:pt>
                <c:pt idx="686">
                  <c:v>4.06785</c:v>
                </c:pt>
                <c:pt idx="687">
                  <c:v>4.0281750000000001</c:v>
                </c:pt>
                <c:pt idx="688">
                  <c:v>4.0358916666666671</c:v>
                </c:pt>
                <c:pt idx="689">
                  <c:v>4.0537333333333336</c:v>
                </c:pt>
                <c:pt idx="690">
                  <c:v>4.0728416666666662</c:v>
                </c:pt>
                <c:pt idx="691">
                  <c:v>4.0211583333333332</c:v>
                </c:pt>
                <c:pt idx="692">
                  <c:v>4.0014166666666666</c:v>
                </c:pt>
                <c:pt idx="693">
                  <c:v>3.9854749999999997</c:v>
                </c:pt>
                <c:pt idx="694">
                  <c:v>4.004366666666666</c:v>
                </c:pt>
                <c:pt idx="695">
                  <c:v>3.9950500000000004</c:v>
                </c:pt>
                <c:pt idx="696">
                  <c:v>3.9824583333333337</c:v>
                </c:pt>
                <c:pt idx="697">
                  <c:v>3.9631833333333333</c:v>
                </c:pt>
                <c:pt idx="698">
                  <c:v>3.9797583333333342</c:v>
                </c:pt>
                <c:pt idx="699">
                  <c:v>3.9979333333333336</c:v>
                </c:pt>
                <c:pt idx="700">
                  <c:v>4.012483333333333</c:v>
                </c:pt>
                <c:pt idx="701">
                  <c:v>4.0233833333333324</c:v>
                </c:pt>
                <c:pt idx="702">
                  <c:v>4.0425083333333331</c:v>
                </c:pt>
                <c:pt idx="703">
                  <c:v>4.0056250000000002</c:v>
                </c:pt>
                <c:pt idx="704">
                  <c:v>3.9562500000000003</c:v>
                </c:pt>
                <c:pt idx="705">
                  <c:v>3.969041666666667</c:v>
                </c:pt>
                <c:pt idx="706">
                  <c:v>3.9791333333333334</c:v>
                </c:pt>
                <c:pt idx="707">
                  <c:v>4.0031500000000007</c:v>
                </c:pt>
                <c:pt idx="708">
                  <c:v>4.0130249999999998</c:v>
                </c:pt>
                <c:pt idx="709">
                  <c:v>4.0166083333333331</c:v>
                </c:pt>
                <c:pt idx="710">
                  <c:v>4.036083333333333</c:v>
                </c:pt>
                <c:pt idx="711">
                  <c:v>4.0475250000000003</c:v>
                </c:pt>
                <c:pt idx="712">
                  <c:v>4.0444333333333331</c:v>
                </c:pt>
                <c:pt idx="713">
                  <c:v>3.9988416666666668</c:v>
                </c:pt>
                <c:pt idx="714">
                  <c:v>3.9597666666666664</c:v>
                </c:pt>
                <c:pt idx="715">
                  <c:v>3.9531499999999995</c:v>
                </c:pt>
                <c:pt idx="716">
                  <c:v>3.9570416666666666</c:v>
                </c:pt>
                <c:pt idx="717">
                  <c:v>3.9595916666666668</c:v>
                </c:pt>
                <c:pt idx="718">
                  <c:v>3.9232333333333336</c:v>
                </c:pt>
                <c:pt idx="719">
                  <c:v>3.8746666666666663</c:v>
                </c:pt>
                <c:pt idx="720">
                  <c:v>3.8749916666666664</c:v>
                </c:pt>
                <c:pt idx="721">
                  <c:v>3.8963166666666673</c:v>
                </c:pt>
                <c:pt idx="722">
                  <c:v>3.8740166666666664</c:v>
                </c:pt>
                <c:pt idx="723">
                  <c:v>3.8809083333333336</c:v>
                </c:pt>
                <c:pt idx="724">
                  <c:v>3.9271666666666669</c:v>
                </c:pt>
                <c:pt idx="725">
                  <c:v>3.944925</c:v>
                </c:pt>
                <c:pt idx="726">
                  <c:v>3.9365916666666672</c:v>
                </c:pt>
                <c:pt idx="727">
                  <c:v>3.9782916666666659</c:v>
                </c:pt>
                <c:pt idx="728">
                  <c:v>4.0535000000000014</c:v>
                </c:pt>
                <c:pt idx="729">
                  <c:v>4.0536583333333338</c:v>
                </c:pt>
                <c:pt idx="730">
                  <c:v>4.0570750000000002</c:v>
                </c:pt>
                <c:pt idx="731">
                  <c:v>4.011683333333333</c:v>
                </c:pt>
                <c:pt idx="732">
                  <c:v>4.0533000000000001</c:v>
                </c:pt>
                <c:pt idx="733">
                  <c:v>4.0677916666666665</c:v>
                </c:pt>
                <c:pt idx="734">
                  <c:v>4.1082583333333336</c:v>
                </c:pt>
                <c:pt idx="735">
                  <c:v>4.1220333333333334</c:v>
                </c:pt>
                <c:pt idx="736">
                  <c:v>4.0567666666666664</c:v>
                </c:pt>
                <c:pt idx="737">
                  <c:v>4.0354666666666663</c:v>
                </c:pt>
                <c:pt idx="738">
                  <c:v>4.0546416666666669</c:v>
                </c:pt>
                <c:pt idx="739">
                  <c:v>4.0063083333333331</c:v>
                </c:pt>
                <c:pt idx="740">
                  <c:v>4.0029416666666666</c:v>
                </c:pt>
                <c:pt idx="741">
                  <c:v>4.0077500000000006</c:v>
                </c:pt>
                <c:pt idx="742">
                  <c:v>4.0531333333333341</c:v>
                </c:pt>
                <c:pt idx="743">
                  <c:v>4.0782499999999997</c:v>
                </c:pt>
                <c:pt idx="744">
                  <c:v>4.0891166666666665</c:v>
                </c:pt>
                <c:pt idx="745">
                  <c:v>4.0788416666666665</c:v>
                </c:pt>
                <c:pt idx="746">
                  <c:v>4.0598083333333337</c:v>
                </c:pt>
                <c:pt idx="747">
                  <c:v>4.0606499999999999</c:v>
                </c:pt>
                <c:pt idx="748">
                  <c:v>4.0564666666666662</c:v>
                </c:pt>
                <c:pt idx="749">
                  <c:v>4.0606083333333336</c:v>
                </c:pt>
                <c:pt idx="750">
                  <c:v>4.0357999999999992</c:v>
                </c:pt>
                <c:pt idx="751">
                  <c:v>3.9880666666666662</c:v>
                </c:pt>
                <c:pt idx="752">
                  <c:v>4.000633333333333</c:v>
                </c:pt>
                <c:pt idx="753">
                  <c:v>3.9817916666666662</c:v>
                </c:pt>
                <c:pt idx="754">
                  <c:v>3.9765833333333336</c:v>
                </c:pt>
                <c:pt idx="755">
                  <c:v>3.9786750000000004</c:v>
                </c:pt>
                <c:pt idx="756">
                  <c:v>3.9587916666666665</c:v>
                </c:pt>
                <c:pt idx="757">
                  <c:v>3.9550249999999996</c:v>
                </c:pt>
                <c:pt idx="758">
                  <c:v>3.9041666666666663</c:v>
                </c:pt>
                <c:pt idx="759">
                  <c:v>3.8798916666666661</c:v>
                </c:pt>
                <c:pt idx="760">
                  <c:v>3.8753666666666668</c:v>
                </c:pt>
                <c:pt idx="761">
                  <c:v>3.8806249999999998</c:v>
                </c:pt>
                <c:pt idx="762">
                  <c:v>3.9097916666666674</c:v>
                </c:pt>
                <c:pt idx="763">
                  <c:v>3.9275750000000005</c:v>
                </c:pt>
                <c:pt idx="764">
                  <c:v>3.9664333333333333</c:v>
                </c:pt>
                <c:pt idx="765">
                  <c:v>3.9596583333333339</c:v>
                </c:pt>
                <c:pt idx="766">
                  <c:v>3.9425666666666666</c:v>
                </c:pt>
                <c:pt idx="767">
                  <c:v>3.9506333333333337</c:v>
                </c:pt>
                <c:pt idx="768">
                  <c:v>3.9974000000000003</c:v>
                </c:pt>
                <c:pt idx="769">
                  <c:v>4.0222250000000006</c:v>
                </c:pt>
                <c:pt idx="770">
                  <c:v>4.0128166666666667</c:v>
                </c:pt>
                <c:pt idx="771">
                  <c:v>4.0239916666666664</c:v>
                </c:pt>
                <c:pt idx="772">
                  <c:v>4.0056083333333321</c:v>
                </c:pt>
                <c:pt idx="773">
                  <c:v>3.9797333333333333</c:v>
                </c:pt>
                <c:pt idx="774">
                  <c:v>3.9673833333333328</c:v>
                </c:pt>
                <c:pt idx="775">
                  <c:v>4.0223500000000003</c:v>
                </c:pt>
                <c:pt idx="776">
                  <c:v>4.0801749999999997</c:v>
                </c:pt>
                <c:pt idx="777">
                  <c:v>4.1063083333333328</c:v>
                </c:pt>
                <c:pt idx="778">
                  <c:v>4.1152333333333333</c:v>
                </c:pt>
                <c:pt idx="779">
                  <c:v>4.1138249999999994</c:v>
                </c:pt>
                <c:pt idx="780">
                  <c:v>4.1334249999999999</c:v>
                </c:pt>
                <c:pt idx="781">
                  <c:v>4.1687666666666665</c:v>
                </c:pt>
                <c:pt idx="782">
                  <c:v>4.1641416666666666</c:v>
                </c:pt>
                <c:pt idx="783">
                  <c:v>4.1590499999999997</c:v>
                </c:pt>
                <c:pt idx="784">
                  <c:v>4.1585666666666663</c:v>
                </c:pt>
                <c:pt idx="785">
                  <c:v>4.1717249999999995</c:v>
                </c:pt>
                <c:pt idx="786">
                  <c:v>4.1469583333333331</c:v>
                </c:pt>
                <c:pt idx="787">
                  <c:v>4.1661666666666664</c:v>
                </c:pt>
                <c:pt idx="788">
                  <c:v>4.1521416666666671</c:v>
                </c:pt>
                <c:pt idx="789">
                  <c:v>4.150433333333333</c:v>
                </c:pt>
                <c:pt idx="790">
                  <c:v>4.1374416666666667</c:v>
                </c:pt>
                <c:pt idx="791">
                  <c:v>4.0990166666666665</c:v>
                </c:pt>
                <c:pt idx="792">
                  <c:v>4.1016666666666666</c:v>
                </c:pt>
                <c:pt idx="793">
                  <c:v>4.1076249999999996</c:v>
                </c:pt>
                <c:pt idx="794">
                  <c:v>4.072516666666667</c:v>
                </c:pt>
                <c:pt idx="795">
                  <c:v>4.0614666666666661</c:v>
                </c:pt>
                <c:pt idx="796">
                  <c:v>4.0752333333333333</c:v>
                </c:pt>
                <c:pt idx="797">
                  <c:v>4.058791666666667</c:v>
                </c:pt>
                <c:pt idx="798">
                  <c:v>4.0465083333333327</c:v>
                </c:pt>
                <c:pt idx="799">
                  <c:v>4.0278416666666663</c:v>
                </c:pt>
                <c:pt idx="800">
                  <c:v>4.0321499999999997</c:v>
                </c:pt>
                <c:pt idx="801">
                  <c:v>4.0197666666666665</c:v>
                </c:pt>
                <c:pt idx="802">
                  <c:v>4.0251750000000008</c:v>
                </c:pt>
                <c:pt idx="803">
                  <c:v>4.0551000000000004</c:v>
                </c:pt>
                <c:pt idx="804">
                  <c:v>4.026791666666667</c:v>
                </c:pt>
                <c:pt idx="805">
                  <c:v>4.0417416666666677</c:v>
                </c:pt>
                <c:pt idx="806">
                  <c:v>4.0501250000000004</c:v>
                </c:pt>
                <c:pt idx="807">
                  <c:v>4.0730833333333329</c:v>
                </c:pt>
                <c:pt idx="808">
                  <c:v>4.042158333333334</c:v>
                </c:pt>
                <c:pt idx="809">
                  <c:v>4.0166166666666667</c:v>
                </c:pt>
                <c:pt idx="810">
                  <c:v>4.0338250000000002</c:v>
                </c:pt>
                <c:pt idx="811">
                  <c:v>4.0414666666666674</c:v>
                </c:pt>
                <c:pt idx="812">
                  <c:v>4.0529833333333336</c:v>
                </c:pt>
                <c:pt idx="813">
                  <c:v>4.0845583333333328</c:v>
                </c:pt>
                <c:pt idx="814">
                  <c:v>4.0764000000000005</c:v>
                </c:pt>
                <c:pt idx="815">
                  <c:v>4.0749083333333331</c:v>
                </c:pt>
                <c:pt idx="816">
                  <c:v>4.0709083333333345</c:v>
                </c:pt>
                <c:pt idx="817">
                  <c:v>4.0745499999999995</c:v>
                </c:pt>
                <c:pt idx="818">
                  <c:v>4.0983583333333335</c:v>
                </c:pt>
                <c:pt idx="819">
                  <c:v>4.1174666666666662</c:v>
                </c:pt>
                <c:pt idx="820">
                  <c:v>4.124341666666667</c:v>
                </c:pt>
                <c:pt idx="821">
                  <c:v>4.0634000000000006</c:v>
                </c:pt>
                <c:pt idx="822">
                  <c:v>4.0341166666666668</c:v>
                </c:pt>
                <c:pt idx="823">
                  <c:v>4.0095583333333336</c:v>
                </c:pt>
                <c:pt idx="824">
                  <c:v>3.9838249999999995</c:v>
                </c:pt>
                <c:pt idx="825">
                  <c:v>3.9818583333333337</c:v>
                </c:pt>
                <c:pt idx="826">
                  <c:v>3.9779499999999999</c:v>
                </c:pt>
                <c:pt idx="827">
                  <c:v>3.9921916666666672</c:v>
                </c:pt>
                <c:pt idx="828">
                  <c:v>3.9850916666666669</c:v>
                </c:pt>
                <c:pt idx="829">
                  <c:v>4.0076416666666672</c:v>
                </c:pt>
                <c:pt idx="830">
                  <c:v>4.0312166666666673</c:v>
                </c:pt>
                <c:pt idx="831">
                  <c:v>4.0134999999999996</c:v>
                </c:pt>
                <c:pt idx="832">
                  <c:v>4.0304000000000002</c:v>
                </c:pt>
                <c:pt idx="833">
                  <c:v>4.0485583333333333</c:v>
                </c:pt>
                <c:pt idx="834">
                  <c:v>4.0465749999999998</c:v>
                </c:pt>
                <c:pt idx="835">
                  <c:v>4.0322500000000003</c:v>
                </c:pt>
                <c:pt idx="836">
                  <c:v>4.0096999999999996</c:v>
                </c:pt>
                <c:pt idx="837">
                  <c:v>4.0001083333333334</c:v>
                </c:pt>
                <c:pt idx="838">
                  <c:v>4.0008249999999999</c:v>
                </c:pt>
                <c:pt idx="839">
                  <c:v>4.0048166666666667</c:v>
                </c:pt>
                <c:pt idx="840">
                  <c:v>3.9829583333333329</c:v>
                </c:pt>
                <c:pt idx="841">
                  <c:v>3.9852166666666662</c:v>
                </c:pt>
                <c:pt idx="842">
                  <c:v>4.0294916666666669</c:v>
                </c:pt>
                <c:pt idx="843">
                  <c:v>4.058416666666667</c:v>
                </c:pt>
                <c:pt idx="844">
                  <c:v>4.0597666666666674</c:v>
                </c:pt>
                <c:pt idx="845">
                  <c:v>4.068341666666667</c:v>
                </c:pt>
                <c:pt idx="846">
                  <c:v>4.0704166666666666</c:v>
                </c:pt>
                <c:pt idx="847">
                  <c:v>4.0564833333333334</c:v>
                </c:pt>
                <c:pt idx="848">
                  <c:v>4.0476083333333319</c:v>
                </c:pt>
                <c:pt idx="849">
                  <c:v>4.0572833333333334</c:v>
                </c:pt>
                <c:pt idx="850">
                  <c:v>4.0793416666666671</c:v>
                </c:pt>
                <c:pt idx="851">
                  <c:v>4.1142416666666675</c:v>
                </c:pt>
                <c:pt idx="852">
                  <c:v>4.0915833333333333</c:v>
                </c:pt>
                <c:pt idx="853">
                  <c:v>4.0689000000000002</c:v>
                </c:pt>
                <c:pt idx="854">
                  <c:v>4.0895916666666672</c:v>
                </c:pt>
                <c:pt idx="855">
                  <c:v>4.0997083333333331</c:v>
                </c:pt>
                <c:pt idx="856">
                  <c:v>4.0807333333333338</c:v>
                </c:pt>
                <c:pt idx="857">
                  <c:v>4.094641666666667</c:v>
                </c:pt>
                <c:pt idx="858">
                  <c:v>4.0850833333333325</c:v>
                </c:pt>
                <c:pt idx="859">
                  <c:v>4.0506833333333336</c:v>
                </c:pt>
                <c:pt idx="860">
                  <c:v>4.0424333333333324</c:v>
                </c:pt>
                <c:pt idx="861">
                  <c:v>4.0637750000000006</c:v>
                </c:pt>
                <c:pt idx="862">
                  <c:v>4.0691333333333333</c:v>
                </c:pt>
                <c:pt idx="863">
                  <c:v>4.0595833333333333</c:v>
                </c:pt>
                <c:pt idx="864">
                  <c:v>4.0672666666666659</c:v>
                </c:pt>
                <c:pt idx="865">
                  <c:v>4.067966666666667</c:v>
                </c:pt>
                <c:pt idx="866">
                  <c:v>4.0248416666666662</c:v>
                </c:pt>
                <c:pt idx="867">
                  <c:v>4.0269000000000004</c:v>
                </c:pt>
                <c:pt idx="868">
                  <c:v>4.0225416666666662</c:v>
                </c:pt>
                <c:pt idx="869">
                  <c:v>3.9934250000000002</c:v>
                </c:pt>
                <c:pt idx="870">
                  <c:v>4.0190666666666663</c:v>
                </c:pt>
                <c:pt idx="871">
                  <c:v>3.9780666666666669</c:v>
                </c:pt>
                <c:pt idx="872">
                  <c:v>3.9361666666666668</c:v>
                </c:pt>
                <c:pt idx="873">
                  <c:v>3.9318500000000003</c:v>
                </c:pt>
                <c:pt idx="874">
                  <c:v>3.9038333333333335</c:v>
                </c:pt>
                <c:pt idx="875">
                  <c:v>3.9312</c:v>
                </c:pt>
                <c:pt idx="876">
                  <c:v>3.9023083333333339</c:v>
                </c:pt>
                <c:pt idx="877">
                  <c:v>3.9021166666666667</c:v>
                </c:pt>
                <c:pt idx="878">
                  <c:v>3.8912083333333336</c:v>
                </c:pt>
                <c:pt idx="879">
                  <c:v>3.8421499999999988</c:v>
                </c:pt>
                <c:pt idx="880">
                  <c:v>3.839</c:v>
                </c:pt>
                <c:pt idx="881">
                  <c:v>3.8251416666666667</c:v>
                </c:pt>
                <c:pt idx="882">
                  <c:v>3.7987000000000002</c:v>
                </c:pt>
                <c:pt idx="883">
                  <c:v>3.7652000000000005</c:v>
                </c:pt>
                <c:pt idx="884">
                  <c:v>3.7610583333333327</c:v>
                </c:pt>
                <c:pt idx="885">
                  <c:v>3.7481333333333331</c:v>
                </c:pt>
                <c:pt idx="886">
                  <c:v>3.7283083333333331</c:v>
                </c:pt>
                <c:pt idx="887">
                  <c:v>3.7959083333333332</c:v>
                </c:pt>
                <c:pt idx="888">
                  <c:v>3.8540333333333336</c:v>
                </c:pt>
                <c:pt idx="889">
                  <c:v>3.8470083333333336</c:v>
                </c:pt>
                <c:pt idx="890">
                  <c:v>3.8366750000000009</c:v>
                </c:pt>
                <c:pt idx="891">
                  <c:v>3.8262083333333341</c:v>
                </c:pt>
                <c:pt idx="892">
                  <c:v>3.8504249999999991</c:v>
                </c:pt>
                <c:pt idx="893">
                  <c:v>3.8994</c:v>
                </c:pt>
                <c:pt idx="894">
                  <c:v>3.847258333333333</c:v>
                </c:pt>
                <c:pt idx="895">
                  <c:v>3.8167833333333334</c:v>
                </c:pt>
                <c:pt idx="896">
                  <c:v>3.7871583333333336</c:v>
                </c:pt>
                <c:pt idx="897">
                  <c:v>3.7901166666666661</c:v>
                </c:pt>
                <c:pt idx="898">
                  <c:v>3.8144500000000003</c:v>
                </c:pt>
                <c:pt idx="899">
                  <c:v>3.7964666666666669</c:v>
                </c:pt>
                <c:pt idx="900">
                  <c:v>3.8380666666666663</c:v>
                </c:pt>
                <c:pt idx="901">
                  <c:v>3.8416666666666663</c:v>
                </c:pt>
                <c:pt idx="902">
                  <c:v>3.8542166666666664</c:v>
                </c:pt>
                <c:pt idx="903">
                  <c:v>3.8235166666666665</c:v>
                </c:pt>
                <c:pt idx="904">
                  <c:v>3.835175</c:v>
                </c:pt>
                <c:pt idx="905">
                  <c:v>3.8563416666666672</c:v>
                </c:pt>
                <c:pt idx="906">
                  <c:v>3.8238500000000002</c:v>
                </c:pt>
                <c:pt idx="907">
                  <c:v>3.7975833333333333</c:v>
                </c:pt>
                <c:pt idx="908">
                  <c:v>3.7726333333333337</c:v>
                </c:pt>
                <c:pt idx="909">
                  <c:v>3.7674000000000003</c:v>
                </c:pt>
                <c:pt idx="910">
                  <c:v>3.7604249999999997</c:v>
                </c:pt>
                <c:pt idx="911">
                  <c:v>3.7248833333333331</c:v>
                </c:pt>
                <c:pt idx="912">
                  <c:v>3.7101999999999999</c:v>
                </c:pt>
                <c:pt idx="913">
                  <c:v>3.6995166666666663</c:v>
                </c:pt>
                <c:pt idx="914">
                  <c:v>3.7092083333333332</c:v>
                </c:pt>
                <c:pt idx="915">
                  <c:v>3.7040916666666663</c:v>
                </c:pt>
                <c:pt idx="916">
                  <c:v>3.7198583333333333</c:v>
                </c:pt>
                <c:pt idx="917">
                  <c:v>3.7316416666666665</c:v>
                </c:pt>
                <c:pt idx="918">
                  <c:v>3.7584083333333331</c:v>
                </c:pt>
                <c:pt idx="919">
                  <c:v>3.7557416666666659</c:v>
                </c:pt>
                <c:pt idx="920">
                  <c:v>3.7442916666666659</c:v>
                </c:pt>
                <c:pt idx="921">
                  <c:v>3.7624833333333334</c:v>
                </c:pt>
                <c:pt idx="922">
                  <c:v>3.7733083333333344</c:v>
                </c:pt>
                <c:pt idx="923">
                  <c:v>3.7458999999999993</c:v>
                </c:pt>
                <c:pt idx="924">
                  <c:v>3.7000250000000001</c:v>
                </c:pt>
                <c:pt idx="925">
                  <c:v>3.6890083333333337</c:v>
                </c:pt>
                <c:pt idx="926">
                  <c:v>3.6859749999999996</c:v>
                </c:pt>
                <c:pt idx="927">
                  <c:v>3.6773916666666668</c:v>
                </c:pt>
                <c:pt idx="928">
                  <c:v>3.6794666666666669</c:v>
                </c:pt>
                <c:pt idx="929">
                  <c:v>3.7147333333333337</c:v>
                </c:pt>
                <c:pt idx="930">
                  <c:v>3.7195999999999998</c:v>
                </c:pt>
                <c:pt idx="931">
                  <c:v>3.7281750000000002</c:v>
                </c:pt>
                <c:pt idx="932">
                  <c:v>3.7149583333333331</c:v>
                </c:pt>
                <c:pt idx="933">
                  <c:v>3.6813750000000005</c:v>
                </c:pt>
                <c:pt idx="934">
                  <c:v>3.6332916666666666</c:v>
                </c:pt>
                <c:pt idx="935">
                  <c:v>3.6460416666666671</c:v>
                </c:pt>
                <c:pt idx="936">
                  <c:v>3.6116000000000006</c:v>
                </c:pt>
                <c:pt idx="937">
                  <c:v>3.6067083333333336</c:v>
                </c:pt>
                <c:pt idx="938">
                  <c:v>3.5882500000000008</c:v>
                </c:pt>
                <c:pt idx="939">
                  <c:v>3.5635583333333343</c:v>
                </c:pt>
                <c:pt idx="940">
                  <c:v>3.5596666666666668</c:v>
                </c:pt>
                <c:pt idx="941">
                  <c:v>3.5711499999999998</c:v>
                </c:pt>
                <c:pt idx="942">
                  <c:v>3.5000083333333336</c:v>
                </c:pt>
                <c:pt idx="943">
                  <c:v>3.5005000000000002</c:v>
                </c:pt>
                <c:pt idx="944">
                  <c:v>3.4964833333333338</c:v>
                </c:pt>
                <c:pt idx="945">
                  <c:v>3.4434666666666662</c:v>
                </c:pt>
                <c:pt idx="946">
                  <c:v>3.4471083333333343</c:v>
                </c:pt>
                <c:pt idx="947">
                  <c:v>3.4183583333333334</c:v>
                </c:pt>
                <c:pt idx="948">
                  <c:v>3.4035083333333329</c:v>
                </c:pt>
                <c:pt idx="949">
                  <c:v>3.383083333333333</c:v>
                </c:pt>
                <c:pt idx="950">
                  <c:v>3.401050000000001</c:v>
                </c:pt>
                <c:pt idx="951">
                  <c:v>3.3399916666666662</c:v>
                </c:pt>
                <c:pt idx="952">
                  <c:v>3.3244500000000001</c:v>
                </c:pt>
                <c:pt idx="953">
                  <c:v>3.3227666666666669</c:v>
                </c:pt>
                <c:pt idx="954">
                  <c:v>3.3465083333333339</c:v>
                </c:pt>
                <c:pt idx="955">
                  <c:v>3.3338833333333331</c:v>
                </c:pt>
                <c:pt idx="956">
                  <c:v>3.3010999999999999</c:v>
                </c:pt>
                <c:pt idx="957">
                  <c:v>3.3627666666666669</c:v>
                </c:pt>
                <c:pt idx="958">
                  <c:v>3.3974666666666664</c:v>
                </c:pt>
                <c:pt idx="959">
                  <c:v>3.4517833333333332</c:v>
                </c:pt>
                <c:pt idx="960">
                  <c:v>3.4757083333333334</c:v>
                </c:pt>
                <c:pt idx="961">
                  <c:v>3.4189583333333329</c:v>
                </c:pt>
                <c:pt idx="962">
                  <c:v>3.4386583333333332</c:v>
                </c:pt>
                <c:pt idx="963">
                  <c:v>3.4586833333333331</c:v>
                </c:pt>
                <c:pt idx="964">
                  <c:v>3.5005916666666663</c:v>
                </c:pt>
                <c:pt idx="965">
                  <c:v>3.5318749999999994</c:v>
                </c:pt>
                <c:pt idx="966">
                  <c:v>3.4974833333333333</c:v>
                </c:pt>
                <c:pt idx="967">
                  <c:v>3.5199916666666664</c:v>
                </c:pt>
                <c:pt idx="968">
                  <c:v>3.5288749999999993</c:v>
                </c:pt>
                <c:pt idx="969">
                  <c:v>3.5239583333333342</c:v>
                </c:pt>
                <c:pt idx="970">
                  <c:v>3.5410166666666671</c:v>
                </c:pt>
                <c:pt idx="971">
                  <c:v>3.51125</c:v>
                </c:pt>
                <c:pt idx="972">
                  <c:v>3.4510250000000009</c:v>
                </c:pt>
                <c:pt idx="973">
                  <c:v>3.4162166666666667</c:v>
                </c:pt>
                <c:pt idx="974">
                  <c:v>3.4337</c:v>
                </c:pt>
                <c:pt idx="975">
                  <c:v>3.3972083333333347</c:v>
                </c:pt>
                <c:pt idx="976">
                  <c:v>3.3781999999999996</c:v>
                </c:pt>
                <c:pt idx="977">
                  <c:v>3.375058333333333</c:v>
                </c:pt>
                <c:pt idx="978">
                  <c:v>3.3679666666666672</c:v>
                </c:pt>
                <c:pt idx="979">
                  <c:v>3.3770083333333338</c:v>
                </c:pt>
                <c:pt idx="980">
                  <c:v>3.3434749999999998</c:v>
                </c:pt>
                <c:pt idx="981">
                  <c:v>3.3426500000000003</c:v>
                </c:pt>
                <c:pt idx="982">
                  <c:v>3.3120416666666661</c:v>
                </c:pt>
                <c:pt idx="983">
                  <c:v>3.3361750000000003</c:v>
                </c:pt>
                <c:pt idx="984">
                  <c:v>3.3122999999999991</c:v>
                </c:pt>
                <c:pt idx="985">
                  <c:v>3.3120250000000002</c:v>
                </c:pt>
                <c:pt idx="986">
                  <c:v>3.2991833333333336</c:v>
                </c:pt>
                <c:pt idx="987">
                  <c:v>3.3207500000000003</c:v>
                </c:pt>
                <c:pt idx="988">
                  <c:v>3.3191416666666673</c:v>
                </c:pt>
                <c:pt idx="989">
                  <c:v>3.3611666666666671</c:v>
                </c:pt>
                <c:pt idx="990">
                  <c:v>3.3778250000000001</c:v>
                </c:pt>
                <c:pt idx="991">
                  <c:v>3.3963250000000005</c:v>
                </c:pt>
                <c:pt idx="992">
                  <c:v>3.4085500000000004</c:v>
                </c:pt>
                <c:pt idx="993">
                  <c:v>3.4365833333333331</c:v>
                </c:pt>
                <c:pt idx="994">
                  <c:v>3.448375</c:v>
                </c:pt>
                <c:pt idx="995">
                  <c:v>3.4428166666666669</c:v>
                </c:pt>
                <c:pt idx="996">
                  <c:v>3.4842333333333335</c:v>
                </c:pt>
                <c:pt idx="997">
                  <c:v>3.5424166666666674</c:v>
                </c:pt>
                <c:pt idx="998">
                  <c:v>3.5264749999999996</c:v>
                </c:pt>
                <c:pt idx="999">
                  <c:v>3.5128083333333326</c:v>
                </c:pt>
                <c:pt idx="1000">
                  <c:v>3.5093083333333337</c:v>
                </c:pt>
                <c:pt idx="1001">
                  <c:v>3.5140666666666669</c:v>
                </c:pt>
                <c:pt idx="1002">
                  <c:v>3.5011666666666668</c:v>
                </c:pt>
                <c:pt idx="1003">
                  <c:v>3.4964249999999999</c:v>
                </c:pt>
                <c:pt idx="1004">
                  <c:v>3.5075416666666666</c:v>
                </c:pt>
                <c:pt idx="1005">
                  <c:v>3.5307750000000002</c:v>
                </c:pt>
                <c:pt idx="1006">
                  <c:v>3.55315</c:v>
                </c:pt>
                <c:pt idx="1007">
                  <c:v>3.5905166666666672</c:v>
                </c:pt>
                <c:pt idx="1008">
                  <c:v>3.6137250000000001</c:v>
                </c:pt>
                <c:pt idx="1009">
                  <c:v>3.6425166666666668</c:v>
                </c:pt>
                <c:pt idx="1010">
                  <c:v>3.7054416666666659</c:v>
                </c:pt>
                <c:pt idx="1011">
                  <c:v>3.7078000000000002</c:v>
                </c:pt>
                <c:pt idx="1012">
                  <c:v>3.7091000000000007</c:v>
                </c:pt>
                <c:pt idx="1013">
                  <c:v>3.7670083333333331</c:v>
                </c:pt>
                <c:pt idx="1014">
                  <c:v>3.7742</c:v>
                </c:pt>
                <c:pt idx="1015">
                  <c:v>3.7582916666666666</c:v>
                </c:pt>
                <c:pt idx="1016">
                  <c:v>3.7427750000000004</c:v>
                </c:pt>
                <c:pt idx="1017">
                  <c:v>3.8062249999999995</c:v>
                </c:pt>
                <c:pt idx="1018">
                  <c:v>3.8332833333333336</c:v>
                </c:pt>
                <c:pt idx="1019">
                  <c:v>3.8358916666666665</c:v>
                </c:pt>
                <c:pt idx="1020">
                  <c:v>3.8707750000000001</c:v>
                </c:pt>
                <c:pt idx="1021">
                  <c:v>3.8368500000000005</c:v>
                </c:pt>
                <c:pt idx="1022">
                  <c:v>3.8576499999999996</c:v>
                </c:pt>
                <c:pt idx="1023">
                  <c:v>3.8658999999999999</c:v>
                </c:pt>
                <c:pt idx="1024">
                  <c:v>3.8922166666666667</c:v>
                </c:pt>
                <c:pt idx="1025">
                  <c:v>3.8722999999999992</c:v>
                </c:pt>
                <c:pt idx="1026">
                  <c:v>3.9323666666666668</c:v>
                </c:pt>
                <c:pt idx="1027">
                  <c:v>4.0073750000000006</c:v>
                </c:pt>
                <c:pt idx="1028">
                  <c:v>3.9998166666666664</c:v>
                </c:pt>
                <c:pt idx="1029">
                  <c:v>4.014333333333334</c:v>
                </c:pt>
                <c:pt idx="1030">
                  <c:v>4.0496000000000008</c:v>
                </c:pt>
                <c:pt idx="1031">
                  <c:v>4.0922416666666663</c:v>
                </c:pt>
                <c:pt idx="1032">
                  <c:v>4.1081000000000003</c:v>
                </c:pt>
                <c:pt idx="1033">
                  <c:v>4.111558333333333</c:v>
                </c:pt>
                <c:pt idx="1034">
                  <c:v>4.0779666666666667</c:v>
                </c:pt>
                <c:pt idx="1035">
                  <c:v>4.0353499999999993</c:v>
                </c:pt>
                <c:pt idx="1036">
                  <c:v>4.0441333333333329</c:v>
                </c:pt>
                <c:pt idx="1037">
                  <c:v>4.0460249999999993</c:v>
                </c:pt>
                <c:pt idx="1038">
                  <c:v>4.0629083333333336</c:v>
                </c:pt>
                <c:pt idx="1039">
                  <c:v>4.0717249999999998</c:v>
                </c:pt>
                <c:pt idx="1040">
                  <c:v>4.0892916666666661</c:v>
                </c:pt>
                <c:pt idx="1041">
                  <c:v>4.0942999999999996</c:v>
                </c:pt>
                <c:pt idx="1042">
                  <c:v>4.110641666666667</c:v>
                </c:pt>
                <c:pt idx="1043">
                  <c:v>4.077583333333334</c:v>
                </c:pt>
                <c:pt idx="1044">
                  <c:v>4.057175</c:v>
                </c:pt>
                <c:pt idx="1045">
                  <c:v>4.049291666666667</c:v>
                </c:pt>
                <c:pt idx="1046">
                  <c:v>4.0333499999999995</c:v>
                </c:pt>
                <c:pt idx="1047">
                  <c:v>4.0550749999999995</c:v>
                </c:pt>
                <c:pt idx="1048">
                  <c:v>4.0880416666666664</c:v>
                </c:pt>
                <c:pt idx="1049">
                  <c:v>4.0834833333333327</c:v>
                </c:pt>
                <c:pt idx="1050">
                  <c:v>4.073266666666667</c:v>
                </c:pt>
                <c:pt idx="1051">
                  <c:v>4.0693166666666665</c:v>
                </c:pt>
                <c:pt idx="1052">
                  <c:v>4.0990333333333329</c:v>
                </c:pt>
                <c:pt idx="1053">
                  <c:v>4.0747249999999999</c:v>
                </c:pt>
                <c:pt idx="1054">
                  <c:v>4.0486833333333339</c:v>
                </c:pt>
                <c:pt idx="1055">
                  <c:v>4.0545583333333335</c:v>
                </c:pt>
                <c:pt idx="1056">
                  <c:v>4.0861083333333337</c:v>
                </c:pt>
                <c:pt idx="1057">
                  <c:v>4.0815916666666672</c:v>
                </c:pt>
                <c:pt idx="1058">
                  <c:v>4.105925</c:v>
                </c:pt>
                <c:pt idx="1059">
                  <c:v>4.1114916666666659</c:v>
                </c:pt>
                <c:pt idx="1060">
                  <c:v>4.1066250000000002</c:v>
                </c:pt>
                <c:pt idx="1061">
                  <c:v>4.0984833333333341</c:v>
                </c:pt>
                <c:pt idx="1062">
                  <c:v>4.123333333333334</c:v>
                </c:pt>
                <c:pt idx="1063">
                  <c:v>4.1276583333333319</c:v>
                </c:pt>
                <c:pt idx="1064">
                  <c:v>4.0961583333333333</c:v>
                </c:pt>
                <c:pt idx="1065">
                  <c:v>4.0843416666666661</c:v>
                </c:pt>
                <c:pt idx="1066">
                  <c:v>4.0968166666666663</c:v>
                </c:pt>
                <c:pt idx="1067">
                  <c:v>4.098183333333334</c:v>
                </c:pt>
                <c:pt idx="1068">
                  <c:v>4.1254083333333327</c:v>
                </c:pt>
                <c:pt idx="1069">
                  <c:v>4.1505583333333336</c:v>
                </c:pt>
                <c:pt idx="1070">
                  <c:v>4.1888166666666669</c:v>
                </c:pt>
                <c:pt idx="1071">
                  <c:v>4.215325</c:v>
                </c:pt>
                <c:pt idx="1072">
                  <c:v>4.2260249999999999</c:v>
                </c:pt>
                <c:pt idx="1073">
                  <c:v>4.2246666666666659</c:v>
                </c:pt>
                <c:pt idx="1074">
                  <c:v>4.2179583333333337</c:v>
                </c:pt>
                <c:pt idx="1075">
                  <c:v>4.2351000000000001</c:v>
                </c:pt>
                <c:pt idx="1076">
                  <c:v>4.2261499999999996</c:v>
                </c:pt>
                <c:pt idx="1077">
                  <c:v>4.2057916666666664</c:v>
                </c:pt>
                <c:pt idx="1078">
                  <c:v>4.178466666666667</c:v>
                </c:pt>
                <c:pt idx="1079">
                  <c:v>4.1910749999999997</c:v>
                </c:pt>
                <c:pt idx="1080">
                  <c:v>4.166175</c:v>
                </c:pt>
                <c:pt idx="1081">
                  <c:v>4.1199833333333329</c:v>
                </c:pt>
                <c:pt idx="1082">
                  <c:v>4.12155</c:v>
                </c:pt>
                <c:pt idx="1083">
                  <c:v>4.101116666666667</c:v>
                </c:pt>
                <c:pt idx="1084">
                  <c:v>4.0981166666666669</c:v>
                </c:pt>
                <c:pt idx="1085">
                  <c:v>4.0961166666666662</c:v>
                </c:pt>
                <c:pt idx="1086">
                  <c:v>4.0993833333333329</c:v>
                </c:pt>
                <c:pt idx="1087">
                  <c:v>4.1050750000000003</c:v>
                </c:pt>
                <c:pt idx="1088">
                  <c:v>4.1687500000000002</c:v>
                </c:pt>
                <c:pt idx="1089">
                  <c:v>4.1476499999999996</c:v>
                </c:pt>
                <c:pt idx="1090">
                  <c:v>4.1439999999999992</c:v>
                </c:pt>
                <c:pt idx="1091">
                  <c:v>4.1693666666666678</c:v>
                </c:pt>
                <c:pt idx="1092">
                  <c:v>4.1564416666666668</c:v>
                </c:pt>
                <c:pt idx="1093">
                  <c:v>4.1041249999999998</c:v>
                </c:pt>
                <c:pt idx="1094">
                  <c:v>4.0656083333333326</c:v>
                </c:pt>
                <c:pt idx="1095">
                  <c:v>4.0217166666666664</c:v>
                </c:pt>
                <c:pt idx="1096">
                  <c:v>3.9569166666666664</c:v>
                </c:pt>
                <c:pt idx="1097">
                  <c:v>3.9328583333333338</c:v>
                </c:pt>
                <c:pt idx="1098">
                  <c:v>3.975341666666667</c:v>
                </c:pt>
                <c:pt idx="1099">
                  <c:v>3.9860833333333332</c:v>
                </c:pt>
                <c:pt idx="1100">
                  <c:v>4.0208583333333339</c:v>
                </c:pt>
                <c:pt idx="1101">
                  <c:v>4.0362250000000008</c:v>
                </c:pt>
                <c:pt idx="1102">
                  <c:v>4.0264333333333333</c:v>
                </c:pt>
                <c:pt idx="1103">
                  <c:v>4.0273916666666656</c:v>
                </c:pt>
                <c:pt idx="1104">
                  <c:v>4.0464583333333328</c:v>
                </c:pt>
                <c:pt idx="1105">
                  <c:v>4.0651666666666664</c:v>
                </c:pt>
                <c:pt idx="1106">
                  <c:v>4.0819916666666662</c:v>
                </c:pt>
                <c:pt idx="1107">
                  <c:v>4.0907750000000007</c:v>
                </c:pt>
                <c:pt idx="1108">
                  <c:v>4.105666666666667</c:v>
                </c:pt>
                <c:pt idx="1109">
                  <c:v>4.1195750000000002</c:v>
                </c:pt>
                <c:pt idx="1110">
                  <c:v>4.1006416666666663</c:v>
                </c:pt>
                <c:pt idx="1111">
                  <c:v>4.1027749999999994</c:v>
                </c:pt>
                <c:pt idx="1112">
                  <c:v>4.1212499999999999</c:v>
                </c:pt>
                <c:pt idx="1113">
                  <c:v>4.1314916666666663</c:v>
                </c:pt>
                <c:pt idx="1114">
                  <c:v>4.1661583333333327</c:v>
                </c:pt>
                <c:pt idx="1115">
                  <c:v>4.1731916666666669</c:v>
                </c:pt>
                <c:pt idx="1116">
                  <c:v>4.1212249999999999</c:v>
                </c:pt>
                <c:pt idx="1117">
                  <c:v>4.1225500000000004</c:v>
                </c:pt>
                <c:pt idx="1118">
                  <c:v>4.1273333333333335</c:v>
                </c:pt>
                <c:pt idx="1119">
                  <c:v>4.1047750000000001</c:v>
                </c:pt>
                <c:pt idx="1120">
                  <c:v>4.0802916666666667</c:v>
                </c:pt>
                <c:pt idx="1121">
                  <c:v>4.0669749999999993</c:v>
                </c:pt>
                <c:pt idx="1122">
                  <c:v>4.0880833333333335</c:v>
                </c:pt>
                <c:pt idx="1123">
                  <c:v>4.0734250000000003</c:v>
                </c:pt>
                <c:pt idx="1124">
                  <c:v>4.0714583333333332</c:v>
                </c:pt>
                <c:pt idx="1125">
                  <c:v>4.0643833333333328</c:v>
                </c:pt>
                <c:pt idx="1126">
                  <c:v>4.0503416666666672</c:v>
                </c:pt>
                <c:pt idx="1127">
                  <c:v>4.0705416666666663</c:v>
                </c:pt>
                <c:pt idx="1128">
                  <c:v>4.0267833333333334</c:v>
                </c:pt>
                <c:pt idx="1129">
                  <c:v>3.9860083333333338</c:v>
                </c:pt>
                <c:pt idx="1130">
                  <c:v>3.9854666666666669</c:v>
                </c:pt>
                <c:pt idx="1131">
                  <c:v>3.9728499999999998</c:v>
                </c:pt>
                <c:pt idx="1132">
                  <c:v>3.965958333333333</c:v>
                </c:pt>
                <c:pt idx="1133">
                  <c:v>3.9338916666666677</c:v>
                </c:pt>
                <c:pt idx="1134">
                  <c:v>3.9206500000000006</c:v>
                </c:pt>
                <c:pt idx="1135">
                  <c:v>3.9078333333333339</c:v>
                </c:pt>
                <c:pt idx="1136">
                  <c:v>3.9076749999999993</c:v>
                </c:pt>
                <c:pt idx="1137">
                  <c:v>3.9045249999999996</c:v>
                </c:pt>
                <c:pt idx="1138">
                  <c:v>3.8778333333333332</c:v>
                </c:pt>
                <c:pt idx="1139">
                  <c:v>3.8740083333333324</c:v>
                </c:pt>
                <c:pt idx="1140">
                  <c:v>3.8630833333333339</c:v>
                </c:pt>
                <c:pt idx="1141">
                  <c:v>3.8628166666666668</c:v>
                </c:pt>
                <c:pt idx="1142">
                  <c:v>3.8709500000000001</c:v>
                </c:pt>
                <c:pt idx="1143">
                  <c:v>3.8858583333333332</c:v>
                </c:pt>
                <c:pt idx="1144">
                  <c:v>3.872783333333333</c:v>
                </c:pt>
                <c:pt idx="1145">
                  <c:v>3.8407416666666676</c:v>
                </c:pt>
                <c:pt idx="1146">
                  <c:v>3.8530916666666664</c:v>
                </c:pt>
                <c:pt idx="1147">
                  <c:v>3.8201083333333337</c:v>
                </c:pt>
                <c:pt idx="1148">
                  <c:v>3.806858333333333</c:v>
                </c:pt>
                <c:pt idx="1149">
                  <c:v>3.8044166666666666</c:v>
                </c:pt>
                <c:pt idx="1150">
                  <c:v>3.8051416666666662</c:v>
                </c:pt>
                <c:pt idx="1151">
                  <c:v>3.819199999999999</c:v>
                </c:pt>
                <c:pt idx="1152">
                  <c:v>3.7961083333333332</c:v>
                </c:pt>
                <c:pt idx="1153">
                  <c:v>3.7821416666666665</c:v>
                </c:pt>
                <c:pt idx="1154">
                  <c:v>3.7736499999999999</c:v>
                </c:pt>
                <c:pt idx="1155">
                  <c:v>3.7750249999999999</c:v>
                </c:pt>
                <c:pt idx="1156">
                  <c:v>3.8076000000000003</c:v>
                </c:pt>
                <c:pt idx="1157">
                  <c:v>3.7970250000000001</c:v>
                </c:pt>
                <c:pt idx="1158">
                  <c:v>3.8028499999999998</c:v>
                </c:pt>
                <c:pt idx="1159">
                  <c:v>3.7811249999999994</c:v>
                </c:pt>
                <c:pt idx="1160">
                  <c:v>3.7844666666666669</c:v>
                </c:pt>
                <c:pt idx="1161">
                  <c:v>3.8137749999999997</c:v>
                </c:pt>
                <c:pt idx="1162">
                  <c:v>3.7986500000000003</c:v>
                </c:pt>
                <c:pt idx="1163">
                  <c:v>3.766083333333333</c:v>
                </c:pt>
                <c:pt idx="1164">
                  <c:v>3.7748250000000003</c:v>
                </c:pt>
                <c:pt idx="1165">
                  <c:v>3.7847499999999994</c:v>
                </c:pt>
                <c:pt idx="1166">
                  <c:v>3.7826916666666666</c:v>
                </c:pt>
                <c:pt idx="1167">
                  <c:v>3.7894833333333335</c:v>
                </c:pt>
                <c:pt idx="1168">
                  <c:v>3.7749000000000001</c:v>
                </c:pt>
                <c:pt idx="1169">
                  <c:v>3.7658333333333336</c:v>
                </c:pt>
                <c:pt idx="1170">
                  <c:v>3.765391666666666</c:v>
                </c:pt>
                <c:pt idx="1171">
                  <c:v>3.8006416666666669</c:v>
                </c:pt>
                <c:pt idx="1172">
                  <c:v>3.843691666666667</c:v>
                </c:pt>
                <c:pt idx="1173">
                  <c:v>3.8486750000000001</c:v>
                </c:pt>
                <c:pt idx="1174">
                  <c:v>3.8664916666666667</c:v>
                </c:pt>
                <c:pt idx="1175">
                  <c:v>3.861758333333333</c:v>
                </c:pt>
                <c:pt idx="1176">
                  <c:v>3.8612333333333333</c:v>
                </c:pt>
                <c:pt idx="1177">
                  <c:v>3.8541250000000002</c:v>
                </c:pt>
                <c:pt idx="1178">
                  <c:v>3.8716250000000003</c:v>
                </c:pt>
                <c:pt idx="1179">
                  <c:v>3.8390249999999999</c:v>
                </c:pt>
                <c:pt idx="1180">
                  <c:v>3.8187499999999996</c:v>
                </c:pt>
                <c:pt idx="1181">
                  <c:v>3.7545416666666669</c:v>
                </c:pt>
                <c:pt idx="1182">
                  <c:v>3.7655999999999992</c:v>
                </c:pt>
                <c:pt idx="1183">
                  <c:v>3.7860333333333327</c:v>
                </c:pt>
                <c:pt idx="1184">
                  <c:v>3.7891833333333338</c:v>
                </c:pt>
                <c:pt idx="1185">
                  <c:v>3.8134333333333337</c:v>
                </c:pt>
                <c:pt idx="1186">
                  <c:v>3.7884666666666664</c:v>
                </c:pt>
                <c:pt idx="1187">
                  <c:v>3.8089166666666663</c:v>
                </c:pt>
                <c:pt idx="1188">
                  <c:v>3.811808333333333</c:v>
                </c:pt>
                <c:pt idx="1189">
                  <c:v>3.7942333333333327</c:v>
                </c:pt>
                <c:pt idx="1190">
                  <c:v>3.8139833333333333</c:v>
                </c:pt>
                <c:pt idx="1191">
                  <c:v>3.794458333333333</c:v>
                </c:pt>
                <c:pt idx="1192">
                  <c:v>3.7744916666666661</c:v>
                </c:pt>
                <c:pt idx="1193">
                  <c:v>3.7513083333333337</c:v>
                </c:pt>
                <c:pt idx="1194">
                  <c:v>3.691383333333333</c:v>
                </c:pt>
                <c:pt idx="1195">
                  <c:v>3.695441666666667</c:v>
                </c:pt>
                <c:pt idx="1196">
                  <c:v>3.6403499999999998</c:v>
                </c:pt>
                <c:pt idx="1197">
                  <c:v>3.6159250000000007</c:v>
                </c:pt>
                <c:pt idx="1198">
                  <c:v>3.5721333333333338</c:v>
                </c:pt>
                <c:pt idx="1199">
                  <c:v>3.5200499999999999</c:v>
                </c:pt>
                <c:pt idx="1200">
                  <c:v>3.3393833333333336</c:v>
                </c:pt>
                <c:pt idx="1201">
                  <c:v>3.3237916666666671</c:v>
                </c:pt>
                <c:pt idx="1202">
                  <c:v>3.2121166666666667</c:v>
                </c:pt>
                <c:pt idx="1203">
                  <c:v>3.2313749999999999</c:v>
                </c:pt>
                <c:pt idx="1204">
                  <c:v>3.2326250000000001</c:v>
                </c:pt>
                <c:pt idx="1205">
                  <c:v>3.2596250000000002</c:v>
                </c:pt>
                <c:pt idx="1206">
                  <c:v>3.245825</c:v>
                </c:pt>
                <c:pt idx="1207">
                  <c:v>3.1855666666666669</c:v>
                </c:pt>
                <c:pt idx="1208">
                  <c:v>3.1019083333333328</c:v>
                </c:pt>
                <c:pt idx="1209">
                  <c:v>3.0904333333333334</c:v>
                </c:pt>
                <c:pt idx="1210">
                  <c:v>3.1096083333333335</c:v>
                </c:pt>
                <c:pt idx="1211">
                  <c:v>3.1551416666666667</c:v>
                </c:pt>
                <c:pt idx="1212">
                  <c:v>3.1978666666666666</c:v>
                </c:pt>
                <c:pt idx="1213">
                  <c:v>3.2066750000000002</c:v>
                </c:pt>
                <c:pt idx="1214">
                  <c:v>3.1968999999999999</c:v>
                </c:pt>
                <c:pt idx="1215">
                  <c:v>3.2418083333333327</c:v>
                </c:pt>
                <c:pt idx="1216">
                  <c:v>3.2271083333333337</c:v>
                </c:pt>
                <c:pt idx="1217">
                  <c:v>3.256766666666667</c:v>
                </c:pt>
                <c:pt idx="1218">
                  <c:v>3.2284916666666668</c:v>
                </c:pt>
                <c:pt idx="1219">
                  <c:v>3.1772333333333331</c:v>
                </c:pt>
                <c:pt idx="1220">
                  <c:v>3.1210583333333339</c:v>
                </c:pt>
                <c:pt idx="1221">
                  <c:v>3.0802083333333332</c:v>
                </c:pt>
                <c:pt idx="1222">
                  <c:v>3.0810833333333334</c:v>
                </c:pt>
                <c:pt idx="1223">
                  <c:v>3.0597833333333333</c:v>
                </c:pt>
                <c:pt idx="1224">
                  <c:v>3.0424000000000002</c:v>
                </c:pt>
                <c:pt idx="1225">
                  <c:v>3.0403583333333337</c:v>
                </c:pt>
                <c:pt idx="1226">
                  <c:v>3.0998166666666669</c:v>
                </c:pt>
                <c:pt idx="1227">
                  <c:v>3.1071166666666663</c:v>
                </c:pt>
                <c:pt idx="1228">
                  <c:v>3.1574999999999993</c:v>
                </c:pt>
                <c:pt idx="1229">
                  <c:v>3.1439916666666665</c:v>
                </c:pt>
                <c:pt idx="1230">
                  <c:v>3.1124833333333335</c:v>
                </c:pt>
                <c:pt idx="1231">
                  <c:v>3.1227166666666668</c:v>
                </c:pt>
                <c:pt idx="1232">
                  <c:v>3.1326000000000001</c:v>
                </c:pt>
                <c:pt idx="1233">
                  <c:v>3.0382416666666665</c:v>
                </c:pt>
                <c:pt idx="1234">
                  <c:v>3.0262583333333333</c:v>
                </c:pt>
                <c:pt idx="1235">
                  <c:v>3.0704833333333337</c:v>
                </c:pt>
                <c:pt idx="1236">
                  <c:v>3.1294166666666672</c:v>
                </c:pt>
                <c:pt idx="1237">
                  <c:v>3.1609166666666666</c:v>
                </c:pt>
                <c:pt idx="1238">
                  <c:v>3.151016666666667</c:v>
                </c:pt>
                <c:pt idx="1239">
                  <c:v>3.1157416666666666</c:v>
                </c:pt>
                <c:pt idx="1240">
                  <c:v>3.0621416666666659</c:v>
                </c:pt>
                <c:pt idx="1241">
                  <c:v>3.0097</c:v>
                </c:pt>
                <c:pt idx="1242">
                  <c:v>3.0553083333333331</c:v>
                </c:pt>
                <c:pt idx="1243">
                  <c:v>3.1048833333333334</c:v>
                </c:pt>
                <c:pt idx="1244">
                  <c:v>3.1513416666666672</c:v>
                </c:pt>
                <c:pt idx="1245">
                  <c:v>3.1976833333333339</c:v>
                </c:pt>
                <c:pt idx="1246">
                  <c:v>3.2279</c:v>
                </c:pt>
                <c:pt idx="1247">
                  <c:v>3.2817500000000006</c:v>
                </c:pt>
                <c:pt idx="1248">
                  <c:v>3.2778916666666666</c:v>
                </c:pt>
                <c:pt idx="1249">
                  <c:v>3.3089250000000003</c:v>
                </c:pt>
                <c:pt idx="1250">
                  <c:v>3.3004500000000001</c:v>
                </c:pt>
                <c:pt idx="1251">
                  <c:v>3.2741833333333328</c:v>
                </c:pt>
                <c:pt idx="1252">
                  <c:v>3.2979166666666671</c:v>
                </c:pt>
                <c:pt idx="1253">
                  <c:v>3.3098916666666671</c:v>
                </c:pt>
                <c:pt idx="1254">
                  <c:v>3.3171499999999998</c:v>
                </c:pt>
                <c:pt idx="1255">
                  <c:v>3.3365916666666671</c:v>
                </c:pt>
                <c:pt idx="1256">
                  <c:v>3.308708333333334</c:v>
                </c:pt>
                <c:pt idx="1257">
                  <c:v>3.2867249999999992</c:v>
                </c:pt>
                <c:pt idx="1258">
                  <c:v>3.3561333333333336</c:v>
                </c:pt>
                <c:pt idx="1259">
                  <c:v>3.3931500000000003</c:v>
                </c:pt>
                <c:pt idx="1260">
                  <c:v>3.3140000000000001</c:v>
                </c:pt>
                <c:pt idx="1261">
                  <c:v>3.204741666666667</c:v>
                </c:pt>
                <c:pt idx="1262">
                  <c:v>3.2083833333333338</c:v>
                </c:pt>
                <c:pt idx="1263">
                  <c:v>3.2272166666666671</c:v>
                </c:pt>
                <c:pt idx="1264">
                  <c:v>3.2349166666666664</c:v>
                </c:pt>
                <c:pt idx="1265">
                  <c:v>3.250033333333334</c:v>
                </c:pt>
                <c:pt idx="1266">
                  <c:v>3.2536333333333336</c:v>
                </c:pt>
                <c:pt idx="1267">
                  <c:v>3.2557083333333332</c:v>
                </c:pt>
                <c:pt idx="1268">
                  <c:v>3.2207666666666666</c:v>
                </c:pt>
                <c:pt idx="1269">
                  <c:v>3.2104250000000008</c:v>
                </c:pt>
                <c:pt idx="1270">
                  <c:v>3.2504833333333329</c:v>
                </c:pt>
                <c:pt idx="1271">
                  <c:v>3.2567500000000003</c:v>
                </c:pt>
                <c:pt idx="1272">
                  <c:v>3.2376333333333331</c:v>
                </c:pt>
                <c:pt idx="1273">
                  <c:v>3.2494916666666662</c:v>
                </c:pt>
                <c:pt idx="1274">
                  <c:v>3.24715</c:v>
                </c:pt>
                <c:pt idx="1275">
                  <c:v>3.2420833333333334</c:v>
                </c:pt>
                <c:pt idx="1276">
                  <c:v>3.256958333333333</c:v>
                </c:pt>
                <c:pt idx="1277">
                  <c:v>3.2648333333333337</c:v>
                </c:pt>
                <c:pt idx="1278">
                  <c:v>3.2714249999999989</c:v>
                </c:pt>
                <c:pt idx="1279">
                  <c:v>3.3190249999999999</c:v>
                </c:pt>
                <c:pt idx="1280">
                  <c:v>3.3392916666666665</c:v>
                </c:pt>
                <c:pt idx="1281">
                  <c:v>3.3448333333333333</c:v>
                </c:pt>
                <c:pt idx="1282">
                  <c:v>3.3160833333333333</c:v>
                </c:pt>
                <c:pt idx="1283">
                  <c:v>3.2433166666666668</c:v>
                </c:pt>
                <c:pt idx="1284">
                  <c:v>3.2315333333333331</c:v>
                </c:pt>
                <c:pt idx="1285">
                  <c:v>3.131391666666667</c:v>
                </c:pt>
                <c:pt idx="1286">
                  <c:v>3.1232916666666668</c:v>
                </c:pt>
                <c:pt idx="1287">
                  <c:v>3.1291333333333333</c:v>
                </c:pt>
                <c:pt idx="1288">
                  <c:v>3.1645416666666666</c:v>
                </c:pt>
                <c:pt idx="1289">
                  <c:v>3.1608666666666672</c:v>
                </c:pt>
                <c:pt idx="1290">
                  <c:v>3.1553416666666663</c:v>
                </c:pt>
                <c:pt idx="1291">
                  <c:v>3.1327000000000003</c:v>
                </c:pt>
                <c:pt idx="1292">
                  <c:v>3.1011416666666665</c:v>
                </c:pt>
                <c:pt idx="1293">
                  <c:v>3.0461749999999999</c:v>
                </c:pt>
                <c:pt idx="1294">
                  <c:v>3.0236666666666667</c:v>
                </c:pt>
                <c:pt idx="1295">
                  <c:v>3.0368333333333335</c:v>
                </c:pt>
                <c:pt idx="1296">
                  <c:v>3.0448416666666662</c:v>
                </c:pt>
                <c:pt idx="1297">
                  <c:v>3.1018833333333338</c:v>
                </c:pt>
                <c:pt idx="1298">
                  <c:v>3.1206416666666663</c:v>
                </c:pt>
                <c:pt idx="1299">
                  <c:v>3.135358333333333</c:v>
                </c:pt>
                <c:pt idx="1300">
                  <c:v>3.1358583333333327</c:v>
                </c:pt>
                <c:pt idx="1301">
                  <c:v>3.1232166666666665</c:v>
                </c:pt>
                <c:pt idx="1302">
                  <c:v>3.0947583333333335</c:v>
                </c:pt>
                <c:pt idx="1303">
                  <c:v>3.0678916666666667</c:v>
                </c:pt>
                <c:pt idx="1304">
                  <c:v>3.0618583333333333</c:v>
                </c:pt>
                <c:pt idx="1305">
                  <c:v>3.0576916666666665</c:v>
                </c:pt>
                <c:pt idx="1306">
                  <c:v>3.105</c:v>
                </c:pt>
                <c:pt idx="1307">
                  <c:v>3.1122833333333335</c:v>
                </c:pt>
                <c:pt idx="1308">
                  <c:v>3.1171749999999996</c:v>
                </c:pt>
                <c:pt idx="1309">
                  <c:v>3.1094249999999999</c:v>
                </c:pt>
                <c:pt idx="1310">
                  <c:v>3.0901833333333326</c:v>
                </c:pt>
                <c:pt idx="1311">
                  <c:v>3.1022416666666666</c:v>
                </c:pt>
                <c:pt idx="1312">
                  <c:v>3.0563666666666669</c:v>
                </c:pt>
                <c:pt idx="1313">
                  <c:v>3.0019166666666668</c:v>
                </c:pt>
                <c:pt idx="1314">
                  <c:v>2.9929333333333332</c:v>
                </c:pt>
                <c:pt idx="1315">
                  <c:v>2.9685916666666667</c:v>
                </c:pt>
                <c:pt idx="1316">
                  <c:v>2.9793333333333334</c:v>
                </c:pt>
                <c:pt idx="1317">
                  <c:v>2.9976333333333329</c:v>
                </c:pt>
                <c:pt idx="1318">
                  <c:v>3.0265749999999998</c:v>
                </c:pt>
                <c:pt idx="1319">
                  <c:v>3.0830666666666668</c:v>
                </c:pt>
                <c:pt idx="1320">
                  <c:v>3.102441666666667</c:v>
                </c:pt>
                <c:pt idx="1321">
                  <c:v>3.1252666666666662</c:v>
                </c:pt>
                <c:pt idx="1322">
                  <c:v>3.1219333333333346</c:v>
                </c:pt>
                <c:pt idx="1323">
                  <c:v>3.057375</c:v>
                </c:pt>
                <c:pt idx="1324">
                  <c:v>2.9937749999999999</c:v>
                </c:pt>
                <c:pt idx="1325">
                  <c:v>2.9794750000000003</c:v>
                </c:pt>
                <c:pt idx="1326">
                  <c:v>2.9453166666666668</c:v>
                </c:pt>
                <c:pt idx="1327">
                  <c:v>2.9184833333333331</c:v>
                </c:pt>
                <c:pt idx="1328">
                  <c:v>2.9301249999999999</c:v>
                </c:pt>
                <c:pt idx="1329">
                  <c:v>2.9800083333333336</c:v>
                </c:pt>
                <c:pt idx="1330">
                  <c:v>2.9687083333333333</c:v>
                </c:pt>
                <c:pt idx="1331">
                  <c:v>3.0094833333333333</c:v>
                </c:pt>
                <c:pt idx="1332">
                  <c:v>3.0479333333333334</c:v>
                </c:pt>
                <c:pt idx="1333">
                  <c:v>3.0621666666666667</c:v>
                </c:pt>
                <c:pt idx="1334">
                  <c:v>3.0429249999999999</c:v>
                </c:pt>
                <c:pt idx="1335">
                  <c:v>3.0527500000000001</c:v>
                </c:pt>
                <c:pt idx="1336">
                  <c:v>3.0344916666666664</c:v>
                </c:pt>
                <c:pt idx="1337">
                  <c:v>3.0556000000000001</c:v>
                </c:pt>
                <c:pt idx="1338">
                  <c:v>3.03485</c:v>
                </c:pt>
                <c:pt idx="1339">
                  <c:v>3.0561666666666674</c:v>
                </c:pt>
                <c:pt idx="1340">
                  <c:v>3.0673250000000003</c:v>
                </c:pt>
                <c:pt idx="1341">
                  <c:v>3.0664083333333338</c:v>
                </c:pt>
                <c:pt idx="1342">
                  <c:v>3.0431333333333335</c:v>
                </c:pt>
                <c:pt idx="1343">
                  <c:v>3.0355000000000008</c:v>
                </c:pt>
                <c:pt idx="1344">
                  <c:v>3.0281916666666668</c:v>
                </c:pt>
                <c:pt idx="1345">
                  <c:v>2.9946416666666669</c:v>
                </c:pt>
                <c:pt idx="1346">
                  <c:v>2.9761916666666672</c:v>
                </c:pt>
                <c:pt idx="1347">
                  <c:v>2.9738916666666664</c:v>
                </c:pt>
                <c:pt idx="1348">
                  <c:v>2.972925</c:v>
                </c:pt>
                <c:pt idx="1349">
                  <c:v>2.9603250000000005</c:v>
                </c:pt>
                <c:pt idx="1350">
                  <c:v>2.9710916666666667</c:v>
                </c:pt>
                <c:pt idx="1351">
                  <c:v>2.9726416666666666</c:v>
                </c:pt>
                <c:pt idx="1352">
                  <c:v>2.9580249999999997</c:v>
                </c:pt>
                <c:pt idx="1353">
                  <c:v>2.95295</c:v>
                </c:pt>
                <c:pt idx="1354">
                  <c:v>2.9598666666666666</c:v>
                </c:pt>
                <c:pt idx="1355">
                  <c:v>2.9399916666666663</c:v>
                </c:pt>
                <c:pt idx="1356">
                  <c:v>2.9872750000000003</c:v>
                </c:pt>
                <c:pt idx="1357">
                  <c:v>3.0715916666666665</c:v>
                </c:pt>
                <c:pt idx="1358">
                  <c:v>3.1233166666666672</c:v>
                </c:pt>
                <c:pt idx="1359">
                  <c:v>3.1579666666666664</c:v>
                </c:pt>
                <c:pt idx="1360">
                  <c:v>3.1729083333333334</c:v>
                </c:pt>
                <c:pt idx="1361">
                  <c:v>3.1812499999999999</c:v>
                </c:pt>
                <c:pt idx="1362">
                  <c:v>3.1887500000000002</c:v>
                </c:pt>
                <c:pt idx="1363">
                  <c:v>3.1711500000000004</c:v>
                </c:pt>
                <c:pt idx="1364">
                  <c:v>3.1315249999999999</c:v>
                </c:pt>
                <c:pt idx="1365">
                  <c:v>3.1431</c:v>
                </c:pt>
                <c:pt idx="1366">
                  <c:v>3.1275416666666671</c:v>
                </c:pt>
                <c:pt idx="1367">
                  <c:v>3.1002750000000003</c:v>
                </c:pt>
                <c:pt idx="1368">
                  <c:v>3.0917166666666667</c:v>
                </c:pt>
                <c:pt idx="1369">
                  <c:v>3.074291666666666</c:v>
                </c:pt>
                <c:pt idx="1370">
                  <c:v>3.1095166666666674</c:v>
                </c:pt>
                <c:pt idx="1371">
                  <c:v>3.1216083333333331</c:v>
                </c:pt>
                <c:pt idx="1372">
                  <c:v>3.1501250000000005</c:v>
                </c:pt>
                <c:pt idx="1373">
                  <c:v>3.14235</c:v>
                </c:pt>
                <c:pt idx="1374">
                  <c:v>3.1271749999999998</c:v>
                </c:pt>
                <c:pt idx="1375">
                  <c:v>3.1119000000000003</c:v>
                </c:pt>
                <c:pt idx="1376">
                  <c:v>3.0819499999999995</c:v>
                </c:pt>
                <c:pt idx="1377">
                  <c:v>3.0829166666666659</c:v>
                </c:pt>
                <c:pt idx="1378">
                  <c:v>3.0800750000000003</c:v>
                </c:pt>
                <c:pt idx="1379">
                  <c:v>3.0707749999999994</c:v>
                </c:pt>
                <c:pt idx="1380">
                  <c:v>3.0696083333333335</c:v>
                </c:pt>
                <c:pt idx="1381">
                  <c:v>3.0627500000000007</c:v>
                </c:pt>
                <c:pt idx="1382">
                  <c:v>3.0642500000000008</c:v>
                </c:pt>
                <c:pt idx="1383">
                  <c:v>3.0752999999999999</c:v>
                </c:pt>
                <c:pt idx="1384">
                  <c:v>3.0876333333333332</c:v>
                </c:pt>
                <c:pt idx="1385">
                  <c:v>3.0666666666666669</c:v>
                </c:pt>
                <c:pt idx="1386">
                  <c:v>3.0536250000000003</c:v>
                </c:pt>
                <c:pt idx="1387">
                  <c:v>3.0714166666666665</c:v>
                </c:pt>
                <c:pt idx="1388">
                  <c:v>3.0488750000000002</c:v>
                </c:pt>
                <c:pt idx="1389">
                  <c:v>3.0366666666666671</c:v>
                </c:pt>
                <c:pt idx="1390">
                  <c:v>2.9934916666666669</c:v>
                </c:pt>
                <c:pt idx="1391">
                  <c:v>2.9854499999999997</c:v>
                </c:pt>
                <c:pt idx="1392">
                  <c:v>2.9772416666666661</c:v>
                </c:pt>
                <c:pt idx="1393">
                  <c:v>2.9545750000000002</c:v>
                </c:pt>
                <c:pt idx="1394">
                  <c:v>2.9272083333333332</c:v>
                </c:pt>
                <c:pt idx="1395">
                  <c:v>2.9000166666666662</c:v>
                </c:pt>
                <c:pt idx="1396">
                  <c:v>2.8917999999999999</c:v>
                </c:pt>
                <c:pt idx="1397">
                  <c:v>2.9051833333333335</c:v>
                </c:pt>
                <c:pt idx="1398">
                  <c:v>2.9057250000000003</c:v>
                </c:pt>
                <c:pt idx="1399">
                  <c:v>2.8858250000000001</c:v>
                </c:pt>
                <c:pt idx="1400">
                  <c:v>2.8832166666666663</c:v>
                </c:pt>
                <c:pt idx="1401">
                  <c:v>2.906333333333333</c:v>
                </c:pt>
                <c:pt idx="1402">
                  <c:v>2.8891083333333341</c:v>
                </c:pt>
                <c:pt idx="1403">
                  <c:v>2.8780416666666668</c:v>
                </c:pt>
                <c:pt idx="1404">
                  <c:v>2.8388083333333332</c:v>
                </c:pt>
                <c:pt idx="1405">
                  <c:v>2.8640000000000003</c:v>
                </c:pt>
                <c:pt idx="1406">
                  <c:v>2.8767416666666663</c:v>
                </c:pt>
                <c:pt idx="1407">
                  <c:v>2.8511249999999997</c:v>
                </c:pt>
                <c:pt idx="1408">
                  <c:v>2.8369666666666671</c:v>
                </c:pt>
                <c:pt idx="1409">
                  <c:v>2.8493750000000002</c:v>
                </c:pt>
                <c:pt idx="1410">
                  <c:v>2.874683333333333</c:v>
                </c:pt>
                <c:pt idx="1411">
                  <c:v>2.8765249999999996</c:v>
                </c:pt>
                <c:pt idx="1412">
                  <c:v>2.8533333333333331</c:v>
                </c:pt>
                <c:pt idx="1413">
                  <c:v>2.7768833333333336</c:v>
                </c:pt>
                <c:pt idx="1414">
                  <c:v>2.6953</c:v>
                </c:pt>
                <c:pt idx="1415">
                  <c:v>2.6737916666666663</c:v>
                </c:pt>
                <c:pt idx="1416">
                  <c:v>2.687616666666667</c:v>
                </c:pt>
                <c:pt idx="1417">
                  <c:v>2.7396666666666665</c:v>
                </c:pt>
                <c:pt idx="1418">
                  <c:v>2.7874750000000006</c:v>
                </c:pt>
                <c:pt idx="1419">
                  <c:v>2.77075</c:v>
                </c:pt>
                <c:pt idx="1420">
                  <c:v>2.8324750000000001</c:v>
                </c:pt>
                <c:pt idx="1421">
                  <c:v>2.8779583333333338</c:v>
                </c:pt>
                <c:pt idx="1422">
                  <c:v>2.9065166666666666</c:v>
                </c:pt>
                <c:pt idx="1423">
                  <c:v>2.8930333333333333</c:v>
                </c:pt>
                <c:pt idx="1424">
                  <c:v>2.8510666666666666</c:v>
                </c:pt>
                <c:pt idx="1425">
                  <c:v>2.8936333333333333</c:v>
                </c:pt>
                <c:pt idx="1426">
                  <c:v>2.8838833333333334</c:v>
                </c:pt>
                <c:pt idx="1427">
                  <c:v>2.8922333333333334</c:v>
                </c:pt>
                <c:pt idx="1428">
                  <c:v>2.8597249999999996</c:v>
                </c:pt>
                <c:pt idx="1429">
                  <c:v>2.8556416666666666</c:v>
                </c:pt>
                <c:pt idx="1430">
                  <c:v>2.8459333333333334</c:v>
                </c:pt>
                <c:pt idx="1431">
                  <c:v>2.8845583333333327</c:v>
                </c:pt>
                <c:pt idx="1432">
                  <c:v>2.9193083333333334</c:v>
                </c:pt>
                <c:pt idx="1433">
                  <c:v>2.8902250000000005</c:v>
                </c:pt>
                <c:pt idx="1434">
                  <c:v>2.8516083333333331</c:v>
                </c:pt>
                <c:pt idx="1435">
                  <c:v>2.8471583333333332</c:v>
                </c:pt>
                <c:pt idx="1436">
                  <c:v>2.8148999999999997</c:v>
                </c:pt>
                <c:pt idx="1437">
                  <c:v>2.838625</c:v>
                </c:pt>
                <c:pt idx="1438">
                  <c:v>2.8470666666666666</c:v>
                </c:pt>
                <c:pt idx="1439">
                  <c:v>2.8370833333333336</c:v>
                </c:pt>
                <c:pt idx="1440">
                  <c:v>2.8269166666666674</c:v>
                </c:pt>
                <c:pt idx="1441">
                  <c:v>2.7877833333333331</c:v>
                </c:pt>
                <c:pt idx="1442">
                  <c:v>2.7439583333333335</c:v>
                </c:pt>
                <c:pt idx="1443">
                  <c:v>2.7031249999999996</c:v>
                </c:pt>
                <c:pt idx="1444">
                  <c:v>2.7108500000000002</c:v>
                </c:pt>
                <c:pt idx="1445">
                  <c:v>2.7159166666666668</c:v>
                </c:pt>
                <c:pt idx="1446">
                  <c:v>2.7192500000000002</c:v>
                </c:pt>
                <c:pt idx="1447">
                  <c:v>2.715066666666667</c:v>
                </c:pt>
                <c:pt idx="1448">
                  <c:v>2.7259166666666665</c:v>
                </c:pt>
                <c:pt idx="1449">
                  <c:v>2.7357916666666671</c:v>
                </c:pt>
                <c:pt idx="1450">
                  <c:v>2.7296499999999999</c:v>
                </c:pt>
                <c:pt idx="1451">
                  <c:v>2.7762083333333334</c:v>
                </c:pt>
                <c:pt idx="1452">
                  <c:v>2.7485416666666667</c:v>
                </c:pt>
                <c:pt idx="1453">
                  <c:v>2.7137916666666668</c:v>
                </c:pt>
                <c:pt idx="1454">
                  <c:v>2.7638333333333329</c:v>
                </c:pt>
                <c:pt idx="1455">
                  <c:v>2.779441666666667</c:v>
                </c:pt>
                <c:pt idx="1456">
                  <c:v>2.7656083333333332</c:v>
                </c:pt>
                <c:pt idx="1457">
                  <c:v>2.7735999999999996</c:v>
                </c:pt>
                <c:pt idx="1458">
                  <c:v>2.8157333333333336</c:v>
                </c:pt>
                <c:pt idx="1459">
                  <c:v>2.8039749999999999</c:v>
                </c:pt>
                <c:pt idx="1460">
                  <c:v>2.8036499999999998</c:v>
                </c:pt>
                <c:pt idx="1461">
                  <c:v>2.8511333333333333</c:v>
                </c:pt>
                <c:pt idx="1462">
                  <c:v>2.8436833333333329</c:v>
                </c:pt>
                <c:pt idx="1463">
                  <c:v>2.8600999999999996</c:v>
                </c:pt>
                <c:pt idx="1464">
                  <c:v>2.8321666666666672</c:v>
                </c:pt>
                <c:pt idx="1465">
                  <c:v>2.8328833333333332</c:v>
                </c:pt>
                <c:pt idx="1466">
                  <c:v>2.8495666666666666</c:v>
                </c:pt>
                <c:pt idx="1467">
                  <c:v>2.8801500000000009</c:v>
                </c:pt>
                <c:pt idx="1468">
                  <c:v>2.9082500000000002</c:v>
                </c:pt>
                <c:pt idx="1469">
                  <c:v>2.8879583333333332</c:v>
                </c:pt>
                <c:pt idx="1470">
                  <c:v>2.8755250000000001</c:v>
                </c:pt>
                <c:pt idx="1471">
                  <c:v>2.8689666666666658</c:v>
                </c:pt>
                <c:pt idx="1472">
                  <c:v>2.8192166666666663</c:v>
                </c:pt>
                <c:pt idx="1473">
                  <c:v>2.7881333333333331</c:v>
                </c:pt>
                <c:pt idx="1474">
                  <c:v>2.7727583333333334</c:v>
                </c:pt>
                <c:pt idx="1475">
                  <c:v>2.7598333333333334</c:v>
                </c:pt>
                <c:pt idx="1476">
                  <c:v>2.7639666666666667</c:v>
                </c:pt>
                <c:pt idx="1477">
                  <c:v>2.7671000000000006</c:v>
                </c:pt>
                <c:pt idx="1478">
                  <c:v>2.7484749999999996</c:v>
                </c:pt>
                <c:pt idx="1479">
                  <c:v>2.7653750000000001</c:v>
                </c:pt>
                <c:pt idx="1480">
                  <c:v>2.7730916666666663</c:v>
                </c:pt>
                <c:pt idx="1481">
                  <c:v>2.7441249999999999</c:v>
                </c:pt>
                <c:pt idx="1482">
                  <c:v>2.7203666666666666</c:v>
                </c:pt>
                <c:pt idx="1483">
                  <c:v>2.717133333333333</c:v>
                </c:pt>
                <c:pt idx="1484">
                  <c:v>2.6889166666666662</c:v>
                </c:pt>
                <c:pt idx="1485">
                  <c:v>2.6954499999999997</c:v>
                </c:pt>
                <c:pt idx="1486">
                  <c:v>2.6894916666666666</c:v>
                </c:pt>
                <c:pt idx="1487">
                  <c:v>2.7249416666666666</c:v>
                </c:pt>
                <c:pt idx="1488">
                  <c:v>2.7184416666666666</c:v>
                </c:pt>
                <c:pt idx="1489">
                  <c:v>2.8119833333333335</c:v>
                </c:pt>
                <c:pt idx="1490">
                  <c:v>2.8490250000000006</c:v>
                </c:pt>
                <c:pt idx="1491">
                  <c:v>2.8042916666666664</c:v>
                </c:pt>
                <c:pt idx="1492">
                  <c:v>2.7704749999999998</c:v>
                </c:pt>
                <c:pt idx="1493">
                  <c:v>2.7420333333333335</c:v>
                </c:pt>
                <c:pt idx="1494">
                  <c:v>2.7609833333333338</c:v>
                </c:pt>
                <c:pt idx="1495">
                  <c:v>2.7301000000000002</c:v>
                </c:pt>
                <c:pt idx="1496">
                  <c:v>2.7272999999999996</c:v>
                </c:pt>
                <c:pt idx="1497">
                  <c:v>2.7081250000000003</c:v>
                </c:pt>
                <c:pt idx="1498">
                  <c:v>2.6928999999999994</c:v>
                </c:pt>
                <c:pt idx="1499">
                  <c:v>2.6753083333333336</c:v>
                </c:pt>
                <c:pt idx="1500">
                  <c:v>2.6674833333333328</c:v>
                </c:pt>
                <c:pt idx="1501">
                  <c:v>2.6432000000000002</c:v>
                </c:pt>
                <c:pt idx="1502">
                  <c:v>2.6299000000000006</c:v>
                </c:pt>
                <c:pt idx="1503">
                  <c:v>2.6608416666666668</c:v>
                </c:pt>
                <c:pt idx="1504">
                  <c:v>2.6703500000000004</c:v>
                </c:pt>
                <c:pt idx="1505">
                  <c:v>2.6651666666666669</c:v>
                </c:pt>
                <c:pt idx="1506">
                  <c:v>2.6728333333333332</c:v>
                </c:pt>
                <c:pt idx="1507">
                  <c:v>2.6666249999999994</c:v>
                </c:pt>
                <c:pt idx="1508">
                  <c:v>2.6513333333333335</c:v>
                </c:pt>
                <c:pt idx="1509">
                  <c:v>2.62405</c:v>
                </c:pt>
                <c:pt idx="1510">
                  <c:v>2.6410333333333331</c:v>
                </c:pt>
                <c:pt idx="1511">
                  <c:v>2.6634666666666669</c:v>
                </c:pt>
                <c:pt idx="1512">
                  <c:v>2.6815916666666664</c:v>
                </c:pt>
                <c:pt idx="1513">
                  <c:v>2.6905416666666664</c:v>
                </c:pt>
                <c:pt idx="1514">
                  <c:v>2.6753249999999995</c:v>
                </c:pt>
                <c:pt idx="1515">
                  <c:v>2.697975</c:v>
                </c:pt>
                <c:pt idx="1516">
                  <c:v>2.6984250000000003</c:v>
                </c:pt>
                <c:pt idx="1517">
                  <c:v>2.6867833333333331</c:v>
                </c:pt>
                <c:pt idx="1518">
                  <c:v>2.717025</c:v>
                </c:pt>
                <c:pt idx="1519">
                  <c:v>2.6875083333333336</c:v>
                </c:pt>
                <c:pt idx="1520">
                  <c:v>2.6721833333333329</c:v>
                </c:pt>
                <c:pt idx="1521">
                  <c:v>2.6668999999999996</c:v>
                </c:pt>
                <c:pt idx="1522">
                  <c:v>2.6547083333333337</c:v>
                </c:pt>
                <c:pt idx="1523">
                  <c:v>2.6490166666666668</c:v>
                </c:pt>
                <c:pt idx="1524">
                  <c:v>2.657775</c:v>
                </c:pt>
                <c:pt idx="1525">
                  <c:v>2.6584499999999998</c:v>
                </c:pt>
                <c:pt idx="1526">
                  <c:v>2.6554583333333337</c:v>
                </c:pt>
                <c:pt idx="1527">
                  <c:v>2.6318333333333332</c:v>
                </c:pt>
                <c:pt idx="1528">
                  <c:v>2.6399833333333329</c:v>
                </c:pt>
                <c:pt idx="1529">
                  <c:v>2.6263166666666669</c:v>
                </c:pt>
                <c:pt idx="1530">
                  <c:v>2.6312916666666664</c:v>
                </c:pt>
                <c:pt idx="1531">
                  <c:v>2.6148916666666664</c:v>
                </c:pt>
                <c:pt idx="1532">
                  <c:v>2.628283333333334</c:v>
                </c:pt>
                <c:pt idx="1533">
                  <c:v>2.6165583333333338</c:v>
                </c:pt>
                <c:pt idx="1534">
                  <c:v>2.6064583333333338</c:v>
                </c:pt>
                <c:pt idx="1535">
                  <c:v>2.6360999999999999</c:v>
                </c:pt>
                <c:pt idx="1536">
                  <c:v>2.6570499999999999</c:v>
                </c:pt>
                <c:pt idx="1537">
                  <c:v>2.6669916666666666</c:v>
                </c:pt>
                <c:pt idx="1538">
                  <c:v>2.6682166666666665</c:v>
                </c:pt>
                <c:pt idx="1539">
                  <c:v>2.6697083333333338</c:v>
                </c:pt>
                <c:pt idx="1540">
                  <c:v>2.6543166666666669</c:v>
                </c:pt>
                <c:pt idx="1541">
                  <c:v>2.6489000000000003</c:v>
                </c:pt>
                <c:pt idx="1542">
                  <c:v>2.5858916666666669</c:v>
                </c:pt>
                <c:pt idx="1543">
                  <c:v>2.5811166666666669</c:v>
                </c:pt>
                <c:pt idx="1544">
                  <c:v>2.5723249999999998</c:v>
                </c:pt>
                <c:pt idx="1545">
                  <c:v>2.5756416666666664</c:v>
                </c:pt>
                <c:pt idx="1546">
                  <c:v>2.5736166666666667</c:v>
                </c:pt>
                <c:pt idx="1547">
                  <c:v>2.5800500000000004</c:v>
                </c:pt>
                <c:pt idx="1548">
                  <c:v>2.583941666666667</c:v>
                </c:pt>
                <c:pt idx="1549">
                  <c:v>2.5802999999999998</c:v>
                </c:pt>
                <c:pt idx="1550">
                  <c:v>2.6219333333333332</c:v>
                </c:pt>
                <c:pt idx="1551">
                  <c:v>2.6116999999999999</c:v>
                </c:pt>
                <c:pt idx="1552">
                  <c:v>2.6196583333333332</c:v>
                </c:pt>
                <c:pt idx="1553">
                  <c:v>2.6475499999999994</c:v>
                </c:pt>
                <c:pt idx="1554">
                  <c:v>2.6497249999999997</c:v>
                </c:pt>
                <c:pt idx="1555">
                  <c:v>2.6628833333333333</c:v>
                </c:pt>
                <c:pt idx="1556">
                  <c:v>2.6659833333333336</c:v>
                </c:pt>
                <c:pt idx="1557">
                  <c:v>2.6657250000000001</c:v>
                </c:pt>
                <c:pt idx="1558">
                  <c:v>2.6594250000000001</c:v>
                </c:pt>
                <c:pt idx="1559">
                  <c:v>2.6440500000000005</c:v>
                </c:pt>
                <c:pt idx="1560">
                  <c:v>2.6501416666666668</c:v>
                </c:pt>
                <c:pt idx="1561">
                  <c:v>2.6513083333333332</c:v>
                </c:pt>
                <c:pt idx="1562">
                  <c:v>2.6523500000000002</c:v>
                </c:pt>
                <c:pt idx="1563">
                  <c:v>2.637175</c:v>
                </c:pt>
                <c:pt idx="1564">
                  <c:v>2.6124999999999998</c:v>
                </c:pt>
                <c:pt idx="1565">
                  <c:v>2.6157416666666666</c:v>
                </c:pt>
                <c:pt idx="1566">
                  <c:v>2.6184083333333334</c:v>
                </c:pt>
                <c:pt idx="1567">
                  <c:v>2.6426916666666664</c:v>
                </c:pt>
                <c:pt idx="1568">
                  <c:v>2.6581666666666663</c:v>
                </c:pt>
                <c:pt idx="1569">
                  <c:v>2.6994249999999997</c:v>
                </c:pt>
                <c:pt idx="1570">
                  <c:v>2.7010249999999996</c:v>
                </c:pt>
                <c:pt idx="1571">
                  <c:v>2.6680166666666665</c:v>
                </c:pt>
                <c:pt idx="1572">
                  <c:v>2.6606083333333332</c:v>
                </c:pt>
                <c:pt idx="1573">
                  <c:v>2.6688916666666667</c:v>
                </c:pt>
                <c:pt idx="1574">
                  <c:v>2.6747750000000003</c:v>
                </c:pt>
                <c:pt idx="1575">
                  <c:v>2.6723500000000002</c:v>
                </c:pt>
                <c:pt idx="1576">
                  <c:v>2.6618083333333331</c:v>
                </c:pt>
                <c:pt idx="1577">
                  <c:v>2.6491250000000002</c:v>
                </c:pt>
                <c:pt idx="1578">
                  <c:v>2.6790666666666669</c:v>
                </c:pt>
                <c:pt idx="1579">
                  <c:v>2.6709999999999998</c:v>
                </c:pt>
                <c:pt idx="1580">
                  <c:v>2.6910500000000002</c:v>
                </c:pt>
                <c:pt idx="1581">
                  <c:v>2.6856000000000004</c:v>
                </c:pt>
                <c:pt idx="1582">
                  <c:v>2.662058333333333</c:v>
                </c:pt>
                <c:pt idx="1583">
                  <c:v>2.6614666666666666</c:v>
                </c:pt>
                <c:pt idx="1584">
                  <c:v>2.7076333333333333</c:v>
                </c:pt>
                <c:pt idx="1585">
                  <c:v>2.7570916666666663</c:v>
                </c:pt>
                <c:pt idx="1586">
                  <c:v>2.767925</c:v>
                </c:pt>
                <c:pt idx="1587">
                  <c:v>2.8116166666666662</c:v>
                </c:pt>
                <c:pt idx="1588">
                  <c:v>2.7924166666666665</c:v>
                </c:pt>
                <c:pt idx="1589">
                  <c:v>2.8136416666666668</c:v>
                </c:pt>
                <c:pt idx="1590">
                  <c:v>2.8354833333333329</c:v>
                </c:pt>
                <c:pt idx="1591">
                  <c:v>2.8371499999999998</c:v>
                </c:pt>
                <c:pt idx="1592">
                  <c:v>2.844125</c:v>
                </c:pt>
                <c:pt idx="1593">
                  <c:v>2.8367249999999999</c:v>
                </c:pt>
                <c:pt idx="1594">
                  <c:v>2.8251249999999999</c:v>
                </c:pt>
                <c:pt idx="1595">
                  <c:v>2.8406750000000005</c:v>
                </c:pt>
                <c:pt idx="1596">
                  <c:v>2.8317166666666664</c:v>
                </c:pt>
                <c:pt idx="1597">
                  <c:v>2.8557083333333328</c:v>
                </c:pt>
                <c:pt idx="1598">
                  <c:v>2.8533666666666662</c:v>
                </c:pt>
                <c:pt idx="1599">
                  <c:v>2.8429583333333333</c:v>
                </c:pt>
                <c:pt idx="1600">
                  <c:v>2.8494916666666668</c:v>
                </c:pt>
                <c:pt idx="1601">
                  <c:v>2.8479916666666667</c:v>
                </c:pt>
                <c:pt idx="1602">
                  <c:v>2.8590499999999999</c:v>
                </c:pt>
                <c:pt idx="1603">
                  <c:v>2.825333333333333</c:v>
                </c:pt>
                <c:pt idx="1604">
                  <c:v>2.8029416666666669</c:v>
                </c:pt>
                <c:pt idx="1605">
                  <c:v>2.7885416666666667</c:v>
                </c:pt>
                <c:pt idx="1606">
                  <c:v>2.789566666666667</c:v>
                </c:pt>
                <c:pt idx="1607">
                  <c:v>2.749333333333333</c:v>
                </c:pt>
                <c:pt idx="1608">
                  <c:v>2.7353083333333337</c:v>
                </c:pt>
                <c:pt idx="1609">
                  <c:v>2.7169166666666666</c:v>
                </c:pt>
                <c:pt idx="1610">
                  <c:v>2.7235416666666663</c:v>
                </c:pt>
                <c:pt idx="1611">
                  <c:v>2.7303000000000002</c:v>
                </c:pt>
                <c:pt idx="1612">
                  <c:v>2.7366250000000001</c:v>
                </c:pt>
                <c:pt idx="1613">
                  <c:v>2.7402416666666665</c:v>
                </c:pt>
                <c:pt idx="1614">
                  <c:v>2.7627916666666668</c:v>
                </c:pt>
                <c:pt idx="1615">
                  <c:v>2.7712833333333333</c:v>
                </c:pt>
                <c:pt idx="1616">
                  <c:v>2.7473583333333331</c:v>
                </c:pt>
                <c:pt idx="1617">
                  <c:v>2.7488499999999996</c:v>
                </c:pt>
                <c:pt idx="1618">
                  <c:v>2.7654750000000003</c:v>
                </c:pt>
                <c:pt idx="1619">
                  <c:v>2.7455500000000002</c:v>
                </c:pt>
                <c:pt idx="1620">
                  <c:v>2.7048916666666667</c:v>
                </c:pt>
                <c:pt idx="1621">
                  <c:v>2.7109666666666672</c:v>
                </c:pt>
                <c:pt idx="1622">
                  <c:v>2.7124583333333327</c:v>
                </c:pt>
                <c:pt idx="1623">
                  <c:v>2.6928666666666667</c:v>
                </c:pt>
                <c:pt idx="1624">
                  <c:v>2.6770083333333337</c:v>
                </c:pt>
                <c:pt idx="1625">
                  <c:v>2.6955583333333331</c:v>
                </c:pt>
                <c:pt idx="1626">
                  <c:v>2.6826249999999998</c:v>
                </c:pt>
                <c:pt idx="1627">
                  <c:v>2.6650749999999999</c:v>
                </c:pt>
                <c:pt idx="1628">
                  <c:v>2.6472916666666673</c:v>
                </c:pt>
                <c:pt idx="1629">
                  <c:v>2.65245</c:v>
                </c:pt>
                <c:pt idx="1630">
                  <c:v>2.65015</c:v>
                </c:pt>
                <c:pt idx="1631">
                  <c:v>2.6320916666666672</c:v>
                </c:pt>
                <c:pt idx="1632">
                  <c:v>2.6190666666666664</c:v>
                </c:pt>
                <c:pt idx="1633">
                  <c:v>2.5816000000000003</c:v>
                </c:pt>
                <c:pt idx="1634">
                  <c:v>2.5116833333333335</c:v>
                </c:pt>
                <c:pt idx="1635">
                  <c:v>2.5028083333333337</c:v>
                </c:pt>
                <c:pt idx="1636">
                  <c:v>2.5186416666666669</c:v>
                </c:pt>
                <c:pt idx="1637">
                  <c:v>2.5332500000000002</c:v>
                </c:pt>
                <c:pt idx="1638">
                  <c:v>2.5469000000000004</c:v>
                </c:pt>
                <c:pt idx="1639">
                  <c:v>2.5265083333333331</c:v>
                </c:pt>
                <c:pt idx="1640">
                  <c:v>2.5141499999999999</c:v>
                </c:pt>
                <c:pt idx="1641">
                  <c:v>2.5196499999999999</c:v>
                </c:pt>
                <c:pt idx="1642">
                  <c:v>2.4918333333333336</c:v>
                </c:pt>
                <c:pt idx="1643">
                  <c:v>2.4715333333333334</c:v>
                </c:pt>
                <c:pt idx="1644">
                  <c:v>2.4725000000000001</c:v>
                </c:pt>
                <c:pt idx="1645">
                  <c:v>2.4413916666666666</c:v>
                </c:pt>
                <c:pt idx="1646">
                  <c:v>2.4077916666666663</c:v>
                </c:pt>
                <c:pt idx="1647">
                  <c:v>2.4059750000000002</c:v>
                </c:pt>
                <c:pt idx="1648">
                  <c:v>2.4180333333333333</c:v>
                </c:pt>
                <c:pt idx="1649">
                  <c:v>2.3993166666666665</c:v>
                </c:pt>
                <c:pt idx="1650">
                  <c:v>2.3686916666666664</c:v>
                </c:pt>
                <c:pt idx="1651">
                  <c:v>2.3640000000000003</c:v>
                </c:pt>
                <c:pt idx="1652">
                  <c:v>2.3599416666666664</c:v>
                </c:pt>
                <c:pt idx="1653">
                  <c:v>2.3161833333333335</c:v>
                </c:pt>
                <c:pt idx="1654">
                  <c:v>2.3632416666666667</c:v>
                </c:pt>
                <c:pt idx="1655">
                  <c:v>2.4047833333333331</c:v>
                </c:pt>
                <c:pt idx="1656">
                  <c:v>2.4155916666666668</c:v>
                </c:pt>
                <c:pt idx="1657">
                  <c:v>2.4108500000000004</c:v>
                </c:pt>
                <c:pt idx="1658">
                  <c:v>2.4320250000000003</c:v>
                </c:pt>
                <c:pt idx="1659">
                  <c:v>2.4943666666666666</c:v>
                </c:pt>
                <c:pt idx="1660">
                  <c:v>2.5197583333333333</c:v>
                </c:pt>
                <c:pt idx="1661">
                  <c:v>2.5338333333333338</c:v>
                </c:pt>
                <c:pt idx="1662">
                  <c:v>2.5412250000000003</c:v>
                </c:pt>
                <c:pt idx="1663">
                  <c:v>2.5087583333333332</c:v>
                </c:pt>
                <c:pt idx="1664">
                  <c:v>2.4890583333333338</c:v>
                </c:pt>
                <c:pt idx="1665">
                  <c:v>2.5161250000000006</c:v>
                </c:pt>
                <c:pt idx="1666">
                  <c:v>2.5336166666666666</c:v>
                </c:pt>
                <c:pt idx="1667">
                  <c:v>2.5485166666666665</c:v>
                </c:pt>
                <c:pt idx="1668">
                  <c:v>2.5872833333333332</c:v>
                </c:pt>
                <c:pt idx="1669">
                  <c:v>2.6031499999999999</c:v>
                </c:pt>
                <c:pt idx="1670">
                  <c:v>2.6005750000000005</c:v>
                </c:pt>
                <c:pt idx="1671">
                  <c:v>2.6288499999999999</c:v>
                </c:pt>
                <c:pt idx="1672">
                  <c:v>2.7071000000000001</c:v>
                </c:pt>
                <c:pt idx="1673">
                  <c:v>2.6821000000000002</c:v>
                </c:pt>
                <c:pt idx="1674">
                  <c:v>2.6915249999999999</c:v>
                </c:pt>
                <c:pt idx="1675">
                  <c:v>2.709975</c:v>
                </c:pt>
                <c:pt idx="1676">
                  <c:v>2.7173000000000003</c:v>
                </c:pt>
                <c:pt idx="1677">
                  <c:v>2.7018833333333334</c:v>
                </c:pt>
                <c:pt idx="1678">
                  <c:v>2.7328833333333336</c:v>
                </c:pt>
                <c:pt idx="1679">
                  <c:v>2.7189916666666663</c:v>
                </c:pt>
                <c:pt idx="1680">
                  <c:v>2.7710750000000002</c:v>
                </c:pt>
                <c:pt idx="1681">
                  <c:v>2.8265250000000002</c:v>
                </c:pt>
                <c:pt idx="1682">
                  <c:v>2.8533500000000003</c:v>
                </c:pt>
                <c:pt idx="1683">
                  <c:v>2.8210166666666669</c:v>
                </c:pt>
                <c:pt idx="1684">
                  <c:v>2.7776583333333336</c:v>
                </c:pt>
                <c:pt idx="1685">
                  <c:v>2.7995999999999994</c:v>
                </c:pt>
                <c:pt idx="1686">
                  <c:v>2.8148499999999999</c:v>
                </c:pt>
                <c:pt idx="1687">
                  <c:v>2.8383000000000003</c:v>
                </c:pt>
                <c:pt idx="1688">
                  <c:v>3.0197833333333328</c:v>
                </c:pt>
                <c:pt idx="1689">
                  <c:v>3.1022250000000002</c:v>
                </c:pt>
                <c:pt idx="1690">
                  <c:v>3.2557499999999995</c:v>
                </c:pt>
                <c:pt idx="1691">
                  <c:v>3.2204250000000005</c:v>
                </c:pt>
                <c:pt idx="1692">
                  <c:v>3.1598583333333337</c:v>
                </c:pt>
                <c:pt idx="1693">
                  <c:v>3.0965916666666669</c:v>
                </c:pt>
                <c:pt idx="1694">
                  <c:v>3.0813083333333329</c:v>
                </c:pt>
                <c:pt idx="1695">
                  <c:v>3.074325</c:v>
                </c:pt>
                <c:pt idx="1696">
                  <c:v>3.0421333333333327</c:v>
                </c:pt>
                <c:pt idx="1697">
                  <c:v>3.0660666666666665</c:v>
                </c:pt>
                <c:pt idx="1698">
                  <c:v>3.0709916666666661</c:v>
                </c:pt>
                <c:pt idx="1699">
                  <c:v>3.1387333333333332</c:v>
                </c:pt>
                <c:pt idx="1700">
                  <c:v>3.1493249999999997</c:v>
                </c:pt>
                <c:pt idx="1701">
                  <c:v>3.1319583333333334</c:v>
                </c:pt>
                <c:pt idx="1702">
                  <c:v>3.1229333333333327</c:v>
                </c:pt>
                <c:pt idx="1703">
                  <c:v>3.0776499999999998</c:v>
                </c:pt>
                <c:pt idx="1704">
                  <c:v>3.0543666666666662</c:v>
                </c:pt>
                <c:pt idx="1705">
                  <c:v>3.0623416666666667</c:v>
                </c:pt>
                <c:pt idx="1706">
                  <c:v>3.0488083333333336</c:v>
                </c:pt>
                <c:pt idx="1707">
                  <c:v>3.0515249999999998</c:v>
                </c:pt>
                <c:pt idx="1708">
                  <c:v>3.006733333333333</c:v>
                </c:pt>
                <c:pt idx="1709">
                  <c:v>3.0058916666666669</c:v>
                </c:pt>
                <c:pt idx="1710">
                  <c:v>2.9818083333333334</c:v>
                </c:pt>
                <c:pt idx="1711">
                  <c:v>3.0121083333333338</c:v>
                </c:pt>
                <c:pt idx="1712">
                  <c:v>3.0560500000000004</c:v>
                </c:pt>
                <c:pt idx="1713">
                  <c:v>3.0809916666666664</c:v>
                </c:pt>
                <c:pt idx="1714">
                  <c:v>3.0739666666666667</c:v>
                </c:pt>
                <c:pt idx="1715">
                  <c:v>3.0800666666666667</c:v>
                </c:pt>
                <c:pt idx="1716">
                  <c:v>3.0724416666666667</c:v>
                </c:pt>
                <c:pt idx="1717">
                  <c:v>3.0771166666666665</c:v>
                </c:pt>
                <c:pt idx="1718">
                  <c:v>3.0853333333333328</c:v>
                </c:pt>
                <c:pt idx="1719">
                  <c:v>3.0867749999999994</c:v>
                </c:pt>
                <c:pt idx="1720">
                  <c:v>3.0678833333333331</c:v>
                </c:pt>
                <c:pt idx="1721">
                  <c:v>3.0781666666666667</c:v>
                </c:pt>
                <c:pt idx="1722">
                  <c:v>3.0716583333333332</c:v>
                </c:pt>
                <c:pt idx="1723">
                  <c:v>3.0587916666666661</c:v>
                </c:pt>
                <c:pt idx="1724">
                  <c:v>3.0628916666666668</c:v>
                </c:pt>
                <c:pt idx="1725">
                  <c:v>3.0723333333333329</c:v>
                </c:pt>
                <c:pt idx="1726">
                  <c:v>3.1429499999999995</c:v>
                </c:pt>
                <c:pt idx="1727">
                  <c:v>3.1693083333333334</c:v>
                </c:pt>
                <c:pt idx="1728">
                  <c:v>3.2185583333333336</c:v>
                </c:pt>
                <c:pt idx="1729">
                  <c:v>3.2205499999999998</c:v>
                </c:pt>
                <c:pt idx="1730">
                  <c:v>3.277483333333334</c:v>
                </c:pt>
                <c:pt idx="1731">
                  <c:v>3.2421416666666669</c:v>
                </c:pt>
                <c:pt idx="1732">
                  <c:v>3.2721499999999999</c:v>
                </c:pt>
                <c:pt idx="1733">
                  <c:v>3.3069916666666668</c:v>
                </c:pt>
                <c:pt idx="1734">
                  <c:v>3.2989333333333337</c:v>
                </c:pt>
                <c:pt idx="1735">
                  <c:v>3.2748083333333327</c:v>
                </c:pt>
                <c:pt idx="1736">
                  <c:v>3.244383333333333</c:v>
                </c:pt>
                <c:pt idx="1737">
                  <c:v>3.2746</c:v>
                </c:pt>
                <c:pt idx="1738">
                  <c:v>3.2604749999999996</c:v>
                </c:pt>
                <c:pt idx="1739">
                  <c:v>3.2564916666666668</c:v>
                </c:pt>
                <c:pt idx="1740">
                  <c:v>3.2825416666666665</c:v>
                </c:pt>
                <c:pt idx="1741">
                  <c:v>3.3196499999999993</c:v>
                </c:pt>
                <c:pt idx="1742">
                  <c:v>3.3466166666666664</c:v>
                </c:pt>
                <c:pt idx="1743">
                  <c:v>3.438566666666667</c:v>
                </c:pt>
                <c:pt idx="1744">
                  <c:v>3.3981333333333326</c:v>
                </c:pt>
                <c:pt idx="1745">
                  <c:v>3.3730000000000007</c:v>
                </c:pt>
                <c:pt idx="1746">
                  <c:v>3.4201833333333327</c:v>
                </c:pt>
                <c:pt idx="1747">
                  <c:v>3.4041333333333328</c:v>
                </c:pt>
                <c:pt idx="1748">
                  <c:v>3.368666666666666</c:v>
                </c:pt>
                <c:pt idx="1749">
                  <c:v>3.3711583333333337</c:v>
                </c:pt>
                <c:pt idx="1750">
                  <c:v>3.3164666666666669</c:v>
                </c:pt>
                <c:pt idx="1751">
                  <c:v>3.3210333333333337</c:v>
                </c:pt>
                <c:pt idx="1752">
                  <c:v>3.3129000000000004</c:v>
                </c:pt>
                <c:pt idx="1753">
                  <c:v>3.2387916666666663</c:v>
                </c:pt>
                <c:pt idx="1754">
                  <c:v>3.2516166666666657</c:v>
                </c:pt>
                <c:pt idx="1755">
                  <c:v>3.2396499999999997</c:v>
                </c:pt>
                <c:pt idx="1756">
                  <c:v>3.1899000000000002</c:v>
                </c:pt>
                <c:pt idx="1757">
                  <c:v>3.1659833333333327</c:v>
                </c:pt>
                <c:pt idx="1758">
                  <c:v>3.1898749999999993</c:v>
                </c:pt>
                <c:pt idx="1759">
                  <c:v>3.1709083333333328</c:v>
                </c:pt>
                <c:pt idx="1760">
                  <c:v>3.1485833333333328</c:v>
                </c:pt>
                <c:pt idx="1761">
                  <c:v>3.163391666666667</c:v>
                </c:pt>
                <c:pt idx="1762">
                  <c:v>3.1642250000000001</c:v>
                </c:pt>
                <c:pt idx="1763">
                  <c:v>3.170441666666667</c:v>
                </c:pt>
                <c:pt idx="1764">
                  <c:v>3.1878083333333334</c:v>
                </c:pt>
                <c:pt idx="1765">
                  <c:v>3.1850583333333335</c:v>
                </c:pt>
                <c:pt idx="1766">
                  <c:v>3.2016999999999993</c:v>
                </c:pt>
                <c:pt idx="1767">
                  <c:v>3.2057166666666661</c:v>
                </c:pt>
                <c:pt idx="1768">
                  <c:v>3.2374583333333331</c:v>
                </c:pt>
                <c:pt idx="1769">
                  <c:v>3.2239666666666671</c:v>
                </c:pt>
                <c:pt idx="1770">
                  <c:v>3.2221833333333332</c:v>
                </c:pt>
                <c:pt idx="1771">
                  <c:v>3.2567250000000008</c:v>
                </c:pt>
                <c:pt idx="1772">
                  <c:v>3.2628583333333334</c:v>
                </c:pt>
                <c:pt idx="1773">
                  <c:v>3.204333333333333</c:v>
                </c:pt>
                <c:pt idx="1774">
                  <c:v>3.1646500000000004</c:v>
                </c:pt>
                <c:pt idx="1775">
                  <c:v>3.1701333333333328</c:v>
                </c:pt>
                <c:pt idx="1776">
                  <c:v>3.1220500000000002</c:v>
                </c:pt>
                <c:pt idx="1777">
                  <c:v>3.0726083333333332</c:v>
                </c:pt>
                <c:pt idx="1778">
                  <c:v>3.0751249999999999</c:v>
                </c:pt>
                <c:pt idx="1779">
                  <c:v>3.0723333333333334</c:v>
                </c:pt>
                <c:pt idx="1780">
                  <c:v>3.0697583333333327</c:v>
                </c:pt>
                <c:pt idx="1781">
                  <c:v>3.0519583333333333</c:v>
                </c:pt>
                <c:pt idx="1782">
                  <c:v>3.0385583333333339</c:v>
                </c:pt>
                <c:pt idx="1783">
                  <c:v>3.0488999999999997</c:v>
                </c:pt>
                <c:pt idx="1784">
                  <c:v>3.0779083333333332</c:v>
                </c:pt>
                <c:pt idx="1785">
                  <c:v>3.0901250000000005</c:v>
                </c:pt>
                <c:pt idx="1786">
                  <c:v>3.1439916666666661</c:v>
                </c:pt>
                <c:pt idx="1787">
                  <c:v>3.1603833333333338</c:v>
                </c:pt>
                <c:pt idx="1788">
                  <c:v>3.1160583333333336</c:v>
                </c:pt>
                <c:pt idx="1789">
                  <c:v>3.1595499999999999</c:v>
                </c:pt>
                <c:pt idx="1790">
                  <c:v>3.1857833333333332</c:v>
                </c:pt>
                <c:pt idx="1791">
                  <c:v>3.2089916666666665</c:v>
                </c:pt>
                <c:pt idx="1792">
                  <c:v>3.1715083333333332</c:v>
                </c:pt>
                <c:pt idx="1793">
                  <c:v>3.1427416666666672</c:v>
                </c:pt>
                <c:pt idx="1794">
                  <c:v>3.1495333333333337</c:v>
                </c:pt>
                <c:pt idx="1795">
                  <c:v>3.1318333333333341</c:v>
                </c:pt>
                <c:pt idx="1796">
                  <c:v>3.1432416666666665</c:v>
                </c:pt>
                <c:pt idx="1797">
                  <c:v>3.1660583333333334</c:v>
                </c:pt>
                <c:pt idx="1798">
                  <c:v>3.1977333333333333</c:v>
                </c:pt>
                <c:pt idx="1799">
                  <c:v>3.1872583333333329</c:v>
                </c:pt>
                <c:pt idx="1800">
                  <c:v>3.1832916666666669</c:v>
                </c:pt>
                <c:pt idx="1801">
                  <c:v>3.1581749999999995</c:v>
                </c:pt>
                <c:pt idx="1802">
                  <c:v>3.164158333333333</c:v>
                </c:pt>
                <c:pt idx="1803">
                  <c:v>3.1640166666666665</c:v>
                </c:pt>
                <c:pt idx="1804">
                  <c:v>3.1694166666666668</c:v>
                </c:pt>
                <c:pt idx="1805">
                  <c:v>3.2136833333333339</c:v>
                </c:pt>
                <c:pt idx="1806">
                  <c:v>3.2101666666666664</c:v>
                </c:pt>
                <c:pt idx="1807">
                  <c:v>3.2518166666666666</c:v>
                </c:pt>
                <c:pt idx="1808">
                  <c:v>3.2900166666666664</c:v>
                </c:pt>
                <c:pt idx="1809">
                  <c:v>3.2810250000000001</c:v>
                </c:pt>
                <c:pt idx="1810">
                  <c:v>3.2513333333333332</c:v>
                </c:pt>
                <c:pt idx="1811">
                  <c:v>3.2271249999999996</c:v>
                </c:pt>
                <c:pt idx="1812">
                  <c:v>3.2276166666666675</c:v>
                </c:pt>
                <c:pt idx="1813">
                  <c:v>3.2501583333333333</c:v>
                </c:pt>
                <c:pt idx="1814">
                  <c:v>3.2548583333333334</c:v>
                </c:pt>
                <c:pt idx="1815">
                  <c:v>3.2312333333333334</c:v>
                </c:pt>
                <c:pt idx="1816">
                  <c:v>3.2143999999999999</c:v>
                </c:pt>
                <c:pt idx="1817">
                  <c:v>3.2387833333333336</c:v>
                </c:pt>
                <c:pt idx="1818">
                  <c:v>3.2675666666666672</c:v>
                </c:pt>
                <c:pt idx="1819">
                  <c:v>3.2746166666666663</c:v>
                </c:pt>
                <c:pt idx="1820">
                  <c:v>3.2819500000000001</c:v>
                </c:pt>
                <c:pt idx="1821">
                  <c:v>3.2904083333333336</c:v>
                </c:pt>
                <c:pt idx="1822">
                  <c:v>3.2902416666666667</c:v>
                </c:pt>
                <c:pt idx="1823">
                  <c:v>3.2974916666666672</c:v>
                </c:pt>
                <c:pt idx="1824">
                  <c:v>3.326316666666667</c:v>
                </c:pt>
                <c:pt idx="1825">
                  <c:v>3.2974499999999995</c:v>
                </c:pt>
                <c:pt idx="1826">
                  <c:v>3.3011083333333331</c:v>
                </c:pt>
                <c:pt idx="1827">
                  <c:v>3.3004416666666665</c:v>
                </c:pt>
                <c:pt idx="1828">
                  <c:v>3.2912916666666674</c:v>
                </c:pt>
                <c:pt idx="1829">
                  <c:v>3.2704749999999998</c:v>
                </c:pt>
                <c:pt idx="1830">
                  <c:v>3.2562500000000001</c:v>
                </c:pt>
                <c:pt idx="1831">
                  <c:v>3.2194500000000001</c:v>
                </c:pt>
                <c:pt idx="1832">
                  <c:v>3.2322666666666664</c:v>
                </c:pt>
                <c:pt idx="1833">
                  <c:v>3.2481416666666667</c:v>
                </c:pt>
                <c:pt idx="1834">
                  <c:v>3.1948666666666665</c:v>
                </c:pt>
                <c:pt idx="1835">
                  <c:v>3.1707583333333331</c:v>
                </c:pt>
                <c:pt idx="1836">
                  <c:v>3.1806583333333336</c:v>
                </c:pt>
                <c:pt idx="1837">
                  <c:v>3.188658333333334</c:v>
                </c:pt>
                <c:pt idx="1838">
                  <c:v>3.1527249999999998</c:v>
                </c:pt>
                <c:pt idx="1839">
                  <c:v>3.1281916666666665</c:v>
                </c:pt>
                <c:pt idx="1840">
                  <c:v>3.1150749999999996</c:v>
                </c:pt>
                <c:pt idx="1841">
                  <c:v>3.1342250000000007</c:v>
                </c:pt>
                <c:pt idx="1842">
                  <c:v>3.1531583333333337</c:v>
                </c:pt>
                <c:pt idx="1843">
                  <c:v>3.1223000000000005</c:v>
                </c:pt>
                <c:pt idx="1844">
                  <c:v>3.0839916666666665</c:v>
                </c:pt>
                <c:pt idx="1845">
                  <c:v>3.0849249999999997</c:v>
                </c:pt>
                <c:pt idx="1846">
                  <c:v>3.0871250000000003</c:v>
                </c:pt>
                <c:pt idx="1847">
                  <c:v>3.0834583333333332</c:v>
                </c:pt>
                <c:pt idx="1848">
                  <c:v>3.060808333333334</c:v>
                </c:pt>
                <c:pt idx="1849">
                  <c:v>3.0289833333333331</c:v>
                </c:pt>
                <c:pt idx="1850">
                  <c:v>3.0205416666666665</c:v>
                </c:pt>
                <c:pt idx="1851">
                  <c:v>3.0210333333333335</c:v>
                </c:pt>
                <c:pt idx="1852">
                  <c:v>3.0233750000000001</c:v>
                </c:pt>
                <c:pt idx="1853">
                  <c:v>3.0471583333333334</c:v>
                </c:pt>
                <c:pt idx="1854">
                  <c:v>3.0293666666666668</c:v>
                </c:pt>
                <c:pt idx="1855">
                  <c:v>3.0323083333333334</c:v>
                </c:pt>
                <c:pt idx="1856">
                  <c:v>3.054583333333333</c:v>
                </c:pt>
                <c:pt idx="1857">
                  <c:v>3.0866833333333332</c:v>
                </c:pt>
                <c:pt idx="1858">
                  <c:v>3.060916666666667</c:v>
                </c:pt>
                <c:pt idx="1859">
                  <c:v>3.0543166666666668</c:v>
                </c:pt>
                <c:pt idx="1860">
                  <c:v>3.0525083333333334</c:v>
                </c:pt>
                <c:pt idx="1861">
                  <c:v>3.0344333333333329</c:v>
                </c:pt>
                <c:pt idx="1862">
                  <c:v>3.0297166666666668</c:v>
                </c:pt>
                <c:pt idx="1863">
                  <c:v>3.0644583333333331</c:v>
                </c:pt>
                <c:pt idx="1864">
                  <c:v>3.0607916666666664</c:v>
                </c:pt>
                <c:pt idx="1865">
                  <c:v>3.0617666666666672</c:v>
                </c:pt>
                <c:pt idx="1866">
                  <c:v>3.0464833333333332</c:v>
                </c:pt>
                <c:pt idx="1867">
                  <c:v>3.0179083333333341</c:v>
                </c:pt>
                <c:pt idx="1868">
                  <c:v>2.9784333333333337</c:v>
                </c:pt>
                <c:pt idx="1869">
                  <c:v>3.0012666666666665</c:v>
                </c:pt>
                <c:pt idx="1870">
                  <c:v>2.9655749999999999</c:v>
                </c:pt>
                <c:pt idx="1871">
                  <c:v>2.9878750000000003</c:v>
                </c:pt>
                <c:pt idx="1872">
                  <c:v>2.9898500000000006</c:v>
                </c:pt>
                <c:pt idx="1873">
                  <c:v>3.0257916666666667</c:v>
                </c:pt>
                <c:pt idx="1874">
                  <c:v>3.0440333333333336</c:v>
                </c:pt>
                <c:pt idx="1875">
                  <c:v>3.0347666666666675</c:v>
                </c:pt>
                <c:pt idx="1876">
                  <c:v>3.0337000000000001</c:v>
                </c:pt>
                <c:pt idx="1877">
                  <c:v>3.0074249999999996</c:v>
                </c:pt>
                <c:pt idx="1878">
                  <c:v>2.9804083333333335</c:v>
                </c:pt>
                <c:pt idx="1879">
                  <c:v>2.9535250000000004</c:v>
                </c:pt>
                <c:pt idx="1880">
                  <c:v>2.9673083333333334</c:v>
                </c:pt>
                <c:pt idx="1881">
                  <c:v>2.9728500000000007</c:v>
                </c:pt>
                <c:pt idx="1882">
                  <c:v>2.9969833333333331</c:v>
                </c:pt>
                <c:pt idx="1883">
                  <c:v>3.0446833333333334</c:v>
                </c:pt>
                <c:pt idx="1884">
                  <c:v>3.0409916666666668</c:v>
                </c:pt>
                <c:pt idx="1885">
                  <c:v>3.0284416666666663</c:v>
                </c:pt>
                <c:pt idx="1886">
                  <c:v>3.0116833333333335</c:v>
                </c:pt>
                <c:pt idx="1887">
                  <c:v>2.9843166666666665</c:v>
                </c:pt>
                <c:pt idx="1888">
                  <c:v>2.964375</c:v>
                </c:pt>
                <c:pt idx="1889">
                  <c:v>2.9687333333333332</c:v>
                </c:pt>
                <c:pt idx="1890">
                  <c:v>2.9764333333333326</c:v>
                </c:pt>
                <c:pt idx="1891">
                  <c:v>2.9885666666666668</c:v>
                </c:pt>
                <c:pt idx="1892">
                  <c:v>3.0219500000000004</c:v>
                </c:pt>
                <c:pt idx="1893">
                  <c:v>3.0153249999999994</c:v>
                </c:pt>
                <c:pt idx="1894">
                  <c:v>2.9754</c:v>
                </c:pt>
                <c:pt idx="1895">
                  <c:v>2.9551916666666673</c:v>
                </c:pt>
                <c:pt idx="1896">
                  <c:v>2.964266666666667</c:v>
                </c:pt>
                <c:pt idx="1897">
                  <c:v>2.9620666666666668</c:v>
                </c:pt>
                <c:pt idx="1898">
                  <c:v>2.9280500000000003</c:v>
                </c:pt>
                <c:pt idx="1899">
                  <c:v>2.9158750000000002</c:v>
                </c:pt>
                <c:pt idx="1900">
                  <c:v>2.9078916666666665</c:v>
                </c:pt>
                <c:pt idx="1901">
                  <c:v>2.8869249999999997</c:v>
                </c:pt>
                <c:pt idx="1902">
                  <c:v>2.8872916666666666</c:v>
                </c:pt>
                <c:pt idx="1903">
                  <c:v>2.9068249999999995</c:v>
                </c:pt>
                <c:pt idx="1904">
                  <c:v>2.9102416666666664</c:v>
                </c:pt>
                <c:pt idx="1905">
                  <c:v>2.9159999999999999</c:v>
                </c:pt>
                <c:pt idx="1906">
                  <c:v>2.9229166666666671</c:v>
                </c:pt>
                <c:pt idx="1907">
                  <c:v>2.9088750000000001</c:v>
                </c:pt>
                <c:pt idx="1908">
                  <c:v>2.9120833333333338</c:v>
                </c:pt>
                <c:pt idx="1909">
                  <c:v>2.8826083333333332</c:v>
                </c:pt>
                <c:pt idx="1910">
                  <c:v>2.8915666666666664</c:v>
                </c:pt>
                <c:pt idx="1911">
                  <c:v>2.8891916666666666</c:v>
                </c:pt>
                <c:pt idx="1912">
                  <c:v>2.8611500000000003</c:v>
                </c:pt>
                <c:pt idx="1913">
                  <c:v>2.8486833333333332</c:v>
                </c:pt>
                <c:pt idx="1914">
                  <c:v>2.8298333333333332</c:v>
                </c:pt>
                <c:pt idx="1915">
                  <c:v>2.8224</c:v>
                </c:pt>
                <c:pt idx="1916">
                  <c:v>2.8205416666666667</c:v>
                </c:pt>
                <c:pt idx="1917">
                  <c:v>2.8114249999999998</c:v>
                </c:pt>
                <c:pt idx="1918">
                  <c:v>2.7906583333333335</c:v>
                </c:pt>
                <c:pt idx="1919">
                  <c:v>2.7941583333333333</c:v>
                </c:pt>
                <c:pt idx="1920">
                  <c:v>2.8172666666666668</c:v>
                </c:pt>
                <c:pt idx="1921">
                  <c:v>2.7971666666666661</c:v>
                </c:pt>
                <c:pt idx="1922">
                  <c:v>2.7472499999999997</c:v>
                </c:pt>
                <c:pt idx="1923">
                  <c:v>2.73495</c:v>
                </c:pt>
                <c:pt idx="1924">
                  <c:v>2.7336333333333331</c:v>
                </c:pt>
                <c:pt idx="1925">
                  <c:v>2.7505249999999997</c:v>
                </c:pt>
                <c:pt idx="1926">
                  <c:v>2.7782666666666667</c:v>
                </c:pt>
                <c:pt idx="1927">
                  <c:v>2.7746499999999998</c:v>
                </c:pt>
                <c:pt idx="1928">
                  <c:v>2.8003416666666663</c:v>
                </c:pt>
                <c:pt idx="1929">
                  <c:v>2.7854833333333335</c:v>
                </c:pt>
                <c:pt idx="1930">
                  <c:v>2.7599249999999995</c:v>
                </c:pt>
                <c:pt idx="1931">
                  <c:v>2.7528916666666667</c:v>
                </c:pt>
                <c:pt idx="1932">
                  <c:v>2.6983833333333336</c:v>
                </c:pt>
                <c:pt idx="1933">
                  <c:v>2.6901333333333333</c:v>
                </c:pt>
                <c:pt idx="1934">
                  <c:v>2.7008583333333331</c:v>
                </c:pt>
                <c:pt idx="1935">
                  <c:v>2.7182083333333331</c:v>
                </c:pt>
                <c:pt idx="1936">
                  <c:v>2.7532083333333333</c:v>
                </c:pt>
                <c:pt idx="1937">
                  <c:v>2.7800916666666673</c:v>
                </c:pt>
                <c:pt idx="1938">
                  <c:v>2.7638833333333337</c:v>
                </c:pt>
                <c:pt idx="1939">
                  <c:v>2.7161666666666662</c:v>
                </c:pt>
                <c:pt idx="1940">
                  <c:v>2.7206416666666668</c:v>
                </c:pt>
                <c:pt idx="1941">
                  <c:v>2.7450333333333337</c:v>
                </c:pt>
                <c:pt idx="1942">
                  <c:v>2.7539083333333334</c:v>
                </c:pt>
                <c:pt idx="1943">
                  <c:v>2.7503333333333333</c:v>
                </c:pt>
                <c:pt idx="1944">
                  <c:v>2.7370999999999999</c:v>
                </c:pt>
                <c:pt idx="1945">
                  <c:v>2.7308499999999998</c:v>
                </c:pt>
                <c:pt idx="1946">
                  <c:v>2.7443749999999998</c:v>
                </c:pt>
                <c:pt idx="1947">
                  <c:v>2.7453916666666669</c:v>
                </c:pt>
                <c:pt idx="1948">
                  <c:v>2.7170333333333332</c:v>
                </c:pt>
                <c:pt idx="1949">
                  <c:v>2.7311083333333332</c:v>
                </c:pt>
                <c:pt idx="1950">
                  <c:v>2.7315666666666671</c:v>
                </c:pt>
                <c:pt idx="1951">
                  <c:v>2.7226416666666666</c:v>
                </c:pt>
                <c:pt idx="1952">
                  <c:v>2.6873666666666662</c:v>
                </c:pt>
                <c:pt idx="1953">
                  <c:v>2.6760416666666664</c:v>
                </c:pt>
                <c:pt idx="1954">
                  <c:v>2.6666250000000002</c:v>
                </c:pt>
                <c:pt idx="1955">
                  <c:v>2.6630916666666669</c:v>
                </c:pt>
                <c:pt idx="1956">
                  <c:v>2.6677166666666667</c:v>
                </c:pt>
                <c:pt idx="1957">
                  <c:v>2.6967833333333338</c:v>
                </c:pt>
                <c:pt idx="1958">
                  <c:v>2.6934249999999995</c:v>
                </c:pt>
                <c:pt idx="1959">
                  <c:v>2.693116666666667</c:v>
                </c:pt>
                <c:pt idx="1960">
                  <c:v>2.683616666666667</c:v>
                </c:pt>
                <c:pt idx="1961">
                  <c:v>2.6678833333333336</c:v>
                </c:pt>
                <c:pt idx="1962">
                  <c:v>2.6679749999999998</c:v>
                </c:pt>
                <c:pt idx="1963">
                  <c:v>2.6591166666666664</c:v>
                </c:pt>
                <c:pt idx="1964">
                  <c:v>2.6294</c:v>
                </c:pt>
                <c:pt idx="1965">
                  <c:v>2.636908333333333</c:v>
                </c:pt>
                <c:pt idx="1966">
                  <c:v>2.6311750000000003</c:v>
                </c:pt>
                <c:pt idx="1967">
                  <c:v>2.6106666666666669</c:v>
                </c:pt>
                <c:pt idx="1968">
                  <c:v>2.5669083333333336</c:v>
                </c:pt>
                <c:pt idx="1969">
                  <c:v>2.5534583333333338</c:v>
                </c:pt>
                <c:pt idx="1970">
                  <c:v>2.5495833333333331</c:v>
                </c:pt>
                <c:pt idx="1971">
                  <c:v>2.5494166666666667</c:v>
                </c:pt>
                <c:pt idx="1972">
                  <c:v>2.5371666666666663</c:v>
                </c:pt>
                <c:pt idx="1973">
                  <c:v>2.5542333333333334</c:v>
                </c:pt>
                <c:pt idx="1974">
                  <c:v>2.543083333333334</c:v>
                </c:pt>
                <c:pt idx="1975">
                  <c:v>2.5375666666666667</c:v>
                </c:pt>
                <c:pt idx="1976">
                  <c:v>2.5390333333333337</c:v>
                </c:pt>
                <c:pt idx="1977">
                  <c:v>2.570208333333333</c:v>
                </c:pt>
                <c:pt idx="1978">
                  <c:v>2.5817666666666663</c:v>
                </c:pt>
                <c:pt idx="1979">
                  <c:v>2.5859083333333333</c:v>
                </c:pt>
                <c:pt idx="1980">
                  <c:v>2.5644166666666668</c:v>
                </c:pt>
                <c:pt idx="1981">
                  <c:v>2.5768333333333335</c:v>
                </c:pt>
                <c:pt idx="1982">
                  <c:v>2.5718166666666664</c:v>
                </c:pt>
                <c:pt idx="1983">
                  <c:v>2.5483249999999997</c:v>
                </c:pt>
                <c:pt idx="1984">
                  <c:v>2.5070000000000001</c:v>
                </c:pt>
                <c:pt idx="1985">
                  <c:v>2.5309999999999997</c:v>
                </c:pt>
                <c:pt idx="1986">
                  <c:v>2.540975</c:v>
                </c:pt>
                <c:pt idx="1987">
                  <c:v>2.531916666666667</c:v>
                </c:pt>
                <c:pt idx="1988">
                  <c:v>2.5038083333333332</c:v>
                </c:pt>
                <c:pt idx="1989">
                  <c:v>2.4544999999999999</c:v>
                </c:pt>
                <c:pt idx="1990">
                  <c:v>2.4859000000000004</c:v>
                </c:pt>
                <c:pt idx="1991">
                  <c:v>2.4859083333333332</c:v>
                </c:pt>
                <c:pt idx="1992">
                  <c:v>2.4953000000000007</c:v>
                </c:pt>
                <c:pt idx="1993">
                  <c:v>2.5036749999999999</c:v>
                </c:pt>
                <c:pt idx="1994">
                  <c:v>2.4958833333333335</c:v>
                </c:pt>
                <c:pt idx="1995">
                  <c:v>2.4551833333333333</c:v>
                </c:pt>
                <c:pt idx="1996">
                  <c:v>2.4263666666666666</c:v>
                </c:pt>
                <c:pt idx="1997">
                  <c:v>2.3908833333333335</c:v>
                </c:pt>
                <c:pt idx="1998">
                  <c:v>2.3870333333333331</c:v>
                </c:pt>
                <c:pt idx="1999">
                  <c:v>2.381875</c:v>
                </c:pt>
                <c:pt idx="2000">
                  <c:v>2.3872000000000004</c:v>
                </c:pt>
                <c:pt idx="2001">
                  <c:v>2.4292583333333333</c:v>
                </c:pt>
                <c:pt idx="2002">
                  <c:v>2.4537166666666663</c:v>
                </c:pt>
                <c:pt idx="2003">
                  <c:v>2.4480000000000004</c:v>
                </c:pt>
                <c:pt idx="2004">
                  <c:v>2.4223416666666666</c:v>
                </c:pt>
                <c:pt idx="2005">
                  <c:v>2.4352750000000003</c:v>
                </c:pt>
                <c:pt idx="2006">
                  <c:v>2.4853416666666668</c:v>
                </c:pt>
                <c:pt idx="2007">
                  <c:v>2.5143833333333334</c:v>
                </c:pt>
                <c:pt idx="2008">
                  <c:v>2.5256000000000003</c:v>
                </c:pt>
                <c:pt idx="2009">
                  <c:v>2.5528416666666667</c:v>
                </c:pt>
                <c:pt idx="2010">
                  <c:v>2.5605916666666668</c:v>
                </c:pt>
                <c:pt idx="2011">
                  <c:v>2.5470416666666669</c:v>
                </c:pt>
                <c:pt idx="2012">
                  <c:v>2.5409166666666665</c:v>
                </c:pt>
                <c:pt idx="2013">
                  <c:v>2.5691666666666664</c:v>
                </c:pt>
                <c:pt idx="2014">
                  <c:v>2.5510416666666669</c:v>
                </c:pt>
                <c:pt idx="2015">
                  <c:v>2.5187666666666666</c:v>
                </c:pt>
                <c:pt idx="2016">
                  <c:v>2.4956666666666667</c:v>
                </c:pt>
                <c:pt idx="2017">
                  <c:v>2.4942416666666669</c:v>
                </c:pt>
                <c:pt idx="2018">
                  <c:v>2.4689666666666668</c:v>
                </c:pt>
                <c:pt idx="2019">
                  <c:v>2.4594416666666663</c:v>
                </c:pt>
                <c:pt idx="2020">
                  <c:v>2.4541166666666667</c:v>
                </c:pt>
                <c:pt idx="2021">
                  <c:v>2.4316583333333335</c:v>
                </c:pt>
                <c:pt idx="2022">
                  <c:v>2.386825</c:v>
                </c:pt>
                <c:pt idx="2023">
                  <c:v>2.3838250000000003</c:v>
                </c:pt>
                <c:pt idx="2024">
                  <c:v>2.3996249999999999</c:v>
                </c:pt>
                <c:pt idx="2025">
                  <c:v>2.3981750000000002</c:v>
                </c:pt>
                <c:pt idx="2026">
                  <c:v>2.3720583333333338</c:v>
                </c:pt>
                <c:pt idx="2027">
                  <c:v>2.351575</c:v>
                </c:pt>
                <c:pt idx="2028">
                  <c:v>2.3321416666666668</c:v>
                </c:pt>
                <c:pt idx="2029">
                  <c:v>2.3236916666666665</c:v>
                </c:pt>
                <c:pt idx="2030">
                  <c:v>2.3124500000000001</c:v>
                </c:pt>
                <c:pt idx="2031">
                  <c:v>2.2715833333333335</c:v>
                </c:pt>
                <c:pt idx="2032">
                  <c:v>2.2401666666666666</c:v>
                </c:pt>
                <c:pt idx="2033">
                  <c:v>2.2612999999999999</c:v>
                </c:pt>
                <c:pt idx="2034">
                  <c:v>2.2847916666666666</c:v>
                </c:pt>
                <c:pt idx="2035">
                  <c:v>2.3104999999999998</c:v>
                </c:pt>
                <c:pt idx="2036">
                  <c:v>2.294025</c:v>
                </c:pt>
                <c:pt idx="2037">
                  <c:v>2.3029999999999995</c:v>
                </c:pt>
                <c:pt idx="2038">
                  <c:v>2.3157583333333331</c:v>
                </c:pt>
                <c:pt idx="2039">
                  <c:v>2.3140499999999995</c:v>
                </c:pt>
                <c:pt idx="2040">
                  <c:v>2.3130333333333333</c:v>
                </c:pt>
                <c:pt idx="2041">
                  <c:v>2.3035000000000001</c:v>
                </c:pt>
                <c:pt idx="2042">
                  <c:v>2.3100416666666663</c:v>
                </c:pt>
                <c:pt idx="2043">
                  <c:v>2.2980250000000004</c:v>
                </c:pt>
                <c:pt idx="2044">
                  <c:v>2.2812666666666672</c:v>
                </c:pt>
                <c:pt idx="2045">
                  <c:v>2.2953499999999996</c:v>
                </c:pt>
                <c:pt idx="2046">
                  <c:v>2.2878583333333333</c:v>
                </c:pt>
                <c:pt idx="2047">
                  <c:v>2.2970916666666668</c:v>
                </c:pt>
                <c:pt idx="2048">
                  <c:v>2.2936083333333337</c:v>
                </c:pt>
                <c:pt idx="2049">
                  <c:v>2.2900333333333336</c:v>
                </c:pt>
                <c:pt idx="2050">
                  <c:v>2.2868999999999997</c:v>
                </c:pt>
                <c:pt idx="2051">
                  <c:v>2.2940166666666664</c:v>
                </c:pt>
                <c:pt idx="2052">
                  <c:v>2.2965666666666666</c:v>
                </c:pt>
                <c:pt idx="2053">
                  <c:v>2.3003750000000003</c:v>
                </c:pt>
                <c:pt idx="2054">
                  <c:v>2.285425</c:v>
                </c:pt>
                <c:pt idx="2055">
                  <c:v>2.2706083333333331</c:v>
                </c:pt>
                <c:pt idx="2056">
                  <c:v>2.2664666666666666</c:v>
                </c:pt>
                <c:pt idx="2057">
                  <c:v>2.2826166666666663</c:v>
                </c:pt>
                <c:pt idx="2058">
                  <c:v>2.2629666666666668</c:v>
                </c:pt>
                <c:pt idx="2059">
                  <c:v>2.2338666666666667</c:v>
                </c:pt>
                <c:pt idx="2060">
                  <c:v>2.2212999999999998</c:v>
                </c:pt>
                <c:pt idx="2061">
                  <c:v>2.1830666666666669</c:v>
                </c:pt>
                <c:pt idx="2062">
                  <c:v>2.1678500000000001</c:v>
                </c:pt>
                <c:pt idx="2063">
                  <c:v>2.1284916666666671</c:v>
                </c:pt>
                <c:pt idx="2064">
                  <c:v>2.0988333333333333</c:v>
                </c:pt>
                <c:pt idx="2065">
                  <c:v>2.0936166666666662</c:v>
                </c:pt>
                <c:pt idx="2066">
                  <c:v>2.1274416666666665</c:v>
                </c:pt>
                <c:pt idx="2067">
                  <c:v>2.1347166666666664</c:v>
                </c:pt>
                <c:pt idx="2068">
                  <c:v>2.1371083333333334</c:v>
                </c:pt>
                <c:pt idx="2069">
                  <c:v>2.1365583333333333</c:v>
                </c:pt>
                <c:pt idx="2070">
                  <c:v>2.1249416666666661</c:v>
                </c:pt>
                <c:pt idx="2071">
                  <c:v>2.1048666666666671</c:v>
                </c:pt>
                <c:pt idx="2072">
                  <c:v>2.0930916666666666</c:v>
                </c:pt>
                <c:pt idx="2073">
                  <c:v>2.062041666666667</c:v>
                </c:pt>
                <c:pt idx="2074">
                  <c:v>2.0262083333333334</c:v>
                </c:pt>
                <c:pt idx="2075">
                  <c:v>2.01125</c:v>
                </c:pt>
                <c:pt idx="2076">
                  <c:v>1.9884000000000004</c:v>
                </c:pt>
                <c:pt idx="2077">
                  <c:v>1.9924416666666669</c:v>
                </c:pt>
                <c:pt idx="2078">
                  <c:v>2.0359666666666669</c:v>
                </c:pt>
                <c:pt idx="2079">
                  <c:v>2.0378083333333334</c:v>
                </c:pt>
                <c:pt idx="2080">
                  <c:v>2.0151416666666671</c:v>
                </c:pt>
                <c:pt idx="2081">
                  <c:v>2.0270083333333333</c:v>
                </c:pt>
                <c:pt idx="2082">
                  <c:v>2.0432083333333328</c:v>
                </c:pt>
                <c:pt idx="2083">
                  <c:v>2.0422916666666668</c:v>
                </c:pt>
                <c:pt idx="2084">
                  <c:v>2.0411833333333331</c:v>
                </c:pt>
                <c:pt idx="2085">
                  <c:v>2.0057750000000003</c:v>
                </c:pt>
                <c:pt idx="2086">
                  <c:v>1.9667083333333333</c:v>
                </c:pt>
                <c:pt idx="2087">
                  <c:v>1.9592083333333337</c:v>
                </c:pt>
                <c:pt idx="2088">
                  <c:v>1.9637916666666666</c:v>
                </c:pt>
                <c:pt idx="2089">
                  <c:v>1.9342916666666665</c:v>
                </c:pt>
                <c:pt idx="2090">
                  <c:v>1.9220083333333335</c:v>
                </c:pt>
                <c:pt idx="2091">
                  <c:v>1.8738583333333334</c:v>
                </c:pt>
                <c:pt idx="2092">
                  <c:v>1.8748583333333331</c:v>
                </c:pt>
                <c:pt idx="2093">
                  <c:v>1.8952333333333333</c:v>
                </c:pt>
                <c:pt idx="2094">
                  <c:v>1.8818916666666665</c:v>
                </c:pt>
                <c:pt idx="2095">
                  <c:v>1.8380666666666665</c:v>
                </c:pt>
                <c:pt idx="2096">
                  <c:v>1.8149333333333331</c:v>
                </c:pt>
                <c:pt idx="2097">
                  <c:v>1.7644083333333331</c:v>
                </c:pt>
                <c:pt idx="2098">
                  <c:v>1.7650666666666668</c:v>
                </c:pt>
                <c:pt idx="2099">
                  <c:v>1.7289833333333338</c:v>
                </c:pt>
                <c:pt idx="2100">
                  <c:v>1.7443250000000001</c:v>
                </c:pt>
                <c:pt idx="2101">
                  <c:v>1.7455166666666664</c:v>
                </c:pt>
                <c:pt idx="2102">
                  <c:v>1.7500083333333336</c:v>
                </c:pt>
                <c:pt idx="2103">
                  <c:v>1.7141916666666666</c:v>
                </c:pt>
                <c:pt idx="2104">
                  <c:v>1.6767000000000003</c:v>
                </c:pt>
                <c:pt idx="2105">
                  <c:v>1.6729499999999995</c:v>
                </c:pt>
                <c:pt idx="2106">
                  <c:v>1.6740250000000003</c:v>
                </c:pt>
                <c:pt idx="2107">
                  <c:v>1.6729083333333332</c:v>
                </c:pt>
                <c:pt idx="2108">
                  <c:v>1.6462083333333333</c:v>
                </c:pt>
                <c:pt idx="2109">
                  <c:v>1.5977166666666667</c:v>
                </c:pt>
                <c:pt idx="2110">
                  <c:v>1.600525</c:v>
                </c:pt>
                <c:pt idx="2111">
                  <c:v>1.6183750000000001</c:v>
                </c:pt>
                <c:pt idx="2112">
                  <c:v>1.6415499999999998</c:v>
                </c:pt>
                <c:pt idx="2113">
                  <c:v>1.6492333333333338</c:v>
                </c:pt>
                <c:pt idx="2114">
                  <c:v>1.6883500000000005</c:v>
                </c:pt>
                <c:pt idx="2115">
                  <c:v>1.7178083333333334</c:v>
                </c:pt>
                <c:pt idx="2116">
                  <c:v>1.7477916666666669</c:v>
                </c:pt>
                <c:pt idx="2117">
                  <c:v>1.7593083333333333</c:v>
                </c:pt>
                <c:pt idx="2118">
                  <c:v>1.7263833333333336</c:v>
                </c:pt>
                <c:pt idx="2119">
                  <c:v>1.7227750000000002</c:v>
                </c:pt>
                <c:pt idx="2120">
                  <c:v>1.7478166666666668</c:v>
                </c:pt>
                <c:pt idx="2121">
                  <c:v>1.7710999999999999</c:v>
                </c:pt>
                <c:pt idx="2122">
                  <c:v>1.7946249999999999</c:v>
                </c:pt>
                <c:pt idx="2123">
                  <c:v>1.7876416666666666</c:v>
                </c:pt>
                <c:pt idx="2124">
                  <c:v>1.7776833333333333</c:v>
                </c:pt>
                <c:pt idx="2125">
                  <c:v>1.7718833333333333</c:v>
                </c:pt>
                <c:pt idx="2126">
                  <c:v>1.7452333333333334</c:v>
                </c:pt>
                <c:pt idx="2127">
                  <c:v>1.72115</c:v>
                </c:pt>
                <c:pt idx="2128">
                  <c:v>1.6984583333333336</c:v>
                </c:pt>
                <c:pt idx="2129">
                  <c:v>1.7068166666666666</c:v>
                </c:pt>
                <c:pt idx="2130">
                  <c:v>1.7354583333333331</c:v>
                </c:pt>
                <c:pt idx="2131">
                  <c:v>1.7725500000000001</c:v>
                </c:pt>
                <c:pt idx="2132">
                  <c:v>1.8036750000000001</c:v>
                </c:pt>
                <c:pt idx="2133">
                  <c:v>1.7902916666666668</c:v>
                </c:pt>
                <c:pt idx="2134">
                  <c:v>1.8286416666666667</c:v>
                </c:pt>
                <c:pt idx="2135">
                  <c:v>1.8270083333333333</c:v>
                </c:pt>
                <c:pt idx="2136">
                  <c:v>1.7848916666666668</c:v>
                </c:pt>
                <c:pt idx="2137">
                  <c:v>1.7386166666666665</c:v>
                </c:pt>
                <c:pt idx="2138">
                  <c:v>1.7195333333333334</c:v>
                </c:pt>
                <c:pt idx="2139">
                  <c:v>1.7229583333333334</c:v>
                </c:pt>
                <c:pt idx="2140">
                  <c:v>1.7160666666666664</c:v>
                </c:pt>
                <c:pt idx="2141">
                  <c:v>1.72715</c:v>
                </c:pt>
                <c:pt idx="2142">
                  <c:v>1.670425</c:v>
                </c:pt>
                <c:pt idx="2143">
                  <c:v>1.6339749999999997</c:v>
                </c:pt>
                <c:pt idx="2144">
                  <c:v>1.6244416666666666</c:v>
                </c:pt>
                <c:pt idx="2145">
                  <c:v>1.6405083333333337</c:v>
                </c:pt>
                <c:pt idx="2146">
                  <c:v>1.6308499999999999</c:v>
                </c:pt>
                <c:pt idx="2147">
                  <c:v>1.6094750000000004</c:v>
                </c:pt>
                <c:pt idx="2148">
                  <c:v>1.6324833333333331</c:v>
                </c:pt>
                <c:pt idx="2149">
                  <c:v>1.644916666666667</c:v>
                </c:pt>
                <c:pt idx="2150">
                  <c:v>1.6432333333333331</c:v>
                </c:pt>
                <c:pt idx="2151">
                  <c:v>1.6146999999999998</c:v>
                </c:pt>
                <c:pt idx="2152">
                  <c:v>1.5957999999999999</c:v>
                </c:pt>
                <c:pt idx="2153">
                  <c:v>1.5987583333333328</c:v>
                </c:pt>
                <c:pt idx="2154">
                  <c:v>1.5897749999999997</c:v>
                </c:pt>
                <c:pt idx="2155">
                  <c:v>1.5925583333333331</c:v>
                </c:pt>
                <c:pt idx="2156">
                  <c:v>1.5859249999999996</c:v>
                </c:pt>
                <c:pt idx="2157">
                  <c:v>1.5818166666666666</c:v>
                </c:pt>
                <c:pt idx="2158">
                  <c:v>1.5908083333333332</c:v>
                </c:pt>
                <c:pt idx="2159">
                  <c:v>1.5864416666666667</c:v>
                </c:pt>
                <c:pt idx="2160">
                  <c:v>1.5844666666666667</c:v>
                </c:pt>
                <c:pt idx="2161">
                  <c:v>1.5648166666666665</c:v>
                </c:pt>
                <c:pt idx="2162">
                  <c:v>1.5603666666666662</c:v>
                </c:pt>
                <c:pt idx="2163">
                  <c:v>1.5973166666666669</c:v>
                </c:pt>
                <c:pt idx="2164">
                  <c:v>1.6073999999999999</c:v>
                </c:pt>
                <c:pt idx="2165">
                  <c:v>1.6384083333333332</c:v>
                </c:pt>
                <c:pt idx="2166">
                  <c:v>1.6489416666666667</c:v>
                </c:pt>
                <c:pt idx="2167">
                  <c:v>1.6649416666666665</c:v>
                </c:pt>
                <c:pt idx="2168">
                  <c:v>1.6795083333333334</c:v>
                </c:pt>
                <c:pt idx="2169">
                  <c:v>1.676175</c:v>
                </c:pt>
                <c:pt idx="2170">
                  <c:v>1.6635166666666663</c:v>
                </c:pt>
                <c:pt idx="2171">
                  <c:v>1.6969916666666665</c:v>
                </c:pt>
                <c:pt idx="2172">
                  <c:v>1.7691583333333334</c:v>
                </c:pt>
                <c:pt idx="2173">
                  <c:v>1.7980333333333334</c:v>
                </c:pt>
                <c:pt idx="2174">
                  <c:v>1.8176833333333333</c:v>
                </c:pt>
                <c:pt idx="2175">
                  <c:v>1.859758333333333</c:v>
                </c:pt>
                <c:pt idx="2176">
                  <c:v>1.953525</c:v>
                </c:pt>
                <c:pt idx="2177">
                  <c:v>2.0349583333333334</c:v>
                </c:pt>
                <c:pt idx="2178">
                  <c:v>2.0173416666666664</c:v>
                </c:pt>
                <c:pt idx="2179">
                  <c:v>1.9405083333333335</c:v>
                </c:pt>
                <c:pt idx="2180">
                  <c:v>1.9954000000000001</c:v>
                </c:pt>
                <c:pt idx="2181">
                  <c:v>2.0591750000000002</c:v>
                </c:pt>
                <c:pt idx="2182">
                  <c:v>2.0531166666666665</c:v>
                </c:pt>
                <c:pt idx="2183">
                  <c:v>2.0382750000000001</c:v>
                </c:pt>
                <c:pt idx="2184">
                  <c:v>1.9725916666666663</c:v>
                </c:pt>
                <c:pt idx="2185">
                  <c:v>2.0014083333333335</c:v>
                </c:pt>
                <c:pt idx="2186">
                  <c:v>2.00725</c:v>
                </c:pt>
                <c:pt idx="2187">
                  <c:v>2.028116666666667</c:v>
                </c:pt>
                <c:pt idx="2188">
                  <c:v>2.018991666666667</c:v>
                </c:pt>
                <c:pt idx="2189">
                  <c:v>2.0067416666666671</c:v>
                </c:pt>
                <c:pt idx="2190">
                  <c:v>2.0135666666666667</c:v>
                </c:pt>
                <c:pt idx="2191">
                  <c:v>1.9974916666666669</c:v>
                </c:pt>
                <c:pt idx="2192">
                  <c:v>1.9764666666666664</c:v>
                </c:pt>
                <c:pt idx="2193">
                  <c:v>1.9560500000000003</c:v>
                </c:pt>
                <c:pt idx="2194">
                  <c:v>1.9157</c:v>
                </c:pt>
                <c:pt idx="2195">
                  <c:v>1.9557</c:v>
                </c:pt>
                <c:pt idx="2196">
                  <c:v>2.045291666666667</c:v>
                </c:pt>
                <c:pt idx="2197">
                  <c:v>2.1486999999999998</c:v>
                </c:pt>
                <c:pt idx="2198">
                  <c:v>2.1624916666666665</c:v>
                </c:pt>
                <c:pt idx="2199">
                  <c:v>2.1990333333333338</c:v>
                </c:pt>
                <c:pt idx="2200">
                  <c:v>2.2115916666666671</c:v>
                </c:pt>
                <c:pt idx="2201">
                  <c:v>2.2257916666666659</c:v>
                </c:pt>
                <c:pt idx="2202">
                  <c:v>2.257141666666667</c:v>
                </c:pt>
                <c:pt idx="2203">
                  <c:v>2.2167166666666667</c:v>
                </c:pt>
                <c:pt idx="2204">
                  <c:v>2.1949416666666668</c:v>
                </c:pt>
                <c:pt idx="2205">
                  <c:v>2.2074083333333334</c:v>
                </c:pt>
                <c:pt idx="2206">
                  <c:v>2.1834833333333332</c:v>
                </c:pt>
                <c:pt idx="2207">
                  <c:v>2.1944750000000002</c:v>
                </c:pt>
                <c:pt idx="2208">
                  <c:v>2.1555583333333335</c:v>
                </c:pt>
                <c:pt idx="2209">
                  <c:v>2.1224749999999997</c:v>
                </c:pt>
                <c:pt idx="2210">
                  <c:v>2.1601249999999999</c:v>
                </c:pt>
                <c:pt idx="2211">
                  <c:v>2.1840333333333333</c:v>
                </c:pt>
                <c:pt idx="2212">
                  <c:v>2.1711166666666668</c:v>
                </c:pt>
                <c:pt idx="2213">
                  <c:v>2.1819000000000002</c:v>
                </c:pt>
                <c:pt idx="2214">
                  <c:v>2.2239416666666667</c:v>
                </c:pt>
                <c:pt idx="2215">
                  <c:v>2.1897666666666669</c:v>
                </c:pt>
                <c:pt idx="2216">
                  <c:v>2.173225</c:v>
                </c:pt>
                <c:pt idx="2217">
                  <c:v>2.1927750000000001</c:v>
                </c:pt>
                <c:pt idx="2218">
                  <c:v>2.2075583333333331</c:v>
                </c:pt>
                <c:pt idx="2219">
                  <c:v>2.1621583333333336</c:v>
                </c:pt>
                <c:pt idx="2220">
                  <c:v>2.1450749999999998</c:v>
                </c:pt>
                <c:pt idx="2221">
                  <c:v>2.0678083333333332</c:v>
                </c:pt>
                <c:pt idx="2222">
                  <c:v>2.0248499999999994</c:v>
                </c:pt>
                <c:pt idx="2223">
                  <c:v>2.0472249999999996</c:v>
                </c:pt>
                <c:pt idx="2224">
                  <c:v>2.124141666666667</c:v>
                </c:pt>
                <c:pt idx="2225">
                  <c:v>2.1404166666666664</c:v>
                </c:pt>
                <c:pt idx="2226">
                  <c:v>2.1245749999999997</c:v>
                </c:pt>
                <c:pt idx="2227">
                  <c:v>2.0960583333333336</c:v>
                </c:pt>
                <c:pt idx="2228">
                  <c:v>2.0726583333333335</c:v>
                </c:pt>
                <c:pt idx="2229">
                  <c:v>2.0511249999999999</c:v>
                </c:pt>
                <c:pt idx="2230">
                  <c:v>2.0479416666666665</c:v>
                </c:pt>
                <c:pt idx="2231">
                  <c:v>2.0642</c:v>
                </c:pt>
                <c:pt idx="2232">
                  <c:v>2.0360416666666672</c:v>
                </c:pt>
                <c:pt idx="2233">
                  <c:v>2.0061583333333335</c:v>
                </c:pt>
                <c:pt idx="2234">
                  <c:v>1.9687666666666666</c:v>
                </c:pt>
                <c:pt idx="2235">
                  <c:v>1.9548749999999997</c:v>
                </c:pt>
                <c:pt idx="2236">
                  <c:v>1.9647833333333331</c:v>
                </c:pt>
                <c:pt idx="2237">
                  <c:v>1.9873166666666666</c:v>
                </c:pt>
                <c:pt idx="2238">
                  <c:v>1.9764083333333335</c:v>
                </c:pt>
                <c:pt idx="2239">
                  <c:v>1.9353916666666668</c:v>
                </c:pt>
                <c:pt idx="2240">
                  <c:v>1.9269500000000004</c:v>
                </c:pt>
                <c:pt idx="2241">
                  <c:v>1.9250166666666664</c:v>
                </c:pt>
                <c:pt idx="2242">
                  <c:v>1.9991666666666665</c:v>
                </c:pt>
                <c:pt idx="2243">
                  <c:v>1.9764333333333337</c:v>
                </c:pt>
                <c:pt idx="2244">
                  <c:v>1.948175</c:v>
                </c:pt>
                <c:pt idx="2245">
                  <c:v>1.9541416666666669</c:v>
                </c:pt>
                <c:pt idx="2246">
                  <c:v>1.9052416666666667</c:v>
                </c:pt>
                <c:pt idx="2247">
                  <c:v>1.8746666666666665</c:v>
                </c:pt>
                <c:pt idx="2248">
                  <c:v>1.9018749999999998</c:v>
                </c:pt>
                <c:pt idx="2249">
                  <c:v>1.9219416666666669</c:v>
                </c:pt>
                <c:pt idx="2250">
                  <c:v>1.8992500000000003</c:v>
                </c:pt>
                <c:pt idx="2251">
                  <c:v>1.9139083333333335</c:v>
                </c:pt>
                <c:pt idx="2252">
                  <c:v>1.8946833333333333</c:v>
                </c:pt>
                <c:pt idx="2253">
                  <c:v>1.8551083333333329</c:v>
                </c:pt>
                <c:pt idx="2254">
                  <c:v>1.8297999999999999</c:v>
                </c:pt>
                <c:pt idx="2255">
                  <c:v>1.8256916666666667</c:v>
                </c:pt>
                <c:pt idx="2256">
                  <c:v>1.9031749999999998</c:v>
                </c:pt>
                <c:pt idx="2257">
                  <c:v>1.9352250000000002</c:v>
                </c:pt>
                <c:pt idx="2258">
                  <c:v>1.9539916666666668</c:v>
                </c:pt>
                <c:pt idx="2259">
                  <c:v>1.9611749999999999</c:v>
                </c:pt>
                <c:pt idx="2260">
                  <c:v>1.9817750000000001</c:v>
                </c:pt>
                <c:pt idx="2261">
                  <c:v>1.9817833333333332</c:v>
                </c:pt>
                <c:pt idx="2262">
                  <c:v>1.9824083333333331</c:v>
                </c:pt>
                <c:pt idx="2263">
                  <c:v>1.9654499999999999</c:v>
                </c:pt>
                <c:pt idx="2264">
                  <c:v>1.924625</c:v>
                </c:pt>
                <c:pt idx="2265">
                  <c:v>1.9384666666666668</c:v>
                </c:pt>
                <c:pt idx="2266">
                  <c:v>1.9424416666666664</c:v>
                </c:pt>
                <c:pt idx="2267">
                  <c:v>1.9672333333333334</c:v>
                </c:pt>
                <c:pt idx="2268">
                  <c:v>1.967641666666667</c:v>
                </c:pt>
                <c:pt idx="2269">
                  <c:v>1.9545833333333336</c:v>
                </c:pt>
                <c:pt idx="2270">
                  <c:v>1.955541666666667</c:v>
                </c:pt>
                <c:pt idx="2271">
                  <c:v>1.9995916666666664</c:v>
                </c:pt>
                <c:pt idx="2272">
                  <c:v>2.0337083333333332</c:v>
                </c:pt>
                <c:pt idx="2273">
                  <c:v>2.0303</c:v>
                </c:pt>
                <c:pt idx="2274">
                  <c:v>1.9311833333333333</c:v>
                </c:pt>
                <c:pt idx="2275">
                  <c:v>1.9564249999999996</c:v>
                </c:pt>
                <c:pt idx="2276">
                  <c:v>1.9118083333333331</c:v>
                </c:pt>
                <c:pt idx="2277">
                  <c:v>1.8997833333333334</c:v>
                </c:pt>
                <c:pt idx="2278">
                  <c:v>1.8896083333333333</c:v>
                </c:pt>
                <c:pt idx="2279">
                  <c:v>1.9270750000000001</c:v>
                </c:pt>
                <c:pt idx="2280">
                  <c:v>1.877775</c:v>
                </c:pt>
                <c:pt idx="2281">
                  <c:v>1.8481250000000002</c:v>
                </c:pt>
                <c:pt idx="2282">
                  <c:v>1.8428833333333337</c:v>
                </c:pt>
                <c:pt idx="2283">
                  <c:v>1.8240583333333333</c:v>
                </c:pt>
                <c:pt idx="2284">
                  <c:v>1.7880583333333335</c:v>
                </c:pt>
                <c:pt idx="2285">
                  <c:v>1.7988916666666668</c:v>
                </c:pt>
                <c:pt idx="2286">
                  <c:v>1.8253500000000003</c:v>
                </c:pt>
                <c:pt idx="2287">
                  <c:v>1.8539916666666667</c:v>
                </c:pt>
                <c:pt idx="2288">
                  <c:v>1.8584916666666667</c:v>
                </c:pt>
                <c:pt idx="2289">
                  <c:v>1.8858500000000002</c:v>
                </c:pt>
                <c:pt idx="2290">
                  <c:v>1.8791583333333335</c:v>
                </c:pt>
                <c:pt idx="2291">
                  <c:v>1.8621499999999997</c:v>
                </c:pt>
                <c:pt idx="2292">
                  <c:v>1.8223333333333336</c:v>
                </c:pt>
                <c:pt idx="2293">
                  <c:v>1.8062749999999996</c:v>
                </c:pt>
                <c:pt idx="2294">
                  <c:v>1.8113416666666666</c:v>
                </c:pt>
                <c:pt idx="2295">
                  <c:v>1.8170833333333329</c:v>
                </c:pt>
                <c:pt idx="2296">
                  <c:v>1.8625916666666669</c:v>
                </c:pt>
                <c:pt idx="2297">
                  <c:v>1.840283333333333</c:v>
                </c:pt>
                <c:pt idx="2298">
                  <c:v>1.7984999999999998</c:v>
                </c:pt>
                <c:pt idx="2299">
                  <c:v>1.8173833333333336</c:v>
                </c:pt>
                <c:pt idx="2300">
                  <c:v>1.8085250000000004</c:v>
                </c:pt>
                <c:pt idx="2301">
                  <c:v>1.7754083333333337</c:v>
                </c:pt>
                <c:pt idx="2302">
                  <c:v>1.7586833333333336</c:v>
                </c:pt>
                <c:pt idx="2303">
                  <c:v>1.8149833333333334</c:v>
                </c:pt>
                <c:pt idx="2304">
                  <c:v>1.8327416666666669</c:v>
                </c:pt>
                <c:pt idx="2305">
                  <c:v>1.8751333333333331</c:v>
                </c:pt>
                <c:pt idx="2306">
                  <c:v>1.8988333333333334</c:v>
                </c:pt>
                <c:pt idx="2307">
                  <c:v>1.9170666666666667</c:v>
                </c:pt>
                <c:pt idx="2308">
                  <c:v>1.9392750000000001</c:v>
                </c:pt>
                <c:pt idx="2309">
                  <c:v>2.0005083333333329</c:v>
                </c:pt>
                <c:pt idx="2310">
                  <c:v>2.0340500000000001</c:v>
                </c:pt>
                <c:pt idx="2311">
                  <c:v>2.0123249999999997</c:v>
                </c:pt>
                <c:pt idx="2312">
                  <c:v>2.0016500000000002</c:v>
                </c:pt>
                <c:pt idx="2313">
                  <c:v>2.0120333333333327</c:v>
                </c:pt>
                <c:pt idx="2314">
                  <c:v>1.9803166666666663</c:v>
                </c:pt>
                <c:pt idx="2315">
                  <c:v>1.9583416666666669</c:v>
                </c:pt>
                <c:pt idx="2316">
                  <c:v>1.9655166666666668</c:v>
                </c:pt>
                <c:pt idx="2317">
                  <c:v>1.9483583333333334</c:v>
                </c:pt>
                <c:pt idx="2318">
                  <c:v>1.9290166666666668</c:v>
                </c:pt>
                <c:pt idx="2319">
                  <c:v>1.9185166666666664</c:v>
                </c:pt>
                <c:pt idx="2320">
                  <c:v>1.9386833333333333</c:v>
                </c:pt>
                <c:pt idx="2321">
                  <c:v>1.9238499999999998</c:v>
                </c:pt>
                <c:pt idx="2322">
                  <c:v>1.8878083333333331</c:v>
                </c:pt>
                <c:pt idx="2323">
                  <c:v>1.8650166666666668</c:v>
                </c:pt>
                <c:pt idx="2324">
                  <c:v>1.8560499999999998</c:v>
                </c:pt>
                <c:pt idx="2325">
                  <c:v>1.8642333333333332</c:v>
                </c:pt>
                <c:pt idx="2326">
                  <c:v>1.846025</c:v>
                </c:pt>
                <c:pt idx="2327">
                  <c:v>1.8362916666666667</c:v>
                </c:pt>
                <c:pt idx="2328">
                  <c:v>1.9517916666666666</c:v>
                </c:pt>
                <c:pt idx="2329">
                  <c:v>1.9807166666666662</c:v>
                </c:pt>
                <c:pt idx="2330">
                  <c:v>1.9242833333333336</c:v>
                </c:pt>
                <c:pt idx="2331">
                  <c:v>1.8998166666666665</c:v>
                </c:pt>
                <c:pt idx="2332">
                  <c:v>1.9036666666666668</c:v>
                </c:pt>
                <c:pt idx="2333">
                  <c:v>1.8952166666666663</c:v>
                </c:pt>
                <c:pt idx="2334">
                  <c:v>1.8744666666666665</c:v>
                </c:pt>
                <c:pt idx="2335">
                  <c:v>1.9084166666666667</c:v>
                </c:pt>
                <c:pt idx="2336">
                  <c:v>1.9546749999999999</c:v>
                </c:pt>
                <c:pt idx="2337">
                  <c:v>1.9780583333333335</c:v>
                </c:pt>
                <c:pt idx="2338">
                  <c:v>1.9238583333333334</c:v>
                </c:pt>
                <c:pt idx="2339">
                  <c:v>1.8811666666666664</c:v>
                </c:pt>
                <c:pt idx="2340">
                  <c:v>1.8853416666666669</c:v>
                </c:pt>
                <c:pt idx="2341">
                  <c:v>1.9113249999999997</c:v>
                </c:pt>
                <c:pt idx="2342">
                  <c:v>1.9360666666666664</c:v>
                </c:pt>
                <c:pt idx="2343">
                  <c:v>1.9279083333333336</c:v>
                </c:pt>
                <c:pt idx="2344">
                  <c:v>1.9284083333333335</c:v>
                </c:pt>
                <c:pt idx="2345">
                  <c:v>1.9099083333333333</c:v>
                </c:pt>
                <c:pt idx="2346">
                  <c:v>1.9155333333333335</c:v>
                </c:pt>
                <c:pt idx="2347">
                  <c:v>1.9324916666666667</c:v>
                </c:pt>
                <c:pt idx="2348">
                  <c:v>1.9361666666666668</c:v>
                </c:pt>
                <c:pt idx="2349">
                  <c:v>1.9365000000000003</c:v>
                </c:pt>
                <c:pt idx="2350">
                  <c:v>1.8899583333333334</c:v>
                </c:pt>
                <c:pt idx="2351">
                  <c:v>1.8644833333333335</c:v>
                </c:pt>
                <c:pt idx="2352">
                  <c:v>1.8261916666666667</c:v>
                </c:pt>
                <c:pt idx="2353">
                  <c:v>1.8217666666666663</c:v>
                </c:pt>
                <c:pt idx="2354">
                  <c:v>1.82315</c:v>
                </c:pt>
                <c:pt idx="2355">
                  <c:v>1.8418500000000002</c:v>
                </c:pt>
                <c:pt idx="2356">
                  <c:v>1.8429666666666666</c:v>
                </c:pt>
                <c:pt idx="2357">
                  <c:v>1.814425</c:v>
                </c:pt>
                <c:pt idx="2358">
                  <c:v>1.7971166666666667</c:v>
                </c:pt>
                <c:pt idx="2359">
                  <c:v>1.7650083333333333</c:v>
                </c:pt>
                <c:pt idx="2360">
                  <c:v>1.7714666666666663</c:v>
                </c:pt>
                <c:pt idx="2361">
                  <c:v>1.7792666666666666</c:v>
                </c:pt>
                <c:pt idx="2362">
                  <c:v>1.7433000000000003</c:v>
                </c:pt>
                <c:pt idx="2363">
                  <c:v>1.7439500000000001</c:v>
                </c:pt>
                <c:pt idx="2364">
                  <c:v>1.7846666666666666</c:v>
                </c:pt>
                <c:pt idx="2365">
                  <c:v>1.7701333333333338</c:v>
                </c:pt>
                <c:pt idx="2366">
                  <c:v>1.7458416666666665</c:v>
                </c:pt>
                <c:pt idx="2367">
                  <c:v>1.7446249999999999</c:v>
                </c:pt>
                <c:pt idx="2368">
                  <c:v>1.7348333333333332</c:v>
                </c:pt>
                <c:pt idx="2369">
                  <c:v>1.6674083333333332</c:v>
                </c:pt>
                <c:pt idx="2370">
                  <c:v>1.6739999999999997</c:v>
                </c:pt>
                <c:pt idx="2371">
                  <c:v>1.6466416666666672</c:v>
                </c:pt>
                <c:pt idx="2372">
                  <c:v>1.6156499999999998</c:v>
                </c:pt>
                <c:pt idx="2373">
                  <c:v>1.6402749999999999</c:v>
                </c:pt>
                <c:pt idx="2374">
                  <c:v>1.6352416666666667</c:v>
                </c:pt>
                <c:pt idx="2375">
                  <c:v>1.6138749999999999</c:v>
                </c:pt>
                <c:pt idx="2376">
                  <c:v>1.585766666666667</c:v>
                </c:pt>
                <c:pt idx="2377">
                  <c:v>1.5652250000000001</c:v>
                </c:pt>
                <c:pt idx="2378">
                  <c:v>1.5333833333333333</c:v>
                </c:pt>
                <c:pt idx="2379">
                  <c:v>1.5770083333333333</c:v>
                </c:pt>
                <c:pt idx="2380">
                  <c:v>1.6050500000000003</c:v>
                </c:pt>
                <c:pt idx="2381">
                  <c:v>1.6270750000000005</c:v>
                </c:pt>
                <c:pt idx="2382">
                  <c:v>1.6273749999999998</c:v>
                </c:pt>
                <c:pt idx="2383">
                  <c:v>1.6128583333333333</c:v>
                </c:pt>
                <c:pt idx="2384">
                  <c:v>1.595491666666667</c:v>
                </c:pt>
                <c:pt idx="2385">
                  <c:v>1.5880250000000002</c:v>
                </c:pt>
                <c:pt idx="2386">
                  <c:v>1.5900083333333335</c:v>
                </c:pt>
                <c:pt idx="2387">
                  <c:v>1.5725083333333334</c:v>
                </c:pt>
                <c:pt idx="2388">
                  <c:v>1.5669000000000002</c:v>
                </c:pt>
                <c:pt idx="2389">
                  <c:v>1.5697666666666665</c:v>
                </c:pt>
                <c:pt idx="2390">
                  <c:v>1.5483083333333336</c:v>
                </c:pt>
                <c:pt idx="2391">
                  <c:v>1.5518999999999998</c:v>
                </c:pt>
                <c:pt idx="2392">
                  <c:v>1.6098000000000001</c:v>
                </c:pt>
                <c:pt idx="2393">
                  <c:v>1.602108333333333</c:v>
                </c:pt>
                <c:pt idx="2394">
                  <c:v>1.6234249999999999</c:v>
                </c:pt>
                <c:pt idx="2395">
                  <c:v>1.6294333333333333</c:v>
                </c:pt>
                <c:pt idx="2396">
                  <c:v>1.5842000000000003</c:v>
                </c:pt>
                <c:pt idx="2397">
                  <c:v>1.6067499999999999</c:v>
                </c:pt>
                <c:pt idx="2398">
                  <c:v>1.6351166666666668</c:v>
                </c:pt>
                <c:pt idx="2399">
                  <c:v>1.6469416666666667</c:v>
                </c:pt>
                <c:pt idx="2400">
                  <c:v>1.6527750000000001</c:v>
                </c:pt>
                <c:pt idx="2401">
                  <c:v>1.6648916666666667</c:v>
                </c:pt>
                <c:pt idx="2402">
                  <c:v>1.6483083333333335</c:v>
                </c:pt>
                <c:pt idx="2403">
                  <c:v>1.5762999999999998</c:v>
                </c:pt>
                <c:pt idx="2404">
                  <c:v>1.5604083333333332</c:v>
                </c:pt>
                <c:pt idx="2405">
                  <c:v>1.5741833333333333</c:v>
                </c:pt>
                <c:pt idx="2406">
                  <c:v>1.5788583333333335</c:v>
                </c:pt>
                <c:pt idx="2407">
                  <c:v>1.5855083333333335</c:v>
                </c:pt>
                <c:pt idx="2408">
                  <c:v>1.5715666666666668</c:v>
                </c:pt>
                <c:pt idx="2409">
                  <c:v>1.5687333333333333</c:v>
                </c:pt>
                <c:pt idx="2410">
                  <c:v>1.5675916666666667</c:v>
                </c:pt>
                <c:pt idx="2411">
                  <c:v>1.5261500000000003</c:v>
                </c:pt>
                <c:pt idx="2412">
                  <c:v>1.5115333333333334</c:v>
                </c:pt>
                <c:pt idx="2413">
                  <c:v>1.5009833333333333</c:v>
                </c:pt>
                <c:pt idx="2414">
                  <c:v>1.5010500000000002</c:v>
                </c:pt>
                <c:pt idx="2415">
                  <c:v>1.4904999999999999</c:v>
                </c:pt>
                <c:pt idx="2416">
                  <c:v>1.4759833333333334</c:v>
                </c:pt>
                <c:pt idx="2417">
                  <c:v>1.4883166666666667</c:v>
                </c:pt>
                <c:pt idx="2418">
                  <c:v>1.4943083333333333</c:v>
                </c:pt>
                <c:pt idx="2419">
                  <c:v>1.4878249999999997</c:v>
                </c:pt>
                <c:pt idx="2420">
                  <c:v>1.4956749999999996</c:v>
                </c:pt>
                <c:pt idx="2421">
                  <c:v>1.5328416666666662</c:v>
                </c:pt>
                <c:pt idx="2422">
                  <c:v>1.521425</c:v>
                </c:pt>
                <c:pt idx="2423">
                  <c:v>1.5548583333333335</c:v>
                </c:pt>
                <c:pt idx="2424">
                  <c:v>1.5369000000000002</c:v>
                </c:pt>
                <c:pt idx="2425">
                  <c:v>1.5370416666666664</c:v>
                </c:pt>
                <c:pt idx="2426">
                  <c:v>1.5608750000000002</c:v>
                </c:pt>
                <c:pt idx="2427">
                  <c:v>1.5526583333333333</c:v>
                </c:pt>
                <c:pt idx="2428">
                  <c:v>1.6190666666666669</c:v>
                </c:pt>
                <c:pt idx="2429">
                  <c:v>1.6359583333333332</c:v>
                </c:pt>
                <c:pt idx="2430">
                  <c:v>1.6566166666666664</c:v>
                </c:pt>
                <c:pt idx="2431">
                  <c:v>1.6801000000000001</c:v>
                </c:pt>
                <c:pt idx="2432">
                  <c:v>1.6547833333333333</c:v>
                </c:pt>
                <c:pt idx="2433">
                  <c:v>1.6247416666666668</c:v>
                </c:pt>
                <c:pt idx="2434">
                  <c:v>1.6323499999999997</c:v>
                </c:pt>
                <c:pt idx="2435">
                  <c:v>1.6357666666666668</c:v>
                </c:pt>
                <c:pt idx="2436">
                  <c:v>1.5960083333333335</c:v>
                </c:pt>
                <c:pt idx="2437">
                  <c:v>1.5810750000000005</c:v>
                </c:pt>
                <c:pt idx="2438">
                  <c:v>1.5563416666666667</c:v>
                </c:pt>
                <c:pt idx="2439">
                  <c:v>1.52745</c:v>
                </c:pt>
                <c:pt idx="2440">
                  <c:v>1.5210999999999999</c:v>
                </c:pt>
                <c:pt idx="2441">
                  <c:v>1.5246083333333333</c:v>
                </c:pt>
                <c:pt idx="2442">
                  <c:v>1.5095583333333333</c:v>
                </c:pt>
                <c:pt idx="2443">
                  <c:v>1.5211666666666668</c:v>
                </c:pt>
                <c:pt idx="2444">
                  <c:v>1.5032916666666667</c:v>
                </c:pt>
                <c:pt idx="2445">
                  <c:v>1.5101833333333337</c:v>
                </c:pt>
                <c:pt idx="2446">
                  <c:v>1.5154083333333335</c:v>
                </c:pt>
                <c:pt idx="2447">
                  <c:v>1.550108333333333</c:v>
                </c:pt>
                <c:pt idx="2448">
                  <c:v>1.5672749999999998</c:v>
                </c:pt>
                <c:pt idx="2449">
                  <c:v>1.5577833333333333</c:v>
                </c:pt>
                <c:pt idx="2450">
                  <c:v>1.5625083333333334</c:v>
                </c:pt>
                <c:pt idx="2451">
                  <c:v>1.5586916666666666</c:v>
                </c:pt>
                <c:pt idx="2452">
                  <c:v>1.5500583333333335</c:v>
                </c:pt>
                <c:pt idx="2453">
                  <c:v>1.5287666666666666</c:v>
                </c:pt>
                <c:pt idx="2454">
                  <c:v>1.5260583333333335</c:v>
                </c:pt>
                <c:pt idx="2455">
                  <c:v>1.5457333333333334</c:v>
                </c:pt>
                <c:pt idx="2456">
                  <c:v>1.5341750000000003</c:v>
                </c:pt>
                <c:pt idx="2457">
                  <c:v>1.5233749999999999</c:v>
                </c:pt>
                <c:pt idx="2458">
                  <c:v>1.5013083333333335</c:v>
                </c:pt>
                <c:pt idx="2459">
                  <c:v>1.455325</c:v>
                </c:pt>
                <c:pt idx="2460">
                  <c:v>1.4685666666666668</c:v>
                </c:pt>
                <c:pt idx="2461">
                  <c:v>1.4512249999999998</c:v>
                </c:pt>
                <c:pt idx="2462">
                  <c:v>1.4248583333333336</c:v>
                </c:pt>
                <c:pt idx="2463">
                  <c:v>1.3993500000000001</c:v>
                </c:pt>
                <c:pt idx="2464">
                  <c:v>1.3853416666666665</c:v>
                </c:pt>
                <c:pt idx="2465">
                  <c:v>1.3792749999999998</c:v>
                </c:pt>
                <c:pt idx="2466">
                  <c:v>1.3720916666666667</c:v>
                </c:pt>
                <c:pt idx="2467">
                  <c:v>1.3913666666666666</c:v>
                </c:pt>
                <c:pt idx="2468">
                  <c:v>1.3756999999999999</c:v>
                </c:pt>
                <c:pt idx="2469">
                  <c:v>1.4031833333333334</c:v>
                </c:pt>
                <c:pt idx="2470">
                  <c:v>1.4361749999999998</c:v>
                </c:pt>
                <c:pt idx="2471">
                  <c:v>1.447183333333333</c:v>
                </c:pt>
                <c:pt idx="2472">
                  <c:v>1.453425</c:v>
                </c:pt>
                <c:pt idx="2473">
                  <c:v>1.47475</c:v>
                </c:pt>
                <c:pt idx="2474">
                  <c:v>1.3727166666666666</c:v>
                </c:pt>
                <c:pt idx="2475">
                  <c:v>1.2907916666666666</c:v>
                </c:pt>
                <c:pt idx="2476">
                  <c:v>1.2669166666666667</c:v>
                </c:pt>
                <c:pt idx="2477">
                  <c:v>1.2617750000000001</c:v>
                </c:pt>
                <c:pt idx="2478">
                  <c:v>1.2218416666666665</c:v>
                </c:pt>
                <c:pt idx="2479">
                  <c:v>1.1941083333333335</c:v>
                </c:pt>
                <c:pt idx="2480">
                  <c:v>1.1883416666666669</c:v>
                </c:pt>
                <c:pt idx="2481">
                  <c:v>1.1511500000000001</c:v>
                </c:pt>
                <c:pt idx="2482">
                  <c:v>1.1279999999999999</c:v>
                </c:pt>
                <c:pt idx="2483">
                  <c:v>1.1347916666666669</c:v>
                </c:pt>
                <c:pt idx="2484">
                  <c:v>1.1228583333333333</c:v>
                </c:pt>
                <c:pt idx="2485">
                  <c:v>1.132725</c:v>
                </c:pt>
                <c:pt idx="2486">
                  <c:v>1.1838333333333335</c:v>
                </c:pt>
                <c:pt idx="2487">
                  <c:v>1.1700499999999996</c:v>
                </c:pt>
                <c:pt idx="2488">
                  <c:v>1.1853916666666666</c:v>
                </c:pt>
                <c:pt idx="2489">
                  <c:v>1.2151249999999998</c:v>
                </c:pt>
                <c:pt idx="2490">
                  <c:v>1.2139833333333334</c:v>
                </c:pt>
                <c:pt idx="2491">
                  <c:v>1.1831083333333334</c:v>
                </c:pt>
                <c:pt idx="2492">
                  <c:v>1.201758333333333</c:v>
                </c:pt>
                <c:pt idx="2493">
                  <c:v>1.2048000000000001</c:v>
                </c:pt>
                <c:pt idx="2494">
                  <c:v>1.1869250000000002</c:v>
                </c:pt>
                <c:pt idx="2495">
                  <c:v>1.1941666666666666</c:v>
                </c:pt>
                <c:pt idx="2496">
                  <c:v>1.1947749999999999</c:v>
                </c:pt>
                <c:pt idx="2497">
                  <c:v>1.1789083333333332</c:v>
                </c:pt>
                <c:pt idx="2498">
                  <c:v>1.1476833333333332</c:v>
                </c:pt>
                <c:pt idx="2499">
                  <c:v>1.1312916666666666</c:v>
                </c:pt>
                <c:pt idx="2500">
                  <c:v>1.1326083333333334</c:v>
                </c:pt>
                <c:pt idx="2501">
                  <c:v>1.1712166666666666</c:v>
                </c:pt>
                <c:pt idx="2502">
                  <c:v>1.1915249999999999</c:v>
                </c:pt>
                <c:pt idx="2503">
                  <c:v>1.1528166666666666</c:v>
                </c:pt>
                <c:pt idx="2504">
                  <c:v>1.1499833333333334</c:v>
                </c:pt>
                <c:pt idx="2505">
                  <c:v>1.1595416666666667</c:v>
                </c:pt>
                <c:pt idx="2506">
                  <c:v>1.1436250000000001</c:v>
                </c:pt>
                <c:pt idx="2507">
                  <c:v>1.101458333333333</c:v>
                </c:pt>
                <c:pt idx="2508">
                  <c:v>1.1083583333333331</c:v>
                </c:pt>
                <c:pt idx="2509">
                  <c:v>1.0991250000000001</c:v>
                </c:pt>
                <c:pt idx="2510">
                  <c:v>1.1081000000000001</c:v>
                </c:pt>
                <c:pt idx="2511">
                  <c:v>1.1313000000000002</c:v>
                </c:pt>
                <c:pt idx="2512">
                  <c:v>1.1362333333333334</c:v>
                </c:pt>
                <c:pt idx="2513">
                  <c:v>1.1073083333333333</c:v>
                </c:pt>
                <c:pt idx="2514">
                  <c:v>1.1468166666666668</c:v>
                </c:pt>
                <c:pt idx="2515">
                  <c:v>1.1392333333333331</c:v>
                </c:pt>
                <c:pt idx="2516">
                  <c:v>1.1250833333333334</c:v>
                </c:pt>
                <c:pt idx="2517">
                  <c:v>1.1327833333333335</c:v>
                </c:pt>
                <c:pt idx="2518">
                  <c:v>1.141475</c:v>
                </c:pt>
                <c:pt idx="2519">
                  <c:v>1.1513999999999998</c:v>
                </c:pt>
                <c:pt idx="2520">
                  <c:v>1.1504666666666665</c:v>
                </c:pt>
                <c:pt idx="2521">
                  <c:v>1.1450750000000001</c:v>
                </c:pt>
                <c:pt idx="2522">
                  <c:v>1.1562250000000001</c:v>
                </c:pt>
                <c:pt idx="2523">
                  <c:v>1.1683583333333332</c:v>
                </c:pt>
                <c:pt idx="2524">
                  <c:v>1.1815666666666667</c:v>
                </c:pt>
                <c:pt idx="2525">
                  <c:v>1.1835083333333334</c:v>
                </c:pt>
                <c:pt idx="2526">
                  <c:v>1.1499416666666666</c:v>
                </c:pt>
                <c:pt idx="2527">
                  <c:v>1.1325499999999999</c:v>
                </c:pt>
                <c:pt idx="2528">
                  <c:v>1.1760166666666667</c:v>
                </c:pt>
                <c:pt idx="2529">
                  <c:v>1.2578</c:v>
                </c:pt>
                <c:pt idx="2530">
                  <c:v>1.2869666666666666</c:v>
                </c:pt>
                <c:pt idx="2531">
                  <c:v>1.3220333333333334</c:v>
                </c:pt>
                <c:pt idx="2532">
                  <c:v>1.3130166666666667</c:v>
                </c:pt>
                <c:pt idx="2533">
                  <c:v>1.3263416666666668</c:v>
                </c:pt>
                <c:pt idx="2534">
                  <c:v>1.3184166666666663</c:v>
                </c:pt>
                <c:pt idx="2535">
                  <c:v>1.3224083333333334</c:v>
                </c:pt>
                <c:pt idx="2536">
                  <c:v>1.2953833333333333</c:v>
                </c:pt>
                <c:pt idx="2537">
                  <c:v>1.3003750000000001</c:v>
                </c:pt>
                <c:pt idx="2538">
                  <c:v>1.2239250000000002</c:v>
                </c:pt>
                <c:pt idx="2539">
                  <c:v>1.2152499999999999</c:v>
                </c:pt>
                <c:pt idx="2540">
                  <c:v>1.1829583333333333</c:v>
                </c:pt>
                <c:pt idx="2541">
                  <c:v>1.1723333333333334</c:v>
                </c:pt>
                <c:pt idx="2542">
                  <c:v>1.1686166666666666</c:v>
                </c:pt>
                <c:pt idx="2543">
                  <c:v>1.1884166666666667</c:v>
                </c:pt>
                <c:pt idx="2544">
                  <c:v>1.1695916666666666</c:v>
                </c:pt>
                <c:pt idx="2545">
                  <c:v>1.19635</c:v>
                </c:pt>
                <c:pt idx="2546">
                  <c:v>1.2499583333333331</c:v>
                </c:pt>
                <c:pt idx="2547">
                  <c:v>1.2946166666666667</c:v>
                </c:pt>
                <c:pt idx="2548">
                  <c:v>1.3078750000000001</c:v>
                </c:pt>
                <c:pt idx="2549">
                  <c:v>1.3267166666666665</c:v>
                </c:pt>
                <c:pt idx="2550">
                  <c:v>1.3413666666666666</c:v>
                </c:pt>
                <c:pt idx="2551">
                  <c:v>1.3472416666666669</c:v>
                </c:pt>
                <c:pt idx="2552">
                  <c:v>1.3688166666666666</c:v>
                </c:pt>
                <c:pt idx="2553">
                  <c:v>1.3440916666666667</c:v>
                </c:pt>
                <c:pt idx="2554">
                  <c:v>1.3752750000000002</c:v>
                </c:pt>
                <c:pt idx="2555">
                  <c:v>1.3938916666666668</c:v>
                </c:pt>
                <c:pt idx="2556">
                  <c:v>1.3826416666666665</c:v>
                </c:pt>
                <c:pt idx="2557">
                  <c:v>1.3781833333333333</c:v>
                </c:pt>
                <c:pt idx="2558">
                  <c:v>1.36385</c:v>
                </c:pt>
                <c:pt idx="2559">
                  <c:v>1.3580166666666666</c:v>
                </c:pt>
                <c:pt idx="2560">
                  <c:v>1.3521583333333334</c:v>
                </c:pt>
                <c:pt idx="2561">
                  <c:v>1.3532666666666671</c:v>
                </c:pt>
                <c:pt idx="2562">
                  <c:v>1.3880833333333333</c:v>
                </c:pt>
                <c:pt idx="2563">
                  <c:v>1.4530583333333336</c:v>
                </c:pt>
                <c:pt idx="2564">
                  <c:v>1.4771583333333336</c:v>
                </c:pt>
                <c:pt idx="2565">
                  <c:v>1.4632666666666667</c:v>
                </c:pt>
                <c:pt idx="2566">
                  <c:v>1.5005249999999997</c:v>
                </c:pt>
                <c:pt idx="2567">
                  <c:v>1.4569833333333333</c:v>
                </c:pt>
                <c:pt idx="2568">
                  <c:v>1.4652916666666667</c:v>
                </c:pt>
                <c:pt idx="2569">
                  <c:v>1.4683999999999999</c:v>
                </c:pt>
                <c:pt idx="2570">
                  <c:v>1.485483333333333</c:v>
                </c:pt>
                <c:pt idx="2571">
                  <c:v>1.5030249999999998</c:v>
                </c:pt>
                <c:pt idx="2572">
                  <c:v>1.5199999999999998</c:v>
                </c:pt>
                <c:pt idx="2573">
                  <c:v>1.6538666666666666</c:v>
                </c:pt>
                <c:pt idx="2574">
                  <c:v>1.7119583333333335</c:v>
                </c:pt>
                <c:pt idx="2575">
                  <c:v>1.7953916666666672</c:v>
                </c:pt>
                <c:pt idx="2576">
                  <c:v>1.7588416666666669</c:v>
                </c:pt>
                <c:pt idx="2577">
                  <c:v>1.7761249999999997</c:v>
                </c:pt>
                <c:pt idx="2578">
                  <c:v>1.7658666666666667</c:v>
                </c:pt>
                <c:pt idx="2579">
                  <c:v>1.815925</c:v>
                </c:pt>
                <c:pt idx="2580">
                  <c:v>1.8078750000000001</c:v>
                </c:pt>
                <c:pt idx="2581">
                  <c:v>1.7714499999999997</c:v>
                </c:pt>
                <c:pt idx="2582">
                  <c:v>1.8094333333333337</c:v>
                </c:pt>
                <c:pt idx="2583">
                  <c:v>1.8382833333333333</c:v>
                </c:pt>
                <c:pt idx="2584">
                  <c:v>1.824341666666667</c:v>
                </c:pt>
                <c:pt idx="2585">
                  <c:v>1.7859166666666664</c:v>
                </c:pt>
                <c:pt idx="2586">
                  <c:v>1.7677250000000004</c:v>
                </c:pt>
                <c:pt idx="2587">
                  <c:v>1.808583333333333</c:v>
                </c:pt>
                <c:pt idx="2588">
                  <c:v>1.8773</c:v>
                </c:pt>
                <c:pt idx="2589">
                  <c:v>1.8532833333333334</c:v>
                </c:pt>
                <c:pt idx="2590">
                  <c:v>1.8588916666666666</c:v>
                </c:pt>
                <c:pt idx="2591">
                  <c:v>1.8594333333333335</c:v>
                </c:pt>
                <c:pt idx="2592">
                  <c:v>1.82395</c:v>
                </c:pt>
                <c:pt idx="2593">
                  <c:v>1.8483583333333335</c:v>
                </c:pt>
                <c:pt idx="2594">
                  <c:v>1.8843000000000003</c:v>
                </c:pt>
                <c:pt idx="2595">
                  <c:v>1.9084833333333335</c:v>
                </c:pt>
                <c:pt idx="2596">
                  <c:v>1.8724333333333334</c:v>
                </c:pt>
                <c:pt idx="2597">
                  <c:v>1.842616666666667</c:v>
                </c:pt>
                <c:pt idx="2598">
                  <c:v>1.905991666666667</c:v>
                </c:pt>
                <c:pt idx="2599">
                  <c:v>1.8944583333333329</c:v>
                </c:pt>
                <c:pt idx="2600">
                  <c:v>1.8712666666666664</c:v>
                </c:pt>
                <c:pt idx="2601">
                  <c:v>1.8807750000000001</c:v>
                </c:pt>
                <c:pt idx="2602">
                  <c:v>1.867091666666667</c:v>
                </c:pt>
                <c:pt idx="2603">
                  <c:v>1.8693500000000001</c:v>
                </c:pt>
                <c:pt idx="2604">
                  <c:v>1.8565083333333332</c:v>
                </c:pt>
                <c:pt idx="2605">
                  <c:v>1.8565083333333332</c:v>
                </c:pt>
                <c:pt idx="2606">
                  <c:v>1.8558416666666664</c:v>
                </c:pt>
                <c:pt idx="2607">
                  <c:v>1.8313333333333335</c:v>
                </c:pt>
                <c:pt idx="2608">
                  <c:v>1.7985583333333333</c:v>
                </c:pt>
                <c:pt idx="2609">
                  <c:v>1.8064666666666669</c:v>
                </c:pt>
                <c:pt idx="2610">
                  <c:v>1.7896333333333336</c:v>
                </c:pt>
                <c:pt idx="2611">
                  <c:v>1.8269666666666671</c:v>
                </c:pt>
                <c:pt idx="2612">
                  <c:v>1.8383250000000002</c:v>
                </c:pt>
                <c:pt idx="2613">
                  <c:v>1.8093750000000002</c:v>
                </c:pt>
                <c:pt idx="2614">
                  <c:v>1.8320333333333334</c:v>
                </c:pt>
                <c:pt idx="2615">
                  <c:v>1.8134000000000003</c:v>
                </c:pt>
                <c:pt idx="2616">
                  <c:v>1.8020416666666668</c:v>
                </c:pt>
                <c:pt idx="2617">
                  <c:v>1.7961666666666665</c:v>
                </c:pt>
                <c:pt idx="2618">
                  <c:v>1.7653833333333335</c:v>
                </c:pt>
                <c:pt idx="2619">
                  <c:v>1.7962166666666668</c:v>
                </c:pt>
                <c:pt idx="2620">
                  <c:v>1.7933833333333336</c:v>
                </c:pt>
                <c:pt idx="2621">
                  <c:v>1.7749666666666668</c:v>
                </c:pt>
                <c:pt idx="2622">
                  <c:v>1.808183333333333</c:v>
                </c:pt>
                <c:pt idx="2623">
                  <c:v>1.8561583333333334</c:v>
                </c:pt>
                <c:pt idx="2624">
                  <c:v>1.8696416666666666</c:v>
                </c:pt>
                <c:pt idx="2625">
                  <c:v>1.8303416666666668</c:v>
                </c:pt>
                <c:pt idx="2626">
                  <c:v>1.8525083333333334</c:v>
                </c:pt>
                <c:pt idx="2627">
                  <c:v>1.9022500000000002</c:v>
                </c:pt>
                <c:pt idx="2628">
                  <c:v>1.9400583333333337</c:v>
                </c:pt>
                <c:pt idx="2629">
                  <c:v>1.9390833333333333</c:v>
                </c:pt>
                <c:pt idx="2630">
                  <c:v>1.9460666666666666</c:v>
                </c:pt>
                <c:pt idx="2631">
                  <c:v>1.9097416666666671</c:v>
                </c:pt>
                <c:pt idx="2632">
                  <c:v>1.9326583333333334</c:v>
                </c:pt>
                <c:pt idx="2633">
                  <c:v>1.91045</c:v>
                </c:pt>
                <c:pt idx="2634">
                  <c:v>1.9175416666666674</c:v>
                </c:pt>
                <c:pt idx="2635">
                  <c:v>1.9096416666666665</c:v>
                </c:pt>
                <c:pt idx="2636">
                  <c:v>1.8807749999999999</c:v>
                </c:pt>
                <c:pt idx="2637">
                  <c:v>1.8292583333333334</c:v>
                </c:pt>
                <c:pt idx="2638">
                  <c:v>1.8206916666666666</c:v>
                </c:pt>
                <c:pt idx="2639">
                  <c:v>1.8525833333333332</c:v>
                </c:pt>
                <c:pt idx="2640">
                  <c:v>1.8697583333333332</c:v>
                </c:pt>
                <c:pt idx="2641">
                  <c:v>1.8886583333333331</c:v>
                </c:pt>
                <c:pt idx="2642">
                  <c:v>1.9019083333333333</c:v>
                </c:pt>
                <c:pt idx="2643">
                  <c:v>1.8845916666666671</c:v>
                </c:pt>
                <c:pt idx="2644">
                  <c:v>1.8661916666666667</c:v>
                </c:pt>
                <c:pt idx="2645">
                  <c:v>1.8645500000000002</c:v>
                </c:pt>
                <c:pt idx="2646">
                  <c:v>1.8833250000000001</c:v>
                </c:pt>
                <c:pt idx="2647">
                  <c:v>1.8751499999999999</c:v>
                </c:pt>
                <c:pt idx="2648">
                  <c:v>1.8443333333333334</c:v>
                </c:pt>
                <c:pt idx="2649">
                  <c:v>1.8140749999999999</c:v>
                </c:pt>
                <c:pt idx="2650">
                  <c:v>1.8141166666666664</c:v>
                </c:pt>
                <c:pt idx="2651">
                  <c:v>1.8155916666666665</c:v>
                </c:pt>
                <c:pt idx="2652">
                  <c:v>1.8678249999999998</c:v>
                </c:pt>
                <c:pt idx="2653">
                  <c:v>1.8907666666666667</c:v>
                </c:pt>
                <c:pt idx="2654">
                  <c:v>1.8918416666666664</c:v>
                </c:pt>
                <c:pt idx="2655">
                  <c:v>1.8980166666666667</c:v>
                </c:pt>
                <c:pt idx="2656">
                  <c:v>1.9092</c:v>
                </c:pt>
                <c:pt idx="2657">
                  <c:v>1.9472083333333339</c:v>
                </c:pt>
                <c:pt idx="2658">
                  <c:v>1.9881083333333336</c:v>
                </c:pt>
                <c:pt idx="2659">
                  <c:v>2.0112166666666664</c:v>
                </c:pt>
                <c:pt idx="2660">
                  <c:v>2.0099666666666667</c:v>
                </c:pt>
                <c:pt idx="2661">
                  <c:v>1.9952166666666666</c:v>
                </c:pt>
                <c:pt idx="2662">
                  <c:v>1.9619666666666664</c:v>
                </c:pt>
                <c:pt idx="2663">
                  <c:v>1.9561833333333334</c:v>
                </c:pt>
                <c:pt idx="2664">
                  <c:v>1.9470916666666664</c:v>
                </c:pt>
                <c:pt idx="2665">
                  <c:v>1.9292749999999999</c:v>
                </c:pt>
                <c:pt idx="2666">
                  <c:v>1.91795</c:v>
                </c:pt>
                <c:pt idx="2667">
                  <c:v>1.87185</c:v>
                </c:pt>
                <c:pt idx="2668">
                  <c:v>1.8811249999999999</c:v>
                </c:pt>
                <c:pt idx="2669">
                  <c:v>1.8658499999999998</c:v>
                </c:pt>
                <c:pt idx="2670">
                  <c:v>1.8351166666666667</c:v>
                </c:pt>
                <c:pt idx="2671">
                  <c:v>1.8409750000000003</c:v>
                </c:pt>
                <c:pt idx="2672">
                  <c:v>1.8208166666666665</c:v>
                </c:pt>
                <c:pt idx="2673">
                  <c:v>1.8186083333333336</c:v>
                </c:pt>
                <c:pt idx="2674">
                  <c:v>1.836225</c:v>
                </c:pt>
                <c:pt idx="2675">
                  <c:v>1.8053166666666669</c:v>
                </c:pt>
                <c:pt idx="2676">
                  <c:v>1.7823500000000001</c:v>
                </c:pt>
                <c:pt idx="2677">
                  <c:v>1.7840499999999999</c:v>
                </c:pt>
                <c:pt idx="2678">
                  <c:v>1.7852916666666669</c:v>
                </c:pt>
                <c:pt idx="2679">
                  <c:v>1.7713000000000001</c:v>
                </c:pt>
                <c:pt idx="2680">
                  <c:v>1.7829333333333335</c:v>
                </c:pt>
                <c:pt idx="2681">
                  <c:v>1.7630333333333335</c:v>
                </c:pt>
                <c:pt idx="2682">
                  <c:v>1.7505583333333334</c:v>
                </c:pt>
                <c:pt idx="2683">
                  <c:v>1.7329333333333334</c:v>
                </c:pt>
                <c:pt idx="2684">
                  <c:v>1.7336833333333335</c:v>
                </c:pt>
                <c:pt idx="2685">
                  <c:v>1.7343666666666671</c:v>
                </c:pt>
                <c:pt idx="2686">
                  <c:v>1.7104916666666667</c:v>
                </c:pt>
                <c:pt idx="2687">
                  <c:v>1.7168750000000002</c:v>
                </c:pt>
                <c:pt idx="2688">
                  <c:v>1.7386916666666663</c:v>
                </c:pt>
                <c:pt idx="2689">
                  <c:v>1.7416166666666666</c:v>
                </c:pt>
                <c:pt idx="2690">
                  <c:v>1.7624500000000001</c:v>
                </c:pt>
                <c:pt idx="2691">
                  <c:v>1.7961416666666665</c:v>
                </c:pt>
                <c:pt idx="2692">
                  <c:v>1.8020166666666666</c:v>
                </c:pt>
                <c:pt idx="2693">
                  <c:v>1.7790083333333333</c:v>
                </c:pt>
                <c:pt idx="2694">
                  <c:v>1.7760333333333334</c:v>
                </c:pt>
                <c:pt idx="2695">
                  <c:v>1.7796833333333335</c:v>
                </c:pt>
                <c:pt idx="2696">
                  <c:v>1.7836833333333333</c:v>
                </c:pt>
                <c:pt idx="2697">
                  <c:v>1.7721</c:v>
                </c:pt>
                <c:pt idx="2698">
                  <c:v>1.7964833333333334</c:v>
                </c:pt>
                <c:pt idx="2699">
                  <c:v>1.7939166666666668</c:v>
                </c:pt>
                <c:pt idx="2700">
                  <c:v>1.8183749999999996</c:v>
                </c:pt>
                <c:pt idx="2701">
                  <c:v>1.8423666666666667</c:v>
                </c:pt>
                <c:pt idx="2702">
                  <c:v>1.8328166666666663</c:v>
                </c:pt>
                <c:pt idx="2703">
                  <c:v>1.83335</c:v>
                </c:pt>
                <c:pt idx="2704">
                  <c:v>1.7926749999999998</c:v>
                </c:pt>
                <c:pt idx="2705">
                  <c:v>1.7946833333333332</c:v>
                </c:pt>
                <c:pt idx="2706">
                  <c:v>1.7893333333333334</c:v>
                </c:pt>
                <c:pt idx="2707">
                  <c:v>1.7278500000000003</c:v>
                </c:pt>
                <c:pt idx="2708">
                  <c:v>1.7036249999999999</c:v>
                </c:pt>
                <c:pt idx="2709">
                  <c:v>1.7151833333333333</c:v>
                </c:pt>
                <c:pt idx="2710">
                  <c:v>1.7284583333333334</c:v>
                </c:pt>
                <c:pt idx="2711">
                  <c:v>1.7245416666666669</c:v>
                </c:pt>
                <c:pt idx="2712">
                  <c:v>1.7259249999999999</c:v>
                </c:pt>
                <c:pt idx="2713">
                  <c:v>1.7063833333333331</c:v>
                </c:pt>
                <c:pt idx="2714">
                  <c:v>1.6865833333333331</c:v>
                </c:pt>
                <c:pt idx="2715">
                  <c:v>1.6948416666666668</c:v>
                </c:pt>
                <c:pt idx="2716">
                  <c:v>1.6790333333333332</c:v>
                </c:pt>
                <c:pt idx="2717">
                  <c:v>1.6821666666666664</c:v>
                </c:pt>
                <c:pt idx="2718">
                  <c:v>1.684291666666667</c:v>
                </c:pt>
                <c:pt idx="2719">
                  <c:v>1.6729750000000001</c:v>
                </c:pt>
                <c:pt idx="2720">
                  <c:v>1.6729416666666665</c:v>
                </c:pt>
                <c:pt idx="2721">
                  <c:v>1.6469583333333331</c:v>
                </c:pt>
                <c:pt idx="2722">
                  <c:v>1.6592416666666667</c:v>
                </c:pt>
                <c:pt idx="2723">
                  <c:v>1.6529083333333334</c:v>
                </c:pt>
                <c:pt idx="2724">
                  <c:v>1.6456666666666664</c:v>
                </c:pt>
                <c:pt idx="2725">
                  <c:v>1.6466666666666665</c:v>
                </c:pt>
                <c:pt idx="2726">
                  <c:v>1.6566083333333335</c:v>
                </c:pt>
                <c:pt idx="2727">
                  <c:v>1.6199666666666668</c:v>
                </c:pt>
                <c:pt idx="2728">
                  <c:v>1.6376416666666669</c:v>
                </c:pt>
                <c:pt idx="2729">
                  <c:v>1.6535166666666665</c:v>
                </c:pt>
                <c:pt idx="2730">
                  <c:v>1.6520583333333334</c:v>
                </c:pt>
                <c:pt idx="2731">
                  <c:v>1.6301583333333334</c:v>
                </c:pt>
                <c:pt idx="2732">
                  <c:v>1.6246999999999998</c:v>
                </c:pt>
                <c:pt idx="2733">
                  <c:v>1.6171916666666668</c:v>
                </c:pt>
                <c:pt idx="2734">
                  <c:v>1.6143333333333334</c:v>
                </c:pt>
                <c:pt idx="2735">
                  <c:v>1.6080583333333334</c:v>
                </c:pt>
                <c:pt idx="2736">
                  <c:v>1.6673666666666664</c:v>
                </c:pt>
                <c:pt idx="2737">
                  <c:v>1.7031000000000001</c:v>
                </c:pt>
                <c:pt idx="2738">
                  <c:v>1.7712416666666666</c:v>
                </c:pt>
                <c:pt idx="2739">
                  <c:v>1.8061166666666668</c:v>
                </c:pt>
                <c:pt idx="2740">
                  <c:v>1.824325</c:v>
                </c:pt>
                <c:pt idx="2741">
                  <c:v>1.8207333333333333</c:v>
                </c:pt>
                <c:pt idx="2742">
                  <c:v>1.8241249999999998</c:v>
                </c:pt>
                <c:pt idx="2743">
                  <c:v>1.8688499999999999</c:v>
                </c:pt>
                <c:pt idx="2744">
                  <c:v>1.908541666666667</c:v>
                </c:pt>
                <c:pt idx="2745">
                  <c:v>1.8886833333333337</c:v>
                </c:pt>
                <c:pt idx="2746">
                  <c:v>1.8920249999999994</c:v>
                </c:pt>
                <c:pt idx="2747">
                  <c:v>1.8682499999999997</c:v>
                </c:pt>
                <c:pt idx="2748">
                  <c:v>1.8809750000000001</c:v>
                </c:pt>
                <c:pt idx="2749">
                  <c:v>1.8744166666666666</c:v>
                </c:pt>
                <c:pt idx="2750">
                  <c:v>1.8600416666666666</c:v>
                </c:pt>
                <c:pt idx="2751">
                  <c:v>1.8336916666666667</c:v>
                </c:pt>
                <c:pt idx="2752">
                  <c:v>1.8308583333333328</c:v>
                </c:pt>
                <c:pt idx="2753">
                  <c:v>1.8175249999999998</c:v>
                </c:pt>
                <c:pt idx="2754">
                  <c:v>1.7908583333333332</c:v>
                </c:pt>
                <c:pt idx="2755">
                  <c:v>1.7965916666666668</c:v>
                </c:pt>
                <c:pt idx="2756">
                  <c:v>1.8449916666666668</c:v>
                </c:pt>
                <c:pt idx="2757">
                  <c:v>1.8422083333333337</c:v>
                </c:pt>
                <c:pt idx="2758">
                  <c:v>1.8229750000000002</c:v>
                </c:pt>
                <c:pt idx="2759">
                  <c:v>1.839275</c:v>
                </c:pt>
                <c:pt idx="2760">
                  <c:v>1.8425583333333331</c:v>
                </c:pt>
                <c:pt idx="2761">
                  <c:v>1.8237583333333334</c:v>
                </c:pt>
                <c:pt idx="2762">
                  <c:v>1.8192416666666666</c:v>
                </c:pt>
                <c:pt idx="2763">
                  <c:v>1.7885416666666669</c:v>
                </c:pt>
                <c:pt idx="2764">
                  <c:v>1.7923083333333334</c:v>
                </c:pt>
                <c:pt idx="2765">
                  <c:v>1.787983333333333</c:v>
                </c:pt>
                <c:pt idx="2766">
                  <c:v>1.7877000000000003</c:v>
                </c:pt>
                <c:pt idx="2767">
                  <c:v>1.7670916666666665</c:v>
                </c:pt>
                <c:pt idx="2768">
                  <c:v>1.7594583333333338</c:v>
                </c:pt>
                <c:pt idx="2769">
                  <c:v>1.7365583333333339</c:v>
                </c:pt>
                <c:pt idx="2770">
                  <c:v>1.7562916666666668</c:v>
                </c:pt>
                <c:pt idx="2771">
                  <c:v>1.7906416666666665</c:v>
                </c:pt>
                <c:pt idx="2772">
                  <c:v>1.7911333333333337</c:v>
                </c:pt>
                <c:pt idx="2773">
                  <c:v>1.7678166666666666</c:v>
                </c:pt>
                <c:pt idx="2774">
                  <c:v>1.7700666666666667</c:v>
                </c:pt>
                <c:pt idx="2775">
                  <c:v>1.7679083333333334</c:v>
                </c:pt>
                <c:pt idx="2776">
                  <c:v>1.7880583333333331</c:v>
                </c:pt>
                <c:pt idx="2777">
                  <c:v>1.783158333333333</c:v>
                </c:pt>
                <c:pt idx="2778">
                  <c:v>1.7978583333333333</c:v>
                </c:pt>
                <c:pt idx="2779">
                  <c:v>1.7930833333333336</c:v>
                </c:pt>
                <c:pt idx="2780">
                  <c:v>1.7869583333333334</c:v>
                </c:pt>
                <c:pt idx="2781">
                  <c:v>1.7559166666666668</c:v>
                </c:pt>
                <c:pt idx="2782">
                  <c:v>1.7724333333333331</c:v>
                </c:pt>
                <c:pt idx="2783">
                  <c:v>1.7732666666666663</c:v>
                </c:pt>
                <c:pt idx="2784">
                  <c:v>1.7890749999999997</c:v>
                </c:pt>
                <c:pt idx="2785">
                  <c:v>1.7736499999999997</c:v>
                </c:pt>
                <c:pt idx="2786">
                  <c:v>1.7519749999999998</c:v>
                </c:pt>
                <c:pt idx="2787">
                  <c:v>1.7446916666666665</c:v>
                </c:pt>
                <c:pt idx="2788">
                  <c:v>1.7185916666666667</c:v>
                </c:pt>
                <c:pt idx="2789">
                  <c:v>1.7138249999999999</c:v>
                </c:pt>
                <c:pt idx="2790">
                  <c:v>1.7434833333333335</c:v>
                </c:pt>
                <c:pt idx="2791">
                  <c:v>1.7806583333333332</c:v>
                </c:pt>
                <c:pt idx="2792">
                  <c:v>1.791925</c:v>
                </c:pt>
                <c:pt idx="2793">
                  <c:v>1.8175166666666669</c:v>
                </c:pt>
                <c:pt idx="2794">
                  <c:v>1.8427666666666667</c:v>
                </c:pt>
                <c:pt idx="2795">
                  <c:v>1.8582583333333333</c:v>
                </c:pt>
                <c:pt idx="2796">
                  <c:v>1.8618500000000002</c:v>
                </c:pt>
                <c:pt idx="2797">
                  <c:v>1.8685666666666669</c:v>
                </c:pt>
                <c:pt idx="2798">
                  <c:v>1.8909166666666668</c:v>
                </c:pt>
                <c:pt idx="2799">
                  <c:v>1.8773583333333332</c:v>
                </c:pt>
                <c:pt idx="2800">
                  <c:v>1.8631500000000001</c:v>
                </c:pt>
                <c:pt idx="2801">
                  <c:v>1.8664333333333332</c:v>
                </c:pt>
                <c:pt idx="2802">
                  <c:v>1.9114083333333334</c:v>
                </c:pt>
                <c:pt idx="2803">
                  <c:v>1.9213500000000001</c:v>
                </c:pt>
                <c:pt idx="2804">
                  <c:v>1.9014666666666666</c:v>
                </c:pt>
                <c:pt idx="2805">
                  <c:v>1.9162499999999998</c:v>
                </c:pt>
                <c:pt idx="2806">
                  <c:v>1.9211250000000006</c:v>
                </c:pt>
                <c:pt idx="2807">
                  <c:v>1.9203250000000001</c:v>
                </c:pt>
                <c:pt idx="2808">
                  <c:v>1.9056916666666668</c:v>
                </c:pt>
                <c:pt idx="2809">
                  <c:v>1.9178416666666667</c:v>
                </c:pt>
                <c:pt idx="2810">
                  <c:v>1.9094333333333333</c:v>
                </c:pt>
                <c:pt idx="2811">
                  <c:v>1.9154083333333334</c:v>
                </c:pt>
                <c:pt idx="2812">
                  <c:v>1.9159666666666662</c:v>
                </c:pt>
                <c:pt idx="2813">
                  <c:v>1.8976750000000002</c:v>
                </c:pt>
                <c:pt idx="2814">
                  <c:v>1.8717416666666669</c:v>
                </c:pt>
                <c:pt idx="2815">
                  <c:v>1.8509416666666665</c:v>
                </c:pt>
                <c:pt idx="2816">
                  <c:v>1.839941666666667</c:v>
                </c:pt>
                <c:pt idx="2817">
                  <c:v>1.8564999999999998</c:v>
                </c:pt>
                <c:pt idx="2818">
                  <c:v>1.8607250000000002</c:v>
                </c:pt>
                <c:pt idx="2819">
                  <c:v>1.8995083333333334</c:v>
                </c:pt>
                <c:pt idx="2820">
                  <c:v>1.8894583333333337</c:v>
                </c:pt>
                <c:pt idx="2821">
                  <c:v>1.9180000000000001</c:v>
                </c:pt>
                <c:pt idx="2822">
                  <c:v>1.931516666666667</c:v>
                </c:pt>
                <c:pt idx="2823">
                  <c:v>1.9057499999999996</c:v>
                </c:pt>
                <c:pt idx="2824">
                  <c:v>1.8954916666666666</c:v>
                </c:pt>
                <c:pt idx="2825">
                  <c:v>1.8513666666666666</c:v>
                </c:pt>
                <c:pt idx="2826">
                  <c:v>1.8360666666666667</c:v>
                </c:pt>
                <c:pt idx="2827">
                  <c:v>1.8419416666666668</c:v>
                </c:pt>
                <c:pt idx="2828">
                  <c:v>1.8171750000000004</c:v>
                </c:pt>
                <c:pt idx="2829">
                  <c:v>1.8031999999999997</c:v>
                </c:pt>
                <c:pt idx="2830">
                  <c:v>1.7841250000000002</c:v>
                </c:pt>
                <c:pt idx="2831">
                  <c:v>1.7692333333333334</c:v>
                </c:pt>
                <c:pt idx="2832">
                  <c:v>1.7838750000000001</c:v>
                </c:pt>
                <c:pt idx="2833">
                  <c:v>1.8196999999999999</c:v>
                </c:pt>
                <c:pt idx="2834">
                  <c:v>1.8535250000000001</c:v>
                </c:pt>
                <c:pt idx="2835">
                  <c:v>1.8516666666666663</c:v>
                </c:pt>
                <c:pt idx="2836">
                  <c:v>1.847016666666667</c:v>
                </c:pt>
                <c:pt idx="2837">
                  <c:v>1.8119333333333338</c:v>
                </c:pt>
                <c:pt idx="2838">
                  <c:v>1.8191249999999999</c:v>
                </c:pt>
                <c:pt idx="2839">
                  <c:v>1.8097500000000002</c:v>
                </c:pt>
                <c:pt idx="2840">
                  <c:v>1.7936750000000001</c:v>
                </c:pt>
                <c:pt idx="2841">
                  <c:v>1.7831333333333335</c:v>
                </c:pt>
                <c:pt idx="2842">
                  <c:v>1.7686833333333334</c:v>
                </c:pt>
                <c:pt idx="2843">
                  <c:v>1.7593499999999997</c:v>
                </c:pt>
                <c:pt idx="2844">
                  <c:v>1.7717499999999999</c:v>
                </c:pt>
                <c:pt idx="2845">
                  <c:v>1.7688999999999997</c:v>
                </c:pt>
                <c:pt idx="2846">
                  <c:v>1.7563833333333336</c:v>
                </c:pt>
                <c:pt idx="2847">
                  <c:v>1.7772083333333333</c:v>
                </c:pt>
                <c:pt idx="2848">
                  <c:v>1.7711416666666662</c:v>
                </c:pt>
                <c:pt idx="2849">
                  <c:v>1.7493916666666667</c:v>
                </c:pt>
                <c:pt idx="2850">
                  <c:v>1.7608499999999996</c:v>
                </c:pt>
                <c:pt idx="2851">
                  <c:v>1.7572333333333336</c:v>
                </c:pt>
                <c:pt idx="2852">
                  <c:v>1.7319583333333333</c:v>
                </c:pt>
                <c:pt idx="2853">
                  <c:v>1.7346833333333336</c:v>
                </c:pt>
                <c:pt idx="2854">
                  <c:v>1.7439750000000001</c:v>
                </c:pt>
                <c:pt idx="2855">
                  <c:v>1.7412916666666669</c:v>
                </c:pt>
                <c:pt idx="2856">
                  <c:v>1.7526416666666664</c:v>
                </c:pt>
                <c:pt idx="2857">
                  <c:v>1.753466666666667</c:v>
                </c:pt>
                <c:pt idx="2858">
                  <c:v>1.74685</c:v>
                </c:pt>
                <c:pt idx="2859">
                  <c:v>1.7306916666666663</c:v>
                </c:pt>
                <c:pt idx="2860">
                  <c:v>1.7364749999999998</c:v>
                </c:pt>
                <c:pt idx="2861">
                  <c:v>1.7828999999999997</c:v>
                </c:pt>
                <c:pt idx="2862">
                  <c:v>1.8106333333333335</c:v>
                </c:pt>
                <c:pt idx="2863">
                  <c:v>1.8183</c:v>
                </c:pt>
                <c:pt idx="2864">
                  <c:v>1.8206166666666663</c:v>
                </c:pt>
                <c:pt idx="2865">
                  <c:v>1.8206166666666663</c:v>
                </c:pt>
                <c:pt idx="2866">
                  <c:v>1.8209833333333332</c:v>
                </c:pt>
                <c:pt idx="2867">
                  <c:v>1.7992000000000001</c:v>
                </c:pt>
                <c:pt idx="2868">
                  <c:v>1.8125749999999998</c:v>
                </c:pt>
                <c:pt idx="2869">
                  <c:v>1.8205750000000005</c:v>
                </c:pt>
                <c:pt idx="2870">
                  <c:v>1.8205750000000005</c:v>
                </c:pt>
                <c:pt idx="2871">
                  <c:v>1.8592749999999996</c:v>
                </c:pt>
                <c:pt idx="2872">
                  <c:v>1.8493666666666666</c:v>
                </c:pt>
                <c:pt idx="2873">
                  <c:v>1.8416333333333335</c:v>
                </c:pt>
                <c:pt idx="2874">
                  <c:v>1.8410416666666665</c:v>
                </c:pt>
                <c:pt idx="2875">
                  <c:v>1.8415083333333335</c:v>
                </c:pt>
                <c:pt idx="2876">
                  <c:v>1.8779250000000003</c:v>
                </c:pt>
                <c:pt idx="2877">
                  <c:v>1.9091583333333337</c:v>
                </c:pt>
                <c:pt idx="2878">
                  <c:v>1.9143749999999999</c:v>
                </c:pt>
                <c:pt idx="2879">
                  <c:v>1.9115166666666665</c:v>
                </c:pt>
                <c:pt idx="2880">
                  <c:v>1.9212500000000003</c:v>
                </c:pt>
                <c:pt idx="2881">
                  <c:v>1.9069666666666667</c:v>
                </c:pt>
                <c:pt idx="2882">
                  <c:v>1.9211</c:v>
                </c:pt>
                <c:pt idx="2883">
                  <c:v>1.9362833333333331</c:v>
                </c:pt>
                <c:pt idx="2884">
                  <c:v>1.9478833333333334</c:v>
                </c:pt>
                <c:pt idx="2885">
                  <c:v>1.9472000000000005</c:v>
                </c:pt>
                <c:pt idx="2886">
                  <c:v>1.9298083333333336</c:v>
                </c:pt>
                <c:pt idx="2887">
                  <c:v>1.9430333333333334</c:v>
                </c:pt>
                <c:pt idx="2888">
                  <c:v>1.9563583333333332</c:v>
                </c:pt>
                <c:pt idx="2889">
                  <c:v>1.9719166666666663</c:v>
                </c:pt>
                <c:pt idx="2890">
                  <c:v>2.0046666666666666</c:v>
                </c:pt>
                <c:pt idx="2891">
                  <c:v>2.0193833333333333</c:v>
                </c:pt>
                <c:pt idx="2892">
                  <c:v>2.0061750000000003</c:v>
                </c:pt>
                <c:pt idx="2893">
                  <c:v>2.0266416666666669</c:v>
                </c:pt>
                <c:pt idx="2894">
                  <c:v>2.0647833333333327</c:v>
                </c:pt>
                <c:pt idx="2895">
                  <c:v>2.0548666666666668</c:v>
                </c:pt>
                <c:pt idx="2896">
                  <c:v>2.0310000000000001</c:v>
                </c:pt>
                <c:pt idx="2897">
                  <c:v>2.0295999999999998</c:v>
                </c:pt>
                <c:pt idx="2898">
                  <c:v>2.0588083333333334</c:v>
                </c:pt>
                <c:pt idx="2899">
                  <c:v>2.0562499999999999</c:v>
                </c:pt>
                <c:pt idx="2900">
                  <c:v>2.0741499999999999</c:v>
                </c:pt>
                <c:pt idx="2901">
                  <c:v>2.069058333333333</c:v>
                </c:pt>
                <c:pt idx="2902">
                  <c:v>2.075933333333333</c:v>
                </c:pt>
                <c:pt idx="2903">
                  <c:v>2.0936499999999998</c:v>
                </c:pt>
                <c:pt idx="2904">
                  <c:v>2.0585999999999998</c:v>
                </c:pt>
                <c:pt idx="2905">
                  <c:v>2.0735666666666668</c:v>
                </c:pt>
                <c:pt idx="2906">
                  <c:v>2.084916666666667</c:v>
                </c:pt>
                <c:pt idx="2907">
                  <c:v>2.0780666666666665</c:v>
                </c:pt>
                <c:pt idx="2908">
                  <c:v>2.0748333333333338</c:v>
                </c:pt>
                <c:pt idx="2909">
                  <c:v>2.0560166666666668</c:v>
                </c:pt>
                <c:pt idx="2910">
                  <c:v>2.0333333333333332</c:v>
                </c:pt>
                <c:pt idx="2911">
                  <c:v>2.040225</c:v>
                </c:pt>
                <c:pt idx="2912">
                  <c:v>2.0336000000000003</c:v>
                </c:pt>
                <c:pt idx="2913">
                  <c:v>2.0042416666666663</c:v>
                </c:pt>
                <c:pt idx="2914">
                  <c:v>2.0168666666666666</c:v>
                </c:pt>
                <c:pt idx="2915">
                  <c:v>2.016975</c:v>
                </c:pt>
                <c:pt idx="2916">
                  <c:v>2.0470916666666663</c:v>
                </c:pt>
                <c:pt idx="2917">
                  <c:v>2.0284083333333331</c:v>
                </c:pt>
                <c:pt idx="2918">
                  <c:v>2.0214166666666666</c:v>
                </c:pt>
                <c:pt idx="2919">
                  <c:v>2.0346666666666668</c:v>
                </c:pt>
                <c:pt idx="2920">
                  <c:v>2.0337666666666667</c:v>
                </c:pt>
                <c:pt idx="2921">
                  <c:v>2.0186250000000006</c:v>
                </c:pt>
                <c:pt idx="2922">
                  <c:v>1.9914583333333333</c:v>
                </c:pt>
                <c:pt idx="2923">
                  <c:v>1.9727499999999996</c:v>
                </c:pt>
                <c:pt idx="2924">
                  <c:v>1.965583333333333</c:v>
                </c:pt>
                <c:pt idx="2925">
                  <c:v>1.9749166666666664</c:v>
                </c:pt>
                <c:pt idx="2926">
                  <c:v>1.9793833333333335</c:v>
                </c:pt>
                <c:pt idx="2927">
                  <c:v>1.9942083333333331</c:v>
                </c:pt>
                <c:pt idx="2928">
                  <c:v>1.9454416666666665</c:v>
                </c:pt>
                <c:pt idx="2929">
                  <c:v>1.9313166666666668</c:v>
                </c:pt>
                <c:pt idx="2930">
                  <c:v>1.9489666666666665</c:v>
                </c:pt>
                <c:pt idx="2931">
                  <c:v>1.9205500000000002</c:v>
                </c:pt>
                <c:pt idx="2932">
                  <c:v>1.8879833333333333</c:v>
                </c:pt>
                <c:pt idx="2933">
                  <c:v>1.86825</c:v>
                </c:pt>
                <c:pt idx="2934">
                  <c:v>1.8669166666666666</c:v>
                </c:pt>
                <c:pt idx="2935">
                  <c:v>1.8703833333333335</c:v>
                </c:pt>
                <c:pt idx="2936">
                  <c:v>1.8836666666666666</c:v>
                </c:pt>
                <c:pt idx="2937">
                  <c:v>1.8830333333333336</c:v>
                </c:pt>
                <c:pt idx="2938">
                  <c:v>1.9158999999999999</c:v>
                </c:pt>
                <c:pt idx="2939">
                  <c:v>1.89855</c:v>
                </c:pt>
                <c:pt idx="2940">
                  <c:v>1.9010499999999999</c:v>
                </c:pt>
                <c:pt idx="2941">
                  <c:v>1.9118333333333333</c:v>
                </c:pt>
                <c:pt idx="2942">
                  <c:v>1.9045333333333334</c:v>
                </c:pt>
                <c:pt idx="2943">
                  <c:v>1.9173583333333333</c:v>
                </c:pt>
                <c:pt idx="2944">
                  <c:v>1.9239916666666668</c:v>
                </c:pt>
                <c:pt idx="2945">
                  <c:v>1.9367000000000001</c:v>
                </c:pt>
                <c:pt idx="2946">
                  <c:v>1.9246416666666668</c:v>
                </c:pt>
                <c:pt idx="2947">
                  <c:v>1.9286750000000001</c:v>
                </c:pt>
                <c:pt idx="2948">
                  <c:v>1.9786000000000001</c:v>
                </c:pt>
                <c:pt idx="2949">
                  <c:v>1.9899499999999997</c:v>
                </c:pt>
                <c:pt idx="2950">
                  <c:v>2.0275583333333334</c:v>
                </c:pt>
                <c:pt idx="2951">
                  <c:v>2.0193833333333333</c:v>
                </c:pt>
                <c:pt idx="2952">
                  <c:v>2.0341333333333336</c:v>
                </c:pt>
                <c:pt idx="2953">
                  <c:v>2.0142083333333338</c:v>
                </c:pt>
                <c:pt idx="2954">
                  <c:v>1.9865666666666666</c:v>
                </c:pt>
                <c:pt idx="2955">
                  <c:v>1.9778166666666666</c:v>
                </c:pt>
                <c:pt idx="2956">
                  <c:v>1.9758416666666667</c:v>
                </c:pt>
                <c:pt idx="2957">
                  <c:v>1.9975666666666667</c:v>
                </c:pt>
                <c:pt idx="2958">
                  <c:v>1.9734249999999998</c:v>
                </c:pt>
                <c:pt idx="2959">
                  <c:v>1.9794499999999997</c:v>
                </c:pt>
                <c:pt idx="2960">
                  <c:v>1.9702416666666664</c:v>
                </c:pt>
                <c:pt idx="2961">
                  <c:v>1.9964500000000001</c:v>
                </c:pt>
                <c:pt idx="2962">
                  <c:v>2.0168416666666666</c:v>
                </c:pt>
                <c:pt idx="2963">
                  <c:v>2.0078499999999999</c:v>
                </c:pt>
                <c:pt idx="2964">
                  <c:v>2.0026916666666668</c:v>
                </c:pt>
                <c:pt idx="2965">
                  <c:v>2.0288833333333334</c:v>
                </c:pt>
                <c:pt idx="2966">
                  <c:v>2.0676166666666669</c:v>
                </c:pt>
                <c:pt idx="2967">
                  <c:v>2.0890250000000004</c:v>
                </c:pt>
                <c:pt idx="2968">
                  <c:v>2.11015</c:v>
                </c:pt>
                <c:pt idx="2969">
                  <c:v>2.0983083333333332</c:v>
                </c:pt>
                <c:pt idx="2970">
                  <c:v>2.1043583333333333</c:v>
                </c:pt>
                <c:pt idx="2971">
                  <c:v>2.0998166666666669</c:v>
                </c:pt>
                <c:pt idx="2972">
                  <c:v>2.0676666666666663</c:v>
                </c:pt>
                <c:pt idx="2973">
                  <c:v>2.0404499999999999</c:v>
                </c:pt>
                <c:pt idx="2974">
                  <c:v>2.0152250000000005</c:v>
                </c:pt>
                <c:pt idx="2975">
                  <c:v>2.020891666666667</c:v>
                </c:pt>
                <c:pt idx="2976">
                  <c:v>2.0117833333333333</c:v>
                </c:pt>
                <c:pt idx="2977">
                  <c:v>2.0072166666666669</c:v>
                </c:pt>
                <c:pt idx="2978">
                  <c:v>1.9899250000000002</c:v>
                </c:pt>
                <c:pt idx="2979">
                  <c:v>1.9979000000000002</c:v>
                </c:pt>
                <c:pt idx="2980">
                  <c:v>1.9956833333333333</c:v>
                </c:pt>
                <c:pt idx="2981">
                  <c:v>2.0114750000000003</c:v>
                </c:pt>
                <c:pt idx="2982">
                  <c:v>2.0693583333333332</c:v>
                </c:pt>
                <c:pt idx="2983">
                  <c:v>2.098958333333333</c:v>
                </c:pt>
                <c:pt idx="2984">
                  <c:v>2.0892833333333334</c:v>
                </c:pt>
                <c:pt idx="2985">
                  <c:v>2.0908833333333328</c:v>
                </c:pt>
                <c:pt idx="2986">
                  <c:v>2.094208333333333</c:v>
                </c:pt>
                <c:pt idx="2987">
                  <c:v>2.0796499999999996</c:v>
                </c:pt>
                <c:pt idx="2988">
                  <c:v>2.0398416666666672</c:v>
                </c:pt>
                <c:pt idx="2989">
                  <c:v>2.0030416666666668</c:v>
                </c:pt>
                <c:pt idx="2990">
                  <c:v>1.9810416666666664</c:v>
                </c:pt>
                <c:pt idx="2991">
                  <c:v>1.9510916666666667</c:v>
                </c:pt>
                <c:pt idx="2992">
                  <c:v>1.9671666666666667</c:v>
                </c:pt>
                <c:pt idx="2993">
                  <c:v>1.9853833333333331</c:v>
                </c:pt>
                <c:pt idx="2994">
                  <c:v>1.9860249999999999</c:v>
                </c:pt>
                <c:pt idx="2995">
                  <c:v>1.9841499999999999</c:v>
                </c:pt>
                <c:pt idx="2996">
                  <c:v>1.9996916666666669</c:v>
                </c:pt>
                <c:pt idx="2997">
                  <c:v>1.9697916666666668</c:v>
                </c:pt>
                <c:pt idx="2998">
                  <c:v>1.9658500000000003</c:v>
                </c:pt>
                <c:pt idx="2999">
                  <c:v>1.9544833333333331</c:v>
                </c:pt>
                <c:pt idx="3000">
                  <c:v>1.9354916666666666</c:v>
                </c:pt>
                <c:pt idx="3001">
                  <c:v>1.9298499999999998</c:v>
                </c:pt>
                <c:pt idx="3002">
                  <c:v>1.9337250000000001</c:v>
                </c:pt>
                <c:pt idx="3003">
                  <c:v>1.939325</c:v>
                </c:pt>
                <c:pt idx="3004">
                  <c:v>1.9330583333333333</c:v>
                </c:pt>
                <c:pt idx="3005">
                  <c:v>1.9342750000000002</c:v>
                </c:pt>
                <c:pt idx="3006">
                  <c:v>1.9440083333333333</c:v>
                </c:pt>
                <c:pt idx="3007">
                  <c:v>1.9396916666666668</c:v>
                </c:pt>
                <c:pt idx="3008">
                  <c:v>1.9363250000000003</c:v>
                </c:pt>
                <c:pt idx="3009">
                  <c:v>1.9219916666666668</c:v>
                </c:pt>
                <c:pt idx="3010">
                  <c:v>1.9270416666666665</c:v>
                </c:pt>
                <c:pt idx="3011">
                  <c:v>1.9176500000000001</c:v>
                </c:pt>
                <c:pt idx="3012">
                  <c:v>1.9170583333333333</c:v>
                </c:pt>
                <c:pt idx="3013">
                  <c:v>1.910075</c:v>
                </c:pt>
                <c:pt idx="3014">
                  <c:v>1.9280750000000004</c:v>
                </c:pt>
                <c:pt idx="3015">
                  <c:v>1.9679333333333331</c:v>
                </c:pt>
                <c:pt idx="3016">
                  <c:v>1.9827249999999996</c:v>
                </c:pt>
                <c:pt idx="3017">
                  <c:v>1.9775916666666669</c:v>
                </c:pt>
                <c:pt idx="3018">
                  <c:v>1.9840999999999998</c:v>
                </c:pt>
                <c:pt idx="3019">
                  <c:v>1.9879</c:v>
                </c:pt>
                <c:pt idx="3020">
                  <c:v>2.0153833333333329</c:v>
                </c:pt>
                <c:pt idx="3021">
                  <c:v>2.0077333333333334</c:v>
                </c:pt>
                <c:pt idx="3022">
                  <c:v>2.0462499999999997</c:v>
                </c:pt>
                <c:pt idx="3023">
                  <c:v>2.0538416666666666</c:v>
                </c:pt>
                <c:pt idx="3024">
                  <c:v>2.0316750000000003</c:v>
                </c:pt>
                <c:pt idx="3025">
                  <c:v>2.0147333333333335</c:v>
                </c:pt>
                <c:pt idx="3026">
                  <c:v>2.0115999999999996</c:v>
                </c:pt>
                <c:pt idx="3027">
                  <c:v>2.012775</c:v>
                </c:pt>
                <c:pt idx="3028">
                  <c:v>1.9873416666666668</c:v>
                </c:pt>
                <c:pt idx="3029">
                  <c:v>1.9554916666666664</c:v>
                </c:pt>
                <c:pt idx="3030">
                  <c:v>1.9637916666666666</c:v>
                </c:pt>
                <c:pt idx="3031">
                  <c:v>1.9656999999999998</c:v>
                </c:pt>
                <c:pt idx="3032">
                  <c:v>1.9663750000000002</c:v>
                </c:pt>
                <c:pt idx="3033">
                  <c:v>1.9591249999999996</c:v>
                </c:pt>
                <c:pt idx="3034">
                  <c:v>1.949025</c:v>
                </c:pt>
                <c:pt idx="3035">
                  <c:v>1.9245666666666663</c:v>
                </c:pt>
                <c:pt idx="3036">
                  <c:v>1.927758333333333</c:v>
                </c:pt>
                <c:pt idx="3037">
                  <c:v>1.9380166666666663</c:v>
                </c:pt>
                <c:pt idx="3038">
                  <c:v>1.9371416666666663</c:v>
                </c:pt>
                <c:pt idx="3039">
                  <c:v>1.9443916666666665</c:v>
                </c:pt>
                <c:pt idx="3040">
                  <c:v>1.9555833333333335</c:v>
                </c:pt>
                <c:pt idx="3041">
                  <c:v>1.9883333333333333</c:v>
                </c:pt>
                <c:pt idx="3042">
                  <c:v>1.9930833333333338</c:v>
                </c:pt>
                <c:pt idx="3043">
                  <c:v>1.9828833333333333</c:v>
                </c:pt>
                <c:pt idx="3044">
                  <c:v>1.9627916666666667</c:v>
                </c:pt>
                <c:pt idx="3045">
                  <c:v>1.9530583333333331</c:v>
                </c:pt>
                <c:pt idx="3046">
                  <c:v>1.9514749999999996</c:v>
                </c:pt>
                <c:pt idx="3047">
                  <c:v>1.9560416666666667</c:v>
                </c:pt>
                <c:pt idx="3048">
                  <c:v>1.9570916666666669</c:v>
                </c:pt>
                <c:pt idx="3049">
                  <c:v>1.9720416666666669</c:v>
                </c:pt>
                <c:pt idx="3050">
                  <c:v>1.9736666666666667</c:v>
                </c:pt>
                <c:pt idx="3051">
                  <c:v>1.9963833333333334</c:v>
                </c:pt>
                <c:pt idx="3052">
                  <c:v>1.9912416666666664</c:v>
                </c:pt>
                <c:pt idx="3053">
                  <c:v>1.9990416666666666</c:v>
                </c:pt>
                <c:pt idx="3054">
                  <c:v>2.0189916666666665</c:v>
                </c:pt>
                <c:pt idx="3055">
                  <c:v>2.0170083333333335</c:v>
                </c:pt>
                <c:pt idx="3056">
                  <c:v>2.0356916666666671</c:v>
                </c:pt>
                <c:pt idx="3057">
                  <c:v>2.0676333333333332</c:v>
                </c:pt>
                <c:pt idx="3058">
                  <c:v>2.0707916666666661</c:v>
                </c:pt>
                <c:pt idx="3059">
                  <c:v>2.0607000000000002</c:v>
                </c:pt>
                <c:pt idx="3060">
                  <c:v>2.0909999999999997</c:v>
                </c:pt>
                <c:pt idx="3061">
                  <c:v>2.1026166666666666</c:v>
                </c:pt>
                <c:pt idx="3062">
                  <c:v>2.0876666666666668</c:v>
                </c:pt>
                <c:pt idx="3063">
                  <c:v>2.0722999999999998</c:v>
                </c:pt>
                <c:pt idx="3064">
                  <c:v>2.0746916666666668</c:v>
                </c:pt>
                <c:pt idx="3065">
                  <c:v>2.1069249999999999</c:v>
                </c:pt>
                <c:pt idx="3066">
                  <c:v>2.1006416666666667</c:v>
                </c:pt>
                <c:pt idx="3067">
                  <c:v>2.1129916666666664</c:v>
                </c:pt>
                <c:pt idx="3068">
                  <c:v>2.1604166666666664</c:v>
                </c:pt>
                <c:pt idx="3069">
                  <c:v>2.1907583333333336</c:v>
                </c:pt>
                <c:pt idx="3070">
                  <c:v>2.2030333333333334</c:v>
                </c:pt>
                <c:pt idx="3071">
                  <c:v>2.2018833333333334</c:v>
                </c:pt>
                <c:pt idx="3072">
                  <c:v>2.1978750000000002</c:v>
                </c:pt>
                <c:pt idx="3073">
                  <c:v>2.1776499999999999</c:v>
                </c:pt>
                <c:pt idx="3074">
                  <c:v>2.1838833333333336</c:v>
                </c:pt>
                <c:pt idx="3075">
                  <c:v>2.1684416666666668</c:v>
                </c:pt>
                <c:pt idx="3076">
                  <c:v>2.1638749999999995</c:v>
                </c:pt>
                <c:pt idx="3077">
                  <c:v>2.163041666666667</c:v>
                </c:pt>
                <c:pt idx="3078">
                  <c:v>2.1721583333333334</c:v>
                </c:pt>
                <c:pt idx="3079">
                  <c:v>2.1553333333333331</c:v>
                </c:pt>
                <c:pt idx="3080">
                  <c:v>2.1534416666666667</c:v>
                </c:pt>
                <c:pt idx="3081">
                  <c:v>2.133575</c:v>
                </c:pt>
                <c:pt idx="3082">
                  <c:v>2.1163833333333333</c:v>
                </c:pt>
                <c:pt idx="3083">
                  <c:v>2.0905666666666671</c:v>
                </c:pt>
                <c:pt idx="3084">
                  <c:v>2.0537999999999998</c:v>
                </c:pt>
                <c:pt idx="3085">
                  <c:v>2.0348833333333336</c:v>
                </c:pt>
                <c:pt idx="3086">
                  <c:v>2.0632416666666669</c:v>
                </c:pt>
                <c:pt idx="3087">
                  <c:v>2.0780416666666666</c:v>
                </c:pt>
                <c:pt idx="3088">
                  <c:v>2.0834916666666667</c:v>
                </c:pt>
                <c:pt idx="3089">
                  <c:v>2.1068166666666666</c:v>
                </c:pt>
                <c:pt idx="3090">
                  <c:v>2.111275</c:v>
                </c:pt>
                <c:pt idx="3091">
                  <c:v>2.1280083333333337</c:v>
                </c:pt>
                <c:pt idx="3092">
                  <c:v>2.1346500000000002</c:v>
                </c:pt>
                <c:pt idx="3093">
                  <c:v>2.1527750000000005</c:v>
                </c:pt>
                <c:pt idx="3094">
                  <c:v>2.127075</c:v>
                </c:pt>
                <c:pt idx="3095">
                  <c:v>2.119075</c:v>
                </c:pt>
                <c:pt idx="3096">
                  <c:v>2.1180583333333334</c:v>
                </c:pt>
                <c:pt idx="3097">
                  <c:v>2.109666666666667</c:v>
                </c:pt>
                <c:pt idx="3098">
                  <c:v>2.0858000000000003</c:v>
                </c:pt>
                <c:pt idx="3099">
                  <c:v>2.0763333333333334</c:v>
                </c:pt>
                <c:pt idx="3100">
                  <c:v>2.077808333333333</c:v>
                </c:pt>
                <c:pt idx="3101">
                  <c:v>2.0767083333333338</c:v>
                </c:pt>
                <c:pt idx="3102">
                  <c:v>2.0685583333333333</c:v>
                </c:pt>
                <c:pt idx="3103">
                  <c:v>2.0638500000000009</c:v>
                </c:pt>
                <c:pt idx="3104">
                  <c:v>2.0376916666666669</c:v>
                </c:pt>
                <c:pt idx="3105">
                  <c:v>2.0266000000000002</c:v>
                </c:pt>
                <c:pt idx="3106">
                  <c:v>2.017208333333333</c:v>
                </c:pt>
                <c:pt idx="3107">
                  <c:v>2.0086999999999997</c:v>
                </c:pt>
                <c:pt idx="3108">
                  <c:v>1.9767166666666667</c:v>
                </c:pt>
                <c:pt idx="3109">
                  <c:v>1.9643916666666665</c:v>
                </c:pt>
                <c:pt idx="3110">
                  <c:v>1.9588583333333334</c:v>
                </c:pt>
                <c:pt idx="3111">
                  <c:v>1.920533333333333</c:v>
                </c:pt>
                <c:pt idx="3112">
                  <c:v>1.8951833333333334</c:v>
                </c:pt>
                <c:pt idx="3113">
                  <c:v>1.8754666666666664</c:v>
                </c:pt>
                <c:pt idx="3114">
                  <c:v>1.8693916666666668</c:v>
                </c:pt>
                <c:pt idx="3115">
                  <c:v>1.8592833333333332</c:v>
                </c:pt>
                <c:pt idx="3116">
                  <c:v>1.8671666666666662</c:v>
                </c:pt>
                <c:pt idx="3117">
                  <c:v>1.8834666666666668</c:v>
                </c:pt>
                <c:pt idx="3118">
                  <c:v>1.8880583333333334</c:v>
                </c:pt>
                <c:pt idx="3119">
                  <c:v>1.8606416666666663</c:v>
                </c:pt>
                <c:pt idx="3120">
                  <c:v>1.8530333333333331</c:v>
                </c:pt>
                <c:pt idx="3121">
                  <c:v>1.8319416666666666</c:v>
                </c:pt>
                <c:pt idx="3122">
                  <c:v>1.7964833333333334</c:v>
                </c:pt>
                <c:pt idx="3123">
                  <c:v>1.7822166666666666</c:v>
                </c:pt>
                <c:pt idx="3124">
                  <c:v>1.8131416666666667</c:v>
                </c:pt>
                <c:pt idx="3125">
                  <c:v>1.7979666666666665</c:v>
                </c:pt>
                <c:pt idx="3126">
                  <c:v>1.7980500000000001</c:v>
                </c:pt>
                <c:pt idx="3127">
                  <c:v>1.7967166666666665</c:v>
                </c:pt>
                <c:pt idx="3128">
                  <c:v>1.7889916666666668</c:v>
                </c:pt>
                <c:pt idx="3129">
                  <c:v>1.7819249999999995</c:v>
                </c:pt>
                <c:pt idx="3130">
                  <c:v>1.7708416666666666</c:v>
                </c:pt>
                <c:pt idx="3131">
                  <c:v>1.7708416666666666</c:v>
                </c:pt>
                <c:pt idx="3132">
                  <c:v>1.7266333333333332</c:v>
                </c:pt>
                <c:pt idx="3133">
                  <c:v>1.7131333333333334</c:v>
                </c:pt>
                <c:pt idx="3134">
                  <c:v>1.7673333333333334</c:v>
                </c:pt>
                <c:pt idx="3135">
                  <c:v>1.7902083333333334</c:v>
                </c:pt>
                <c:pt idx="3136">
                  <c:v>1.8143166666666666</c:v>
                </c:pt>
                <c:pt idx="3137">
                  <c:v>1.8100250000000002</c:v>
                </c:pt>
                <c:pt idx="3138">
                  <c:v>1.7972000000000001</c:v>
                </c:pt>
                <c:pt idx="3139">
                  <c:v>1.7856166666666666</c:v>
                </c:pt>
                <c:pt idx="3140">
                  <c:v>1.7718750000000003</c:v>
                </c:pt>
                <c:pt idx="3141">
                  <c:v>1.7755916666666665</c:v>
                </c:pt>
                <c:pt idx="3142">
                  <c:v>1.7761750000000001</c:v>
                </c:pt>
                <c:pt idx="3143">
                  <c:v>1.7833333333333332</c:v>
                </c:pt>
                <c:pt idx="3144">
                  <c:v>1.8016083333333335</c:v>
                </c:pt>
                <c:pt idx="3145">
                  <c:v>1.8051666666666666</c:v>
                </c:pt>
                <c:pt idx="3146">
                  <c:v>1.7854666666666665</c:v>
                </c:pt>
                <c:pt idx="3147">
                  <c:v>1.7821666666666667</c:v>
                </c:pt>
                <c:pt idx="3148">
                  <c:v>1.7470583333333336</c:v>
                </c:pt>
                <c:pt idx="3149">
                  <c:v>1.7515083333333334</c:v>
                </c:pt>
                <c:pt idx="3150">
                  <c:v>1.7508166666666669</c:v>
                </c:pt>
                <c:pt idx="3151">
                  <c:v>1.7489416666666668</c:v>
                </c:pt>
                <c:pt idx="3152">
                  <c:v>1.7383833333333332</c:v>
                </c:pt>
                <c:pt idx="3153">
                  <c:v>1.7005083333333335</c:v>
                </c:pt>
                <c:pt idx="3154">
                  <c:v>1.7223249999999999</c:v>
                </c:pt>
                <c:pt idx="3155">
                  <c:v>1.7367666666666663</c:v>
                </c:pt>
                <c:pt idx="3156">
                  <c:v>1.7376666666666667</c:v>
                </c:pt>
                <c:pt idx="3157">
                  <c:v>1.731441666666667</c:v>
                </c:pt>
                <c:pt idx="3158">
                  <c:v>1.7086083333333335</c:v>
                </c:pt>
                <c:pt idx="3159">
                  <c:v>1.6841833333333334</c:v>
                </c:pt>
                <c:pt idx="3160">
                  <c:v>1.6904583333333332</c:v>
                </c:pt>
                <c:pt idx="3161">
                  <c:v>1.7002333333333333</c:v>
                </c:pt>
                <c:pt idx="3162">
                  <c:v>1.7053166666666666</c:v>
                </c:pt>
                <c:pt idx="3163">
                  <c:v>1.6915166666666666</c:v>
                </c:pt>
                <c:pt idx="3164">
                  <c:v>1.6858333333333333</c:v>
                </c:pt>
                <c:pt idx="3165">
                  <c:v>1.6948333333333334</c:v>
                </c:pt>
                <c:pt idx="3166">
                  <c:v>1.6898166666666665</c:v>
                </c:pt>
                <c:pt idx="3167">
                  <c:v>1.6899</c:v>
                </c:pt>
                <c:pt idx="3168">
                  <c:v>1.6993500000000001</c:v>
                </c:pt>
                <c:pt idx="3169">
                  <c:v>1.6864416666666671</c:v>
                </c:pt>
                <c:pt idx="3170">
                  <c:v>1.6832250000000002</c:v>
                </c:pt>
                <c:pt idx="3171">
                  <c:v>1.6867749999999997</c:v>
                </c:pt>
                <c:pt idx="3172">
                  <c:v>1.7175833333333337</c:v>
                </c:pt>
                <c:pt idx="3173">
                  <c:v>1.73935</c:v>
                </c:pt>
                <c:pt idx="3174">
                  <c:v>1.7517250000000002</c:v>
                </c:pt>
                <c:pt idx="3175">
                  <c:v>1.7437083333333334</c:v>
                </c:pt>
                <c:pt idx="3176">
                  <c:v>1.7332583333333333</c:v>
                </c:pt>
                <c:pt idx="3177">
                  <c:v>1.6908166666666666</c:v>
                </c:pt>
                <c:pt idx="3178">
                  <c:v>1.6408750000000001</c:v>
                </c:pt>
                <c:pt idx="3179">
                  <c:v>1.6268666666666665</c:v>
                </c:pt>
                <c:pt idx="3180">
                  <c:v>1.6426666666666663</c:v>
                </c:pt>
                <c:pt idx="3181">
                  <c:v>1.637691666666667</c:v>
                </c:pt>
                <c:pt idx="3182">
                  <c:v>1.6356583333333337</c:v>
                </c:pt>
                <c:pt idx="3183">
                  <c:v>1.6422583333333334</c:v>
                </c:pt>
                <c:pt idx="3184">
                  <c:v>1.6358083333333333</c:v>
                </c:pt>
                <c:pt idx="3185">
                  <c:v>1.6284999999999998</c:v>
                </c:pt>
                <c:pt idx="3186">
                  <c:v>1.6276083333333335</c:v>
                </c:pt>
                <c:pt idx="3187">
                  <c:v>1.6128333333333333</c:v>
                </c:pt>
                <c:pt idx="3188">
                  <c:v>1.5653250000000003</c:v>
                </c:pt>
                <c:pt idx="3189">
                  <c:v>1.5232583333333329</c:v>
                </c:pt>
                <c:pt idx="3190">
                  <c:v>1.507433333333333</c:v>
                </c:pt>
                <c:pt idx="3191">
                  <c:v>1.5149249999999999</c:v>
                </c:pt>
                <c:pt idx="3192">
                  <c:v>1.4679083333333336</c:v>
                </c:pt>
                <c:pt idx="3193">
                  <c:v>1.4705583333333332</c:v>
                </c:pt>
                <c:pt idx="3194">
                  <c:v>1.4907499999999996</c:v>
                </c:pt>
                <c:pt idx="3195">
                  <c:v>1.5322250000000002</c:v>
                </c:pt>
                <c:pt idx="3196">
                  <c:v>1.5247583333333334</c:v>
                </c:pt>
                <c:pt idx="3197">
                  <c:v>1.5703916666666664</c:v>
                </c:pt>
                <c:pt idx="3198">
                  <c:v>1.5707583333333333</c:v>
                </c:pt>
                <c:pt idx="3199">
                  <c:v>1.5735749999999999</c:v>
                </c:pt>
                <c:pt idx="3200">
                  <c:v>1.5718416666666666</c:v>
                </c:pt>
                <c:pt idx="3201">
                  <c:v>1.5672666666666666</c:v>
                </c:pt>
                <c:pt idx="3202">
                  <c:v>1.5538666666666667</c:v>
                </c:pt>
                <c:pt idx="3203">
                  <c:v>1.5562916666666666</c:v>
                </c:pt>
                <c:pt idx="3204">
                  <c:v>1.6068</c:v>
                </c:pt>
                <c:pt idx="3205">
                  <c:v>1.6273583333333335</c:v>
                </c:pt>
                <c:pt idx="3206">
                  <c:v>1.6316250000000003</c:v>
                </c:pt>
                <c:pt idx="3207">
                  <c:v>1.6464083333333335</c:v>
                </c:pt>
                <c:pt idx="3208">
                  <c:v>1.6185666666666663</c:v>
                </c:pt>
                <c:pt idx="3209">
                  <c:v>1.6200666666666663</c:v>
                </c:pt>
                <c:pt idx="3210">
                  <c:v>1.6279833333333331</c:v>
                </c:pt>
                <c:pt idx="3211">
                  <c:v>1.6311833333333332</c:v>
                </c:pt>
                <c:pt idx="3212">
                  <c:v>1.582441666666667</c:v>
                </c:pt>
                <c:pt idx="3213">
                  <c:v>1.5784333333333336</c:v>
                </c:pt>
                <c:pt idx="3214">
                  <c:v>1.5551583333333336</c:v>
                </c:pt>
                <c:pt idx="3215">
                  <c:v>1.566108333333333</c:v>
                </c:pt>
                <c:pt idx="3216">
                  <c:v>1.5619666666666665</c:v>
                </c:pt>
                <c:pt idx="3217">
                  <c:v>1.5534749999999999</c:v>
                </c:pt>
                <c:pt idx="3218">
                  <c:v>1.5761749999999999</c:v>
                </c:pt>
                <c:pt idx="3219">
                  <c:v>1.5831999999999999</c:v>
                </c:pt>
                <c:pt idx="3220">
                  <c:v>1.5642666666666667</c:v>
                </c:pt>
                <c:pt idx="3221">
                  <c:v>1.54695</c:v>
                </c:pt>
                <c:pt idx="3222">
                  <c:v>1.5394083333333333</c:v>
                </c:pt>
                <c:pt idx="3223">
                  <c:v>1.5285166666666667</c:v>
                </c:pt>
                <c:pt idx="3224">
                  <c:v>1.5395583333333336</c:v>
                </c:pt>
                <c:pt idx="3225">
                  <c:v>1.5199166666666668</c:v>
                </c:pt>
                <c:pt idx="3226">
                  <c:v>1.5200166666666668</c:v>
                </c:pt>
                <c:pt idx="3227">
                  <c:v>1.5062416666666667</c:v>
                </c:pt>
                <c:pt idx="3228">
                  <c:v>1.4912749999999999</c:v>
                </c:pt>
                <c:pt idx="3229">
                  <c:v>1.4853000000000003</c:v>
                </c:pt>
                <c:pt idx="3230">
                  <c:v>1.5031166666666669</c:v>
                </c:pt>
                <c:pt idx="3231">
                  <c:v>1.5065916666666663</c:v>
                </c:pt>
                <c:pt idx="3232">
                  <c:v>1.4899500000000003</c:v>
                </c:pt>
                <c:pt idx="3233">
                  <c:v>1.4578083333333332</c:v>
                </c:pt>
                <c:pt idx="3234">
                  <c:v>1.4340166666666665</c:v>
                </c:pt>
                <c:pt idx="3235">
                  <c:v>1.44085</c:v>
                </c:pt>
                <c:pt idx="3236">
                  <c:v>1.4221083333333333</c:v>
                </c:pt>
                <c:pt idx="3237">
                  <c:v>1.3943916666666665</c:v>
                </c:pt>
                <c:pt idx="3238">
                  <c:v>1.4050750000000001</c:v>
                </c:pt>
                <c:pt idx="3239">
                  <c:v>1.3577333333333332</c:v>
                </c:pt>
                <c:pt idx="3240">
                  <c:v>1.3273666666666666</c:v>
                </c:pt>
                <c:pt idx="3241">
                  <c:v>1.3250083333333331</c:v>
                </c:pt>
                <c:pt idx="3242">
                  <c:v>1.312858333333333</c:v>
                </c:pt>
                <c:pt idx="3243">
                  <c:v>1.3061083333333332</c:v>
                </c:pt>
                <c:pt idx="3244">
                  <c:v>1.2838166666666666</c:v>
                </c:pt>
                <c:pt idx="3245">
                  <c:v>1.3113083333333331</c:v>
                </c:pt>
                <c:pt idx="3246">
                  <c:v>1.3127666666666664</c:v>
                </c:pt>
                <c:pt idx="3247">
                  <c:v>1.2959499999999999</c:v>
                </c:pt>
                <c:pt idx="3248">
                  <c:v>1.2681416666666665</c:v>
                </c:pt>
                <c:pt idx="3249">
                  <c:v>1.2509999999999997</c:v>
                </c:pt>
                <c:pt idx="3250">
                  <c:v>1.2608499999999998</c:v>
                </c:pt>
                <c:pt idx="3251">
                  <c:v>1.2058249999999999</c:v>
                </c:pt>
                <c:pt idx="3252">
                  <c:v>1.2079916666666668</c:v>
                </c:pt>
                <c:pt idx="3253">
                  <c:v>1.1894750000000001</c:v>
                </c:pt>
                <c:pt idx="3254">
                  <c:v>1.209125</c:v>
                </c:pt>
                <c:pt idx="3255">
                  <c:v>1.20225</c:v>
                </c:pt>
                <c:pt idx="3256">
                  <c:v>1.1928583333333334</c:v>
                </c:pt>
                <c:pt idx="3257">
                  <c:v>1.2098250000000002</c:v>
                </c:pt>
                <c:pt idx="3258">
                  <c:v>1.2179999999999997</c:v>
                </c:pt>
                <c:pt idx="3259">
                  <c:v>1.2052666666666665</c:v>
                </c:pt>
                <c:pt idx="3260">
                  <c:v>1.1900500000000001</c:v>
                </c:pt>
                <c:pt idx="3261">
                  <c:v>1.1588833333333333</c:v>
                </c:pt>
                <c:pt idx="3262">
                  <c:v>1.1038416666666671</c:v>
                </c:pt>
                <c:pt idx="3263">
                  <c:v>1.1053916666666666</c:v>
                </c:pt>
                <c:pt idx="3264">
                  <c:v>1.1453083333333334</c:v>
                </c:pt>
                <c:pt idx="3265">
                  <c:v>1.1641083333333333</c:v>
                </c:pt>
                <c:pt idx="3266">
                  <c:v>1.1707583333333333</c:v>
                </c:pt>
                <c:pt idx="3267">
                  <c:v>1.1912166666666666</c:v>
                </c:pt>
                <c:pt idx="3268">
                  <c:v>1.2115083333333334</c:v>
                </c:pt>
                <c:pt idx="3269">
                  <c:v>1.2461666666666666</c:v>
                </c:pt>
                <c:pt idx="3270">
                  <c:v>1.2262500000000001</c:v>
                </c:pt>
                <c:pt idx="3271">
                  <c:v>1.2109750000000001</c:v>
                </c:pt>
                <c:pt idx="3272">
                  <c:v>1.1780666666666668</c:v>
                </c:pt>
                <c:pt idx="3273">
                  <c:v>1.1500250000000001</c:v>
                </c:pt>
                <c:pt idx="3274">
                  <c:v>1.1501083333333331</c:v>
                </c:pt>
                <c:pt idx="3275">
                  <c:v>1.1437416666666667</c:v>
                </c:pt>
                <c:pt idx="3276">
                  <c:v>1.1384333333333334</c:v>
                </c:pt>
                <c:pt idx="3277">
                  <c:v>1.1071916666666668</c:v>
                </c:pt>
                <c:pt idx="3278">
                  <c:v>1.1060749999999999</c:v>
                </c:pt>
                <c:pt idx="3279">
                  <c:v>1.1039000000000001</c:v>
                </c:pt>
                <c:pt idx="3280">
                  <c:v>1.0921916666666667</c:v>
                </c:pt>
                <c:pt idx="3281">
                  <c:v>1.0852083333333333</c:v>
                </c:pt>
                <c:pt idx="3282">
                  <c:v>1.0549999999999999</c:v>
                </c:pt>
                <c:pt idx="3283">
                  <c:v>1.0433250000000001</c:v>
                </c:pt>
                <c:pt idx="3284">
                  <c:v>0.98169166666666696</c:v>
                </c:pt>
                <c:pt idx="3285">
                  <c:v>0.93690000000000007</c:v>
                </c:pt>
                <c:pt idx="3286">
                  <c:v>0.91947500000000015</c:v>
                </c:pt>
                <c:pt idx="3287">
                  <c:v>0.87034166666666657</c:v>
                </c:pt>
                <c:pt idx="3288">
                  <c:v>0.89210833333333328</c:v>
                </c:pt>
                <c:pt idx="3289">
                  <c:v>0.91523333333333323</c:v>
                </c:pt>
                <c:pt idx="3290">
                  <c:v>0.88829166666666692</c:v>
                </c:pt>
                <c:pt idx="3291">
                  <c:v>0.86865833333333331</c:v>
                </c:pt>
                <c:pt idx="3292">
                  <c:v>0.825075</c:v>
                </c:pt>
                <c:pt idx="3293">
                  <c:v>0.75761666666666649</c:v>
                </c:pt>
                <c:pt idx="3294">
                  <c:v>0.77684166666666654</c:v>
                </c:pt>
                <c:pt idx="3295">
                  <c:v>0.8263166666666667</c:v>
                </c:pt>
                <c:pt idx="3296">
                  <c:v>0.80649166666666672</c:v>
                </c:pt>
                <c:pt idx="3297">
                  <c:v>0.83397500000000013</c:v>
                </c:pt>
                <c:pt idx="3298">
                  <c:v>0.84892500000000004</c:v>
                </c:pt>
                <c:pt idx="3299">
                  <c:v>0.83742499999999997</c:v>
                </c:pt>
                <c:pt idx="3300">
                  <c:v>0.81509166666666666</c:v>
                </c:pt>
                <c:pt idx="3301">
                  <c:v>0.78665833333333346</c:v>
                </c:pt>
                <c:pt idx="3302">
                  <c:v>0.75935833333333325</c:v>
                </c:pt>
                <c:pt idx="3303">
                  <c:v>0.76362499999999989</c:v>
                </c:pt>
                <c:pt idx="3304">
                  <c:v>0.776725</c:v>
                </c:pt>
                <c:pt idx="3305">
                  <c:v>0.77471666666666661</c:v>
                </c:pt>
                <c:pt idx="3306">
                  <c:v>0.75204166666666683</c:v>
                </c:pt>
                <c:pt idx="3307">
                  <c:v>0.76299166666666673</c:v>
                </c:pt>
                <c:pt idx="3308">
                  <c:v>0.83446666666666669</c:v>
                </c:pt>
                <c:pt idx="3309">
                  <c:v>0.83280833333333337</c:v>
                </c:pt>
                <c:pt idx="3310">
                  <c:v>0.8673749999999999</c:v>
                </c:pt>
                <c:pt idx="3311">
                  <c:v>0.90732500000000005</c:v>
                </c:pt>
                <c:pt idx="3312">
                  <c:v>0.91714166666666674</c:v>
                </c:pt>
                <c:pt idx="3313">
                  <c:v>0.92556666666666654</c:v>
                </c:pt>
                <c:pt idx="3314">
                  <c:v>0.98333333333333339</c:v>
                </c:pt>
                <c:pt idx="3315">
                  <c:v>0.97994999999999999</c:v>
                </c:pt>
                <c:pt idx="3316">
                  <c:v>0.96398333333333319</c:v>
                </c:pt>
                <c:pt idx="3317">
                  <c:v>0.93250000000000011</c:v>
                </c:pt>
                <c:pt idx="3318">
                  <c:v>0.92026666666666657</c:v>
                </c:pt>
                <c:pt idx="3319">
                  <c:v>0.90125833333333338</c:v>
                </c:pt>
                <c:pt idx="3320">
                  <c:v>0.86395</c:v>
                </c:pt>
                <c:pt idx="3321">
                  <c:v>0.83783333333333332</c:v>
                </c:pt>
                <c:pt idx="3322">
                  <c:v>0.8506999999999999</c:v>
                </c:pt>
                <c:pt idx="3323">
                  <c:v>0.84784999999999988</c:v>
                </c:pt>
                <c:pt idx="3324">
                  <c:v>0.84391666666666676</c:v>
                </c:pt>
                <c:pt idx="3325">
                  <c:v>0.8497083333333334</c:v>
                </c:pt>
                <c:pt idx="3326">
                  <c:v>0.86245833333333344</c:v>
                </c:pt>
                <c:pt idx="3327">
                  <c:v>0.84834166666666666</c:v>
                </c:pt>
                <c:pt idx="3328">
                  <c:v>0.80094166666666666</c:v>
                </c:pt>
                <c:pt idx="3329">
                  <c:v>0.77855833333333335</c:v>
                </c:pt>
                <c:pt idx="3330">
                  <c:v>0.79105000000000014</c:v>
                </c:pt>
                <c:pt idx="3331">
                  <c:v>0.78097500000000009</c:v>
                </c:pt>
                <c:pt idx="3332">
                  <c:v>0.8024916666666666</c:v>
                </c:pt>
                <c:pt idx="3333">
                  <c:v>0.86665833333333342</c:v>
                </c:pt>
                <c:pt idx="3334">
                  <c:v>0.92374166666666657</c:v>
                </c:pt>
                <c:pt idx="3335">
                  <c:v>0.91681666666666661</c:v>
                </c:pt>
                <c:pt idx="3336">
                  <c:v>0.93477500000000002</c:v>
                </c:pt>
                <c:pt idx="3337">
                  <c:v>0.95243333333333313</c:v>
                </c:pt>
                <c:pt idx="3338">
                  <c:v>0.95392499999999991</c:v>
                </c:pt>
                <c:pt idx="3339">
                  <c:v>0.97176666666666656</c:v>
                </c:pt>
                <c:pt idx="3340">
                  <c:v>1.0149416666666666</c:v>
                </c:pt>
                <c:pt idx="3341">
                  <c:v>0.99702499999999994</c:v>
                </c:pt>
                <c:pt idx="3342">
                  <c:v>0.98085000000000011</c:v>
                </c:pt>
                <c:pt idx="3343">
                  <c:v>0.96994166666666659</c:v>
                </c:pt>
                <c:pt idx="3344">
                  <c:v>0.99082500000000007</c:v>
                </c:pt>
                <c:pt idx="3345">
                  <c:v>1.0314666666666668</c:v>
                </c:pt>
                <c:pt idx="3346">
                  <c:v>1.0413250000000001</c:v>
                </c:pt>
                <c:pt idx="3347">
                  <c:v>1.0134416666666668</c:v>
                </c:pt>
                <c:pt idx="3348">
                  <c:v>0.97509999999999986</c:v>
                </c:pt>
                <c:pt idx="3349">
                  <c:v>0.98746666666666671</c:v>
                </c:pt>
                <c:pt idx="3350">
                  <c:v>1.0383333333333333</c:v>
                </c:pt>
                <c:pt idx="3351">
                  <c:v>1.0782916666666666</c:v>
                </c:pt>
                <c:pt idx="3352">
                  <c:v>1.06355</c:v>
                </c:pt>
                <c:pt idx="3353">
                  <c:v>1.1185166666666666</c:v>
                </c:pt>
                <c:pt idx="3354">
                  <c:v>1.1311416666666665</c:v>
                </c:pt>
                <c:pt idx="3355">
                  <c:v>1.1447749999999999</c:v>
                </c:pt>
                <c:pt idx="3356">
                  <c:v>1.1437833333333334</c:v>
                </c:pt>
                <c:pt idx="3357">
                  <c:v>1.1208666666666669</c:v>
                </c:pt>
                <c:pt idx="3358">
                  <c:v>1.0857166666666667</c:v>
                </c:pt>
                <c:pt idx="3359">
                  <c:v>1.0812666666666666</c:v>
                </c:pt>
                <c:pt idx="3360">
                  <c:v>1.0766083333333334</c:v>
                </c:pt>
                <c:pt idx="3361">
                  <c:v>1.0615166666666667</c:v>
                </c:pt>
                <c:pt idx="3362">
                  <c:v>1.0323249999999999</c:v>
                </c:pt>
                <c:pt idx="3363">
                  <c:v>1.0473833333333331</c:v>
                </c:pt>
                <c:pt idx="3364">
                  <c:v>1.0389250000000001</c:v>
                </c:pt>
                <c:pt idx="3365">
                  <c:v>1.0351833333333336</c:v>
                </c:pt>
                <c:pt idx="3366">
                  <c:v>1.0183333333333333</c:v>
                </c:pt>
                <c:pt idx="3367">
                  <c:v>1.0212583333333336</c:v>
                </c:pt>
                <c:pt idx="3368">
                  <c:v>1.0239749999999999</c:v>
                </c:pt>
                <c:pt idx="3369">
                  <c:v>1.0284250000000001</c:v>
                </c:pt>
                <c:pt idx="3370">
                  <c:v>1.0921416666666668</c:v>
                </c:pt>
                <c:pt idx="3371">
                  <c:v>1.0645249999999999</c:v>
                </c:pt>
                <c:pt idx="3372">
                  <c:v>1.0655083333333333</c:v>
                </c:pt>
                <c:pt idx="3373">
                  <c:v>1.1043750000000001</c:v>
                </c:pt>
                <c:pt idx="3374">
                  <c:v>1.1107166666666666</c:v>
                </c:pt>
                <c:pt idx="3375">
                  <c:v>1.1011083333333334</c:v>
                </c:pt>
                <c:pt idx="3376">
                  <c:v>1.0983833333333333</c:v>
                </c:pt>
                <c:pt idx="3377">
                  <c:v>1.0819916666666667</c:v>
                </c:pt>
                <c:pt idx="3378">
                  <c:v>1.1130500000000001</c:v>
                </c:pt>
                <c:pt idx="3379">
                  <c:v>1.1175083333333335</c:v>
                </c:pt>
                <c:pt idx="3380">
                  <c:v>1.1126916666666669</c:v>
                </c:pt>
                <c:pt idx="3381">
                  <c:v>1.1021083333333332</c:v>
                </c:pt>
                <c:pt idx="3382">
                  <c:v>1.1312</c:v>
                </c:pt>
                <c:pt idx="3383">
                  <c:v>1.1533833333333334</c:v>
                </c:pt>
                <c:pt idx="3384">
                  <c:v>1.1549916666666664</c:v>
                </c:pt>
                <c:pt idx="3385">
                  <c:v>1.1556833333333334</c:v>
                </c:pt>
                <c:pt idx="3386">
                  <c:v>1.1527666666666665</c:v>
                </c:pt>
                <c:pt idx="3387">
                  <c:v>1.1527666666666665</c:v>
                </c:pt>
                <c:pt idx="3388">
                  <c:v>1.1513333333333333</c:v>
                </c:pt>
                <c:pt idx="3389">
                  <c:v>1.1418583333333334</c:v>
                </c:pt>
                <c:pt idx="3390">
                  <c:v>1.1794499999999999</c:v>
                </c:pt>
                <c:pt idx="3391">
                  <c:v>1.1916499999999999</c:v>
                </c:pt>
                <c:pt idx="3392">
                  <c:v>1.1915666666666664</c:v>
                </c:pt>
                <c:pt idx="3393">
                  <c:v>1.1651749999999998</c:v>
                </c:pt>
                <c:pt idx="3394">
                  <c:v>1.0999000000000001</c:v>
                </c:pt>
                <c:pt idx="3395">
                  <c:v>1.0954416666666669</c:v>
                </c:pt>
                <c:pt idx="3396">
                  <c:v>1.1052999999999999</c:v>
                </c:pt>
                <c:pt idx="3397">
                  <c:v>1.1275500000000001</c:v>
                </c:pt>
                <c:pt idx="3398">
                  <c:v>1.1418833333333334</c:v>
                </c:pt>
                <c:pt idx="3399">
                  <c:v>1.1281166666666669</c:v>
                </c:pt>
                <c:pt idx="3400">
                  <c:v>1.1417666666666666</c:v>
                </c:pt>
                <c:pt idx="3401">
                  <c:v>1.1406166666666668</c:v>
                </c:pt>
                <c:pt idx="3402">
                  <c:v>1.1135083333333335</c:v>
                </c:pt>
                <c:pt idx="3403">
                  <c:v>1.1167833333333335</c:v>
                </c:pt>
                <c:pt idx="3404">
                  <c:v>1.1177249999999999</c:v>
                </c:pt>
                <c:pt idx="3405">
                  <c:v>1.1155833333333334</c:v>
                </c:pt>
                <c:pt idx="3406">
                  <c:v>1.0942750000000001</c:v>
                </c:pt>
                <c:pt idx="3407">
                  <c:v>1.078975</c:v>
                </c:pt>
                <c:pt idx="3408">
                  <c:v>1.0382666666666667</c:v>
                </c:pt>
                <c:pt idx="3409">
                  <c:v>1.0137416666666665</c:v>
                </c:pt>
                <c:pt idx="3410">
                  <c:v>0.96366666666666667</c:v>
                </c:pt>
                <c:pt idx="3411">
                  <c:v>0.95115000000000005</c:v>
                </c:pt>
                <c:pt idx="3412">
                  <c:v>0.93744166666666684</c:v>
                </c:pt>
                <c:pt idx="3413">
                  <c:v>0.9169666666666666</c:v>
                </c:pt>
                <c:pt idx="3414">
                  <c:v>0.89541666666666664</c:v>
                </c:pt>
                <c:pt idx="3415">
                  <c:v>0.88554999999999995</c:v>
                </c:pt>
                <c:pt idx="3416">
                  <c:v>0.92437500000000006</c:v>
                </c:pt>
                <c:pt idx="3417">
                  <c:v>0.97254166666666653</c:v>
                </c:pt>
                <c:pt idx="3418">
                  <c:v>0.97795000000000032</c:v>
                </c:pt>
                <c:pt idx="3419">
                  <c:v>0.95386666666666653</c:v>
                </c:pt>
                <c:pt idx="3420">
                  <c:v>0.94003333333333339</c:v>
                </c:pt>
                <c:pt idx="3421">
                  <c:v>0.9508416666666667</c:v>
                </c:pt>
                <c:pt idx="3422">
                  <c:v>0.9774166666666666</c:v>
                </c:pt>
                <c:pt idx="3423">
                  <c:v>0.9700249999999998</c:v>
                </c:pt>
                <c:pt idx="3424">
                  <c:v>0.96182499999999982</c:v>
                </c:pt>
                <c:pt idx="3425">
                  <c:v>0.95725833333333332</c:v>
                </c:pt>
                <c:pt idx="3426">
                  <c:v>0.94093333333333329</c:v>
                </c:pt>
                <c:pt idx="3427">
                  <c:v>0.94089166666666679</c:v>
                </c:pt>
                <c:pt idx="3428">
                  <c:v>0.90629999999999988</c:v>
                </c:pt>
                <c:pt idx="3429">
                  <c:v>0.87983333333333347</c:v>
                </c:pt>
                <c:pt idx="3430">
                  <c:v>0.84176666666666655</c:v>
                </c:pt>
                <c:pt idx="3431">
                  <c:v>0.83543333333333347</c:v>
                </c:pt>
                <c:pt idx="3432">
                  <c:v>0.82965</c:v>
                </c:pt>
                <c:pt idx="3433">
                  <c:v>0.80019166666666675</c:v>
                </c:pt>
                <c:pt idx="3434">
                  <c:v>0.74555000000000005</c:v>
                </c:pt>
                <c:pt idx="3435">
                  <c:v>0.7355750000000002</c:v>
                </c:pt>
                <c:pt idx="3436">
                  <c:v>0.70413333333333339</c:v>
                </c:pt>
                <c:pt idx="3437">
                  <c:v>0.67710833333333342</c:v>
                </c:pt>
                <c:pt idx="3438">
                  <c:v>0.66095833333333343</c:v>
                </c:pt>
                <c:pt idx="3439">
                  <c:v>0.59061666666666657</c:v>
                </c:pt>
                <c:pt idx="3440">
                  <c:v>0.50169999999999992</c:v>
                </c:pt>
                <c:pt idx="3441">
                  <c:v>0.60882500000000006</c:v>
                </c:pt>
                <c:pt idx="3442">
                  <c:v>0.60682500000000006</c:v>
                </c:pt>
                <c:pt idx="3443">
                  <c:v>0.68067499999999992</c:v>
                </c:pt>
                <c:pt idx="3444">
                  <c:v>0.85254166666666686</c:v>
                </c:pt>
                <c:pt idx="3445">
                  <c:v>0.85049166666666665</c:v>
                </c:pt>
                <c:pt idx="3446">
                  <c:v>0.96225833333333333</c:v>
                </c:pt>
                <c:pt idx="3447">
                  <c:v>1.1125499999999999</c:v>
                </c:pt>
                <c:pt idx="3448">
                  <c:v>1.1012833333333334</c:v>
                </c:pt>
                <c:pt idx="3449">
                  <c:v>0.93734999999999991</c:v>
                </c:pt>
                <c:pt idx="3450">
                  <c:v>0.84668333333333345</c:v>
                </c:pt>
                <c:pt idx="3451">
                  <c:v>0.88621666666666676</c:v>
                </c:pt>
                <c:pt idx="3452">
                  <c:v>0.89587500000000009</c:v>
                </c:pt>
                <c:pt idx="3453">
                  <c:v>0.80179166666666657</c:v>
                </c:pt>
                <c:pt idx="3454">
                  <c:v>0.75323333333333331</c:v>
                </c:pt>
                <c:pt idx="3455">
                  <c:v>0.73850833333333332</c:v>
                </c:pt>
                <c:pt idx="3456">
                  <c:v>0.74479166666666663</c:v>
                </c:pt>
                <c:pt idx="3457">
                  <c:v>0.7359</c:v>
                </c:pt>
                <c:pt idx="3458">
                  <c:v>0.71886666666666654</c:v>
                </c:pt>
                <c:pt idx="3459">
                  <c:v>0.72042499999999998</c:v>
                </c:pt>
                <c:pt idx="3460">
                  <c:v>0.74168333333333336</c:v>
                </c:pt>
                <c:pt idx="3461">
                  <c:v>0.81816666666666682</c:v>
                </c:pt>
                <c:pt idx="3462">
                  <c:v>0.81775833333333325</c:v>
                </c:pt>
                <c:pt idx="3463">
                  <c:v>0.76951666666666652</c:v>
                </c:pt>
                <c:pt idx="3464">
                  <c:v>0.77043333333333319</c:v>
                </c:pt>
                <c:pt idx="3465">
                  <c:v>0.77606666666666657</c:v>
                </c:pt>
                <c:pt idx="3466">
                  <c:v>0.7874416666666666</c:v>
                </c:pt>
                <c:pt idx="3467">
                  <c:v>0.75906666666666656</c:v>
                </c:pt>
                <c:pt idx="3468">
                  <c:v>0.73295833333333338</c:v>
                </c:pt>
                <c:pt idx="3469">
                  <c:v>0.74395833333333317</c:v>
                </c:pt>
                <c:pt idx="3470">
                  <c:v>0.76455833333333345</c:v>
                </c:pt>
                <c:pt idx="3471">
                  <c:v>0.78003333333333347</c:v>
                </c:pt>
                <c:pt idx="3472">
                  <c:v>0.8096916666666667</c:v>
                </c:pt>
                <c:pt idx="3473">
                  <c:v>0.79059166666666669</c:v>
                </c:pt>
                <c:pt idx="3474">
                  <c:v>0.74891666666666656</c:v>
                </c:pt>
                <c:pt idx="3475">
                  <c:v>0.75343333333333329</c:v>
                </c:pt>
                <c:pt idx="3476">
                  <c:v>0.72323333333333328</c:v>
                </c:pt>
                <c:pt idx="3477">
                  <c:v>0.71080833333333338</c:v>
                </c:pt>
                <c:pt idx="3478">
                  <c:v>0.66883333333333328</c:v>
                </c:pt>
                <c:pt idx="3479">
                  <c:v>0.65337499999999993</c:v>
                </c:pt>
                <c:pt idx="3480">
                  <c:v>0.65344999999999998</c:v>
                </c:pt>
                <c:pt idx="3481">
                  <c:v>0.66365833333333335</c:v>
                </c:pt>
                <c:pt idx="3482">
                  <c:v>0.71499999999999986</c:v>
                </c:pt>
                <c:pt idx="3483">
                  <c:v>0.67549166666666649</c:v>
                </c:pt>
                <c:pt idx="3484">
                  <c:v>0.65359999999999996</c:v>
                </c:pt>
                <c:pt idx="3485">
                  <c:v>0.68360833333333337</c:v>
                </c:pt>
                <c:pt idx="3486">
                  <c:v>0.67002499999999998</c:v>
                </c:pt>
                <c:pt idx="3487">
                  <c:v>0.62604999999999988</c:v>
                </c:pt>
                <c:pt idx="3488">
                  <c:v>0.61197500000000005</c:v>
                </c:pt>
                <c:pt idx="3489">
                  <c:v>0.61946666666666661</c:v>
                </c:pt>
                <c:pt idx="3490">
                  <c:v>0.63195833333333329</c:v>
                </c:pt>
                <c:pt idx="3491">
                  <c:v>0.63424999999999987</c:v>
                </c:pt>
                <c:pt idx="3492">
                  <c:v>0.62054999999999993</c:v>
                </c:pt>
                <c:pt idx="3493">
                  <c:v>0.60066666666666657</c:v>
                </c:pt>
                <c:pt idx="3494">
                  <c:v>0.59005000000000007</c:v>
                </c:pt>
                <c:pt idx="3495">
                  <c:v>0.58879999999999999</c:v>
                </c:pt>
                <c:pt idx="3496">
                  <c:v>0.62129166666666669</c:v>
                </c:pt>
                <c:pt idx="3497">
                  <c:v>0.63626666666666665</c:v>
                </c:pt>
                <c:pt idx="3498">
                  <c:v>0.62630833333333336</c:v>
                </c:pt>
                <c:pt idx="3499">
                  <c:v>0.61970833333333331</c:v>
                </c:pt>
                <c:pt idx="3500">
                  <c:v>0.63579166666666664</c:v>
                </c:pt>
                <c:pt idx="3501">
                  <c:v>0.64432499999999993</c:v>
                </c:pt>
                <c:pt idx="3502">
                  <c:v>0.70155000000000001</c:v>
                </c:pt>
                <c:pt idx="3503">
                  <c:v>0.71545000000000003</c:v>
                </c:pt>
                <c:pt idx="3504">
                  <c:v>0.75719166666666649</c:v>
                </c:pt>
                <c:pt idx="3505">
                  <c:v>0.7517166666666667</c:v>
                </c:pt>
                <c:pt idx="3506">
                  <c:v>0.73891666666666678</c:v>
                </c:pt>
                <c:pt idx="3507">
                  <c:v>0.72250833333333342</c:v>
                </c:pt>
                <c:pt idx="3508">
                  <c:v>0.65548333333333342</c:v>
                </c:pt>
                <c:pt idx="3509">
                  <c:v>0.64450833333333335</c:v>
                </c:pt>
                <c:pt idx="3510">
                  <c:v>0.63310833333333327</c:v>
                </c:pt>
                <c:pt idx="3511">
                  <c:v>0.64292499999999997</c:v>
                </c:pt>
                <c:pt idx="3512">
                  <c:v>0.65227500000000005</c:v>
                </c:pt>
                <c:pt idx="3513">
                  <c:v>0.63880833333333331</c:v>
                </c:pt>
                <c:pt idx="3514">
                  <c:v>0.64044999999999996</c:v>
                </c:pt>
                <c:pt idx="3515">
                  <c:v>0.62039166666666656</c:v>
                </c:pt>
                <c:pt idx="3516">
                  <c:v>0.63721666666666676</c:v>
                </c:pt>
                <c:pt idx="3517">
                  <c:v>0.63461666666666672</c:v>
                </c:pt>
                <c:pt idx="3518">
                  <c:v>0.61223333333333319</c:v>
                </c:pt>
                <c:pt idx="3519">
                  <c:v>0.60846666666666671</c:v>
                </c:pt>
                <c:pt idx="3520">
                  <c:v>0.6075166666666667</c:v>
                </c:pt>
                <c:pt idx="3521">
                  <c:v>0.61012500000000003</c:v>
                </c:pt>
                <c:pt idx="3522">
                  <c:v>0.64129166666666659</c:v>
                </c:pt>
                <c:pt idx="3523">
                  <c:v>0.62100833333333338</c:v>
                </c:pt>
                <c:pt idx="3524">
                  <c:v>0.61977499999999996</c:v>
                </c:pt>
                <c:pt idx="3525">
                  <c:v>0.63022499999999992</c:v>
                </c:pt>
                <c:pt idx="3526">
                  <c:v>0.61004999999999998</c:v>
                </c:pt>
                <c:pt idx="3527">
                  <c:v>0.60920833333333324</c:v>
                </c:pt>
                <c:pt idx="3528">
                  <c:v>0.6024250000000001</c:v>
                </c:pt>
                <c:pt idx="3529">
                  <c:v>0.60035833333333322</c:v>
                </c:pt>
                <c:pt idx="3530">
                  <c:v>0.6216583333333332</c:v>
                </c:pt>
                <c:pt idx="3531">
                  <c:v>0.60456666666666659</c:v>
                </c:pt>
                <c:pt idx="3532">
                  <c:v>0.60305000000000009</c:v>
                </c:pt>
                <c:pt idx="3533">
                  <c:v>0.58668333333333333</c:v>
                </c:pt>
                <c:pt idx="3534">
                  <c:v>0.58714999999999995</c:v>
                </c:pt>
                <c:pt idx="3535">
                  <c:v>0.57020833333333332</c:v>
                </c:pt>
                <c:pt idx="3536">
                  <c:v>0.56540000000000001</c:v>
                </c:pt>
                <c:pt idx="3537">
                  <c:v>0.54966666666666664</c:v>
                </c:pt>
                <c:pt idx="3538">
                  <c:v>0.53746666666666665</c:v>
                </c:pt>
                <c:pt idx="3539">
                  <c:v>0.5434916666666666</c:v>
                </c:pt>
                <c:pt idx="3540">
                  <c:v>0.53615000000000002</c:v>
                </c:pt>
                <c:pt idx="3541">
                  <c:v>0.54007499999999997</c:v>
                </c:pt>
                <c:pt idx="3542">
                  <c:v>0.52906666666666669</c:v>
                </c:pt>
                <c:pt idx="3543">
                  <c:v>0.50119999999999987</c:v>
                </c:pt>
                <c:pt idx="3544">
                  <c:v>0.51670000000000005</c:v>
                </c:pt>
                <c:pt idx="3545">
                  <c:v>0.51959166666666667</c:v>
                </c:pt>
                <c:pt idx="3546">
                  <c:v>0.50085833333333329</c:v>
                </c:pt>
                <c:pt idx="3547">
                  <c:v>0.52364166666666667</c:v>
                </c:pt>
                <c:pt idx="3548">
                  <c:v>0.51270833333333332</c:v>
                </c:pt>
                <c:pt idx="3549">
                  <c:v>0.51946666666666674</c:v>
                </c:pt>
                <c:pt idx="3550">
                  <c:v>0.52492499999999997</c:v>
                </c:pt>
                <c:pt idx="3551">
                  <c:v>0.56527500000000008</c:v>
                </c:pt>
                <c:pt idx="3552">
                  <c:v>0.59000000000000008</c:v>
                </c:pt>
                <c:pt idx="3553">
                  <c:v>0.60411666666666675</c:v>
                </c:pt>
                <c:pt idx="3554">
                  <c:v>0.60754166666666665</c:v>
                </c:pt>
                <c:pt idx="3555">
                  <c:v>0.58605833333333346</c:v>
                </c:pt>
                <c:pt idx="3556">
                  <c:v>0.57160833333333327</c:v>
                </c:pt>
                <c:pt idx="3557">
                  <c:v>0.56815000000000004</c:v>
                </c:pt>
                <c:pt idx="3558">
                  <c:v>0.55625833333333341</c:v>
                </c:pt>
                <c:pt idx="3559">
                  <c:v>0.55390833333333334</c:v>
                </c:pt>
                <c:pt idx="3560">
                  <c:v>0.55753333333333333</c:v>
                </c:pt>
                <c:pt idx="3561">
                  <c:v>0.59550833333333331</c:v>
                </c:pt>
                <c:pt idx="3562">
                  <c:v>0.61618333333333319</c:v>
                </c:pt>
                <c:pt idx="3563">
                  <c:v>0.62714166666666671</c:v>
                </c:pt>
                <c:pt idx="3564">
                  <c:v>0.64812500000000006</c:v>
                </c:pt>
                <c:pt idx="3565">
                  <c:v>0.65549999999999997</c:v>
                </c:pt>
                <c:pt idx="3566">
                  <c:v>0.63717499999999994</c:v>
                </c:pt>
                <c:pt idx="3567">
                  <c:v>0.59311666666666674</c:v>
                </c:pt>
                <c:pt idx="3568">
                  <c:v>0.582175</c:v>
                </c:pt>
                <c:pt idx="3569">
                  <c:v>0.59898333333333331</c:v>
                </c:pt>
                <c:pt idx="3570">
                  <c:v>0.61555833333333332</c:v>
                </c:pt>
                <c:pt idx="3571">
                  <c:v>0.58980833333333316</c:v>
                </c:pt>
                <c:pt idx="3572">
                  <c:v>0.59001666666666663</c:v>
                </c:pt>
                <c:pt idx="3573">
                  <c:v>0.59725833333333334</c:v>
                </c:pt>
                <c:pt idx="3574">
                  <c:v>0.57496666666666674</c:v>
                </c:pt>
                <c:pt idx="3575">
                  <c:v>0.56876666666666675</c:v>
                </c:pt>
                <c:pt idx="3576">
                  <c:v>0.56935000000000002</c:v>
                </c:pt>
                <c:pt idx="3577">
                  <c:v>0.56142500000000017</c:v>
                </c:pt>
                <c:pt idx="3578">
                  <c:v>0.55299166666666666</c:v>
                </c:pt>
                <c:pt idx="3579">
                  <c:v>0.55999166666666678</c:v>
                </c:pt>
                <c:pt idx="3580">
                  <c:v>0.531775</c:v>
                </c:pt>
                <c:pt idx="3581">
                  <c:v>0.53057500000000013</c:v>
                </c:pt>
                <c:pt idx="3582">
                  <c:v>0.52350833333333335</c:v>
                </c:pt>
                <c:pt idx="3583">
                  <c:v>0.521675</c:v>
                </c:pt>
                <c:pt idx="3584">
                  <c:v>0.51116666666666666</c:v>
                </c:pt>
                <c:pt idx="3585">
                  <c:v>0.51052500000000012</c:v>
                </c:pt>
                <c:pt idx="3586">
                  <c:v>0.50122500000000014</c:v>
                </c:pt>
                <c:pt idx="3587">
                  <c:v>0.5210583333333334</c:v>
                </c:pt>
                <c:pt idx="3588">
                  <c:v>0.52731666666666666</c:v>
                </c:pt>
                <c:pt idx="3589">
                  <c:v>0.5187750000000001</c:v>
                </c:pt>
                <c:pt idx="3590">
                  <c:v>0.552925</c:v>
                </c:pt>
                <c:pt idx="3591">
                  <c:v>0.55649166666666672</c:v>
                </c:pt>
                <c:pt idx="3592">
                  <c:v>0.56731666666666669</c:v>
                </c:pt>
                <c:pt idx="3593">
                  <c:v>0.56040833333333318</c:v>
                </c:pt>
                <c:pt idx="3594">
                  <c:v>0.55059999999999998</c:v>
                </c:pt>
                <c:pt idx="3595">
                  <c:v>0.54315000000000002</c:v>
                </c:pt>
                <c:pt idx="3596">
                  <c:v>0.52742499999999992</c:v>
                </c:pt>
                <c:pt idx="3597">
                  <c:v>0.51393333333333324</c:v>
                </c:pt>
                <c:pt idx="3598">
                  <c:v>0.49421666666666669</c:v>
                </c:pt>
                <c:pt idx="3599">
                  <c:v>0.4877833333333334</c:v>
                </c:pt>
                <c:pt idx="3600">
                  <c:v>0.49736666666666668</c:v>
                </c:pt>
                <c:pt idx="3601">
                  <c:v>0.50889166666666674</c:v>
                </c:pt>
                <c:pt idx="3602">
                  <c:v>0.54321666666666668</c:v>
                </c:pt>
                <c:pt idx="3603">
                  <c:v>0.55974999999999986</c:v>
                </c:pt>
                <c:pt idx="3604">
                  <c:v>0.5571166666666667</c:v>
                </c:pt>
                <c:pt idx="3605">
                  <c:v>0.5420666666666667</c:v>
                </c:pt>
                <c:pt idx="3606">
                  <c:v>0.51818333333333333</c:v>
                </c:pt>
                <c:pt idx="3607">
                  <c:v>0.51140000000000008</c:v>
                </c:pt>
                <c:pt idx="3608">
                  <c:v>0.5175249999999999</c:v>
                </c:pt>
                <c:pt idx="3609">
                  <c:v>0.53943333333333332</c:v>
                </c:pt>
                <c:pt idx="3610">
                  <c:v>0.53580000000000005</c:v>
                </c:pt>
                <c:pt idx="3611">
                  <c:v>0.54680000000000006</c:v>
                </c:pt>
                <c:pt idx="3612">
                  <c:v>0.51364166666666666</c:v>
                </c:pt>
                <c:pt idx="3613">
                  <c:v>0.50361666666666671</c:v>
                </c:pt>
                <c:pt idx="3614">
                  <c:v>0.51814166666666672</c:v>
                </c:pt>
                <c:pt idx="3615">
                  <c:v>0.58945833333333331</c:v>
                </c:pt>
                <c:pt idx="3616">
                  <c:v>0.6427666666666666</c:v>
                </c:pt>
                <c:pt idx="3617">
                  <c:v>0.66160000000000008</c:v>
                </c:pt>
                <c:pt idx="3618">
                  <c:v>0.62041666666666662</c:v>
                </c:pt>
                <c:pt idx="3619">
                  <c:v>0.60544166666666677</c:v>
                </c:pt>
                <c:pt idx="3620">
                  <c:v>0.60954166666666676</c:v>
                </c:pt>
                <c:pt idx="3621">
                  <c:v>0.60778333333333334</c:v>
                </c:pt>
                <c:pt idx="3622">
                  <c:v>0.60104166666666659</c:v>
                </c:pt>
                <c:pt idx="3623">
                  <c:v>0.58899166666666669</c:v>
                </c:pt>
                <c:pt idx="3624">
                  <c:v>0.57351666666666667</c:v>
                </c:pt>
                <c:pt idx="3625">
                  <c:v>0.57511666666666661</c:v>
                </c:pt>
                <c:pt idx="3626">
                  <c:v>0.59784166666666672</c:v>
                </c:pt>
                <c:pt idx="3627">
                  <c:v>0.60910833333333325</c:v>
                </c:pt>
                <c:pt idx="3628">
                  <c:v>0.59224166666666667</c:v>
                </c:pt>
                <c:pt idx="3629">
                  <c:v>0.58586666666666665</c:v>
                </c:pt>
                <c:pt idx="3630">
                  <c:v>0.59076666666666666</c:v>
                </c:pt>
                <c:pt idx="3631">
                  <c:v>0.62494166666666662</c:v>
                </c:pt>
                <c:pt idx="3632">
                  <c:v>0.63904166666666673</c:v>
                </c:pt>
                <c:pt idx="3633">
                  <c:v>0.62337500000000001</c:v>
                </c:pt>
                <c:pt idx="3634">
                  <c:v>0.64095833333333341</c:v>
                </c:pt>
                <c:pt idx="3635">
                  <c:v>0.62548333333333328</c:v>
                </c:pt>
                <c:pt idx="3636">
                  <c:v>0.61008333333333331</c:v>
                </c:pt>
                <c:pt idx="3637">
                  <c:v>0.61645000000000005</c:v>
                </c:pt>
                <c:pt idx="3638">
                  <c:v>0.60075833333333328</c:v>
                </c:pt>
                <c:pt idx="3639">
                  <c:v>0.58299999999999996</c:v>
                </c:pt>
                <c:pt idx="3640">
                  <c:v>0.58378333333333332</c:v>
                </c:pt>
                <c:pt idx="3641">
                  <c:v>0.58649166666666674</c:v>
                </c:pt>
                <c:pt idx="3642">
                  <c:v>0.60589166666666683</c:v>
                </c:pt>
                <c:pt idx="3643">
                  <c:v>0.62249166666666655</c:v>
                </c:pt>
                <c:pt idx="3644">
                  <c:v>0.62474999999999981</c:v>
                </c:pt>
                <c:pt idx="3645">
                  <c:v>0.60969166666666663</c:v>
                </c:pt>
                <c:pt idx="3646">
                  <c:v>0.59940833333333332</c:v>
                </c:pt>
                <c:pt idx="3647">
                  <c:v>0.61804166666666671</c:v>
                </c:pt>
                <c:pt idx="3648">
                  <c:v>0.62698333333333334</c:v>
                </c:pt>
                <c:pt idx="3649">
                  <c:v>0.62698333333333334</c:v>
                </c:pt>
                <c:pt idx="3650">
                  <c:v>0.61999166666666661</c:v>
                </c:pt>
                <c:pt idx="3651">
                  <c:v>0.61597500000000005</c:v>
                </c:pt>
                <c:pt idx="3652">
                  <c:v>0.61664166666666687</c:v>
                </c:pt>
                <c:pt idx="3653">
                  <c:v>0.610375</c:v>
                </c:pt>
                <c:pt idx="3654">
                  <c:v>0.61329166666666668</c:v>
                </c:pt>
                <c:pt idx="3655">
                  <c:v>0.60572499999999996</c:v>
                </c:pt>
                <c:pt idx="3656">
                  <c:v>0.60599999999999998</c:v>
                </c:pt>
                <c:pt idx="3657">
                  <c:v>0.64469999999999994</c:v>
                </c:pt>
                <c:pt idx="3658">
                  <c:v>0.66673333333333318</c:v>
                </c:pt>
                <c:pt idx="3659">
                  <c:v>0.6822583333333333</c:v>
                </c:pt>
                <c:pt idx="3660">
                  <c:v>0.6946916666666666</c:v>
                </c:pt>
                <c:pt idx="3661">
                  <c:v>0.72881666666666656</c:v>
                </c:pt>
                <c:pt idx="3662">
                  <c:v>0.69470833333333326</c:v>
                </c:pt>
                <c:pt idx="3663">
                  <c:v>0.69534166666666664</c:v>
                </c:pt>
                <c:pt idx="3664">
                  <c:v>0.68299166666666666</c:v>
                </c:pt>
                <c:pt idx="3665">
                  <c:v>0.68429166666666663</c:v>
                </c:pt>
                <c:pt idx="3666">
                  <c:v>0.68474999999999986</c:v>
                </c:pt>
                <c:pt idx="3667">
                  <c:v>0.69426666666666659</c:v>
                </c:pt>
                <c:pt idx="3668">
                  <c:v>0.71695000000000009</c:v>
                </c:pt>
                <c:pt idx="3669">
                  <c:v>0.72637499999999999</c:v>
                </c:pt>
                <c:pt idx="3670">
                  <c:v>0.69893333333333352</c:v>
                </c:pt>
                <c:pt idx="3671">
                  <c:v>0.69381666666666664</c:v>
                </c:pt>
                <c:pt idx="3672">
                  <c:v>0.69006666666666661</c:v>
                </c:pt>
                <c:pt idx="3673">
                  <c:v>0.69492500000000001</c:v>
                </c:pt>
                <c:pt idx="3674">
                  <c:v>0.72310000000000008</c:v>
                </c:pt>
                <c:pt idx="3675">
                  <c:v>0.7365666666666667</c:v>
                </c:pt>
                <c:pt idx="3676">
                  <c:v>0.75705000000000011</c:v>
                </c:pt>
                <c:pt idx="3677">
                  <c:v>0.78164166666666668</c:v>
                </c:pt>
                <c:pt idx="3678">
                  <c:v>0.79540833333333349</c:v>
                </c:pt>
                <c:pt idx="3679">
                  <c:v>0.80104166666666654</c:v>
                </c:pt>
                <c:pt idx="3680">
                  <c:v>0.81663333333333332</c:v>
                </c:pt>
                <c:pt idx="3681">
                  <c:v>0.81144166666666662</c:v>
                </c:pt>
                <c:pt idx="3682">
                  <c:v>0.80567500000000003</c:v>
                </c:pt>
                <c:pt idx="3683">
                  <c:v>0.78458333333333341</c:v>
                </c:pt>
                <c:pt idx="3684">
                  <c:v>0.81183333333333341</c:v>
                </c:pt>
                <c:pt idx="3685">
                  <c:v>0.86225833333333346</c:v>
                </c:pt>
                <c:pt idx="3686">
                  <c:v>0.90101666666666669</c:v>
                </c:pt>
                <c:pt idx="3687">
                  <c:v>0.91739999999999988</c:v>
                </c:pt>
                <c:pt idx="3688">
                  <c:v>0.93504166666666666</c:v>
                </c:pt>
                <c:pt idx="3689">
                  <c:v>0.9683750000000001</c:v>
                </c:pt>
                <c:pt idx="3690">
                  <c:v>0.99560000000000004</c:v>
                </c:pt>
                <c:pt idx="3691">
                  <c:v>1.0048916666666665</c:v>
                </c:pt>
                <c:pt idx="3692">
                  <c:v>1.0302666666666667</c:v>
                </c:pt>
                <c:pt idx="3693">
                  <c:v>1.132616666666667</c:v>
                </c:pt>
                <c:pt idx="3694">
                  <c:v>1.1248750000000001</c:v>
                </c:pt>
                <c:pt idx="3695">
                  <c:v>1.0511833333333336</c:v>
                </c:pt>
                <c:pt idx="3696">
                  <c:v>1.0566833333333334</c:v>
                </c:pt>
                <c:pt idx="3697">
                  <c:v>1.1023166666666666</c:v>
                </c:pt>
                <c:pt idx="3698">
                  <c:v>1.1333666666666666</c:v>
                </c:pt>
                <c:pt idx="3699">
                  <c:v>1.1640250000000001</c:v>
                </c:pt>
                <c:pt idx="3700">
                  <c:v>1.1707166666666666</c:v>
                </c:pt>
                <c:pt idx="3701">
                  <c:v>1.1351083333333334</c:v>
                </c:pt>
                <c:pt idx="3702">
                  <c:v>1.1141333333333334</c:v>
                </c:pt>
                <c:pt idx="3703">
                  <c:v>1.0851666666666666</c:v>
                </c:pt>
                <c:pt idx="3704">
                  <c:v>1.1413083333333331</c:v>
                </c:pt>
                <c:pt idx="3705">
                  <c:v>1.1460249999999998</c:v>
                </c:pt>
                <c:pt idx="3706">
                  <c:v>1.1268833333333335</c:v>
                </c:pt>
                <c:pt idx="3707">
                  <c:v>1.1632416666666667</c:v>
                </c:pt>
                <c:pt idx="3708">
                  <c:v>1.1963250000000001</c:v>
                </c:pt>
                <c:pt idx="3709">
                  <c:v>1.1794749999999998</c:v>
                </c:pt>
                <c:pt idx="3710">
                  <c:v>1.1517416666666667</c:v>
                </c:pt>
                <c:pt idx="3711">
                  <c:v>1.110975</c:v>
                </c:pt>
                <c:pt idx="3712">
                  <c:v>1.077016666666667</c:v>
                </c:pt>
                <c:pt idx="3713">
                  <c:v>1.0744166666666668</c:v>
                </c:pt>
                <c:pt idx="3714">
                  <c:v>1.1063499999999999</c:v>
                </c:pt>
                <c:pt idx="3715">
                  <c:v>1.1326500000000002</c:v>
                </c:pt>
                <c:pt idx="3716">
                  <c:v>1.1783333333333332</c:v>
                </c:pt>
                <c:pt idx="3717">
                  <c:v>1.1818333333333333</c:v>
                </c:pt>
                <c:pt idx="3718">
                  <c:v>1.157125</c:v>
                </c:pt>
                <c:pt idx="3719">
                  <c:v>1.1640999999999999</c:v>
                </c:pt>
                <c:pt idx="3720">
                  <c:v>1.1714249999999999</c:v>
                </c:pt>
                <c:pt idx="3721">
                  <c:v>1.1577666666666666</c:v>
                </c:pt>
                <c:pt idx="3722">
                  <c:v>1.1422916666666667</c:v>
                </c:pt>
                <c:pt idx="3723">
                  <c:v>1.1152</c:v>
                </c:pt>
                <c:pt idx="3724">
                  <c:v>1.1390833333333334</c:v>
                </c:pt>
                <c:pt idx="3725">
                  <c:v>1.1457166666666667</c:v>
                </c:pt>
                <c:pt idx="3726">
                  <c:v>1.1484000000000001</c:v>
                </c:pt>
                <c:pt idx="3727">
                  <c:v>1.1476</c:v>
                </c:pt>
                <c:pt idx="3728">
                  <c:v>1.1139666666666668</c:v>
                </c:pt>
                <c:pt idx="3729">
                  <c:v>1.1234333333333331</c:v>
                </c:pt>
                <c:pt idx="3730">
                  <c:v>1.1332500000000001</c:v>
                </c:pt>
                <c:pt idx="3731">
                  <c:v>1.1314166666666667</c:v>
                </c:pt>
                <c:pt idx="3732">
                  <c:v>1.1183416666666668</c:v>
                </c:pt>
                <c:pt idx="3733">
                  <c:v>1.1095249999999999</c:v>
                </c:pt>
                <c:pt idx="3734">
                  <c:v>1.1238916666666665</c:v>
                </c:pt>
                <c:pt idx="3735">
                  <c:v>1.1356583333333334</c:v>
                </c:pt>
                <c:pt idx="3736">
                  <c:v>1.1492333333333336</c:v>
                </c:pt>
                <c:pt idx="3737">
                  <c:v>1.1600750000000002</c:v>
                </c:pt>
                <c:pt idx="3738">
                  <c:v>1.185575</c:v>
                </c:pt>
                <c:pt idx="3739">
                  <c:v>1.1855</c:v>
                </c:pt>
                <c:pt idx="3740">
                  <c:v>1.1789000000000003</c:v>
                </c:pt>
                <c:pt idx="3741">
                  <c:v>1.163975</c:v>
                </c:pt>
                <c:pt idx="3742">
                  <c:v>1.1709166666666668</c:v>
                </c:pt>
                <c:pt idx="3743">
                  <c:v>1.1568833333333333</c:v>
                </c:pt>
                <c:pt idx="3744">
                  <c:v>1.1615499999999999</c:v>
                </c:pt>
                <c:pt idx="3745">
                  <c:v>1.1731333333333334</c:v>
                </c:pt>
                <c:pt idx="3746">
                  <c:v>1.2043083333333333</c:v>
                </c:pt>
                <c:pt idx="3747">
                  <c:v>1.241225</c:v>
                </c:pt>
                <c:pt idx="3748">
                  <c:v>1.251125</c:v>
                </c:pt>
                <c:pt idx="3749">
                  <c:v>1.2444999999999999</c:v>
                </c:pt>
                <c:pt idx="3750">
                  <c:v>1.245525</c:v>
                </c:pt>
                <c:pt idx="3751">
                  <c:v>1.249325</c:v>
                </c:pt>
                <c:pt idx="3752">
                  <c:v>1.2507083333333333</c:v>
                </c:pt>
                <c:pt idx="3753">
                  <c:v>1.2374916666666669</c:v>
                </c:pt>
                <c:pt idx="3754">
                  <c:v>1.2188333333333332</c:v>
                </c:pt>
                <c:pt idx="3755">
                  <c:v>1.2084666666666666</c:v>
                </c:pt>
                <c:pt idx="3756">
                  <c:v>1.1766916666666667</c:v>
                </c:pt>
                <c:pt idx="3757">
                  <c:v>1.1658500000000001</c:v>
                </c:pt>
                <c:pt idx="3758">
                  <c:v>1.1846666666666665</c:v>
                </c:pt>
                <c:pt idx="3759">
                  <c:v>1.1843916666666665</c:v>
                </c:pt>
                <c:pt idx="3760">
                  <c:v>1.1857083333333334</c:v>
                </c:pt>
                <c:pt idx="3761">
                  <c:v>1.1837916666666668</c:v>
                </c:pt>
                <c:pt idx="3762">
                  <c:v>1.1759916666666665</c:v>
                </c:pt>
                <c:pt idx="3763">
                  <c:v>1.1908166666666664</c:v>
                </c:pt>
                <c:pt idx="3764">
                  <c:v>1.1723083333333333</c:v>
                </c:pt>
                <c:pt idx="3765">
                  <c:v>1.1793750000000001</c:v>
                </c:pt>
                <c:pt idx="3766">
                  <c:v>1.1473333333333333</c:v>
                </c:pt>
                <c:pt idx="3767">
                  <c:v>1.1122416666666666</c:v>
                </c:pt>
                <c:pt idx="3768">
                  <c:v>1.08555</c:v>
                </c:pt>
                <c:pt idx="3769">
                  <c:v>1.060425</c:v>
                </c:pt>
                <c:pt idx="3770">
                  <c:v>1.0809499999999999</c:v>
                </c:pt>
                <c:pt idx="3771">
                  <c:v>1.0892500000000001</c:v>
                </c:pt>
                <c:pt idx="3772">
                  <c:v>1.0987250000000002</c:v>
                </c:pt>
                <c:pt idx="3773">
                  <c:v>1.1324166666666666</c:v>
                </c:pt>
                <c:pt idx="3774">
                  <c:v>1.1169500000000001</c:v>
                </c:pt>
                <c:pt idx="3775">
                  <c:v>1.1180749999999999</c:v>
                </c:pt>
                <c:pt idx="3776">
                  <c:v>1.1411583333333335</c:v>
                </c:pt>
                <c:pt idx="3777">
                  <c:v>1.1334166666666665</c:v>
                </c:pt>
                <c:pt idx="3778">
                  <c:v>1.130625</c:v>
                </c:pt>
                <c:pt idx="3779">
                  <c:v>1.1549500000000001</c:v>
                </c:pt>
                <c:pt idx="3780">
                  <c:v>1.142625</c:v>
                </c:pt>
                <c:pt idx="3781">
                  <c:v>1.1341333333333332</c:v>
                </c:pt>
                <c:pt idx="3782">
                  <c:v>1.1055083333333333</c:v>
                </c:pt>
                <c:pt idx="3783">
                  <c:v>1.1099083333333333</c:v>
                </c:pt>
                <c:pt idx="3784">
                  <c:v>1.0816333333333332</c:v>
                </c:pt>
                <c:pt idx="3785">
                  <c:v>1.0840666666666665</c:v>
                </c:pt>
                <c:pt idx="3786">
                  <c:v>1.0526249999999999</c:v>
                </c:pt>
                <c:pt idx="3787">
                  <c:v>1.0095833333333333</c:v>
                </c:pt>
                <c:pt idx="3788">
                  <c:v>0.9810416666666667</c:v>
                </c:pt>
                <c:pt idx="3789">
                  <c:v>1.0116166666666666</c:v>
                </c:pt>
                <c:pt idx="3790">
                  <c:v>1.0024833333333334</c:v>
                </c:pt>
                <c:pt idx="3791">
                  <c:v>1.0107833333333331</c:v>
                </c:pt>
                <c:pt idx="3792">
                  <c:v>1.0063583333333332</c:v>
                </c:pt>
                <c:pt idx="3793">
                  <c:v>0.98975000000000002</c:v>
                </c:pt>
                <c:pt idx="3794">
                  <c:v>0.9786999999999999</c:v>
                </c:pt>
                <c:pt idx="3795">
                  <c:v>0.93150833333333349</c:v>
                </c:pt>
                <c:pt idx="3796">
                  <c:v>0.90242500000000003</c:v>
                </c:pt>
                <c:pt idx="3797">
                  <c:v>0.92255833333333337</c:v>
                </c:pt>
                <c:pt idx="3798">
                  <c:v>0.91710000000000014</c:v>
                </c:pt>
                <c:pt idx="3799">
                  <c:v>0.91390833333333321</c:v>
                </c:pt>
                <c:pt idx="3800">
                  <c:v>0.90792500000000009</c:v>
                </c:pt>
                <c:pt idx="3801">
                  <c:v>0.89941666666666664</c:v>
                </c:pt>
                <c:pt idx="3802">
                  <c:v>0.89091666666666669</c:v>
                </c:pt>
                <c:pt idx="3803">
                  <c:v>0.89815833333333328</c:v>
                </c:pt>
                <c:pt idx="3804">
                  <c:v>0.8930916666666664</c:v>
                </c:pt>
                <c:pt idx="3805">
                  <c:v>0.88022500000000015</c:v>
                </c:pt>
                <c:pt idx="3806">
                  <c:v>0.86450833333333332</c:v>
                </c:pt>
                <c:pt idx="3807">
                  <c:v>0.86422499999999991</c:v>
                </c:pt>
                <c:pt idx="3808">
                  <c:v>0.87063333333333348</c:v>
                </c:pt>
                <c:pt idx="3809">
                  <c:v>0.91861666666666675</c:v>
                </c:pt>
                <c:pt idx="3810">
                  <c:v>0.92426666666666657</c:v>
                </c:pt>
                <c:pt idx="3811">
                  <c:v>0.93682500000000013</c:v>
                </c:pt>
                <c:pt idx="3812">
                  <c:v>0.94641666666666679</c:v>
                </c:pt>
                <c:pt idx="3813">
                  <c:v>0.94336666666666646</c:v>
                </c:pt>
                <c:pt idx="3814">
                  <c:v>0.93345833333333328</c:v>
                </c:pt>
                <c:pt idx="3815">
                  <c:v>0.91724166666666684</c:v>
                </c:pt>
                <c:pt idx="3816">
                  <c:v>0.89724999999999999</c:v>
                </c:pt>
                <c:pt idx="3817">
                  <c:v>0.89647500000000002</c:v>
                </c:pt>
                <c:pt idx="3818">
                  <c:v>0.8774833333333335</c:v>
                </c:pt>
                <c:pt idx="3819">
                  <c:v>0.86356666666666682</c:v>
                </c:pt>
                <c:pt idx="3820">
                  <c:v>0.88269166666666676</c:v>
                </c:pt>
                <c:pt idx="3821">
                  <c:v>0.90210833333333318</c:v>
                </c:pt>
                <c:pt idx="3822">
                  <c:v>0.94729999999999992</c:v>
                </c:pt>
                <c:pt idx="3823">
                  <c:v>0.96206666666666674</c:v>
                </c:pt>
                <c:pt idx="3824">
                  <c:v>0.95162499999999983</c:v>
                </c:pt>
                <c:pt idx="3825">
                  <c:v>0.93738333333333335</c:v>
                </c:pt>
                <c:pt idx="3826">
                  <c:v>0.97128333333333317</c:v>
                </c:pt>
                <c:pt idx="3827">
                  <c:v>0.98785833333333339</c:v>
                </c:pt>
                <c:pt idx="3828">
                  <c:v>0.97361666666666669</c:v>
                </c:pt>
                <c:pt idx="3829">
                  <c:v>0.99504166666666671</c:v>
                </c:pt>
                <c:pt idx="3830">
                  <c:v>1.0012249999999996</c:v>
                </c:pt>
                <c:pt idx="3831">
                  <c:v>1.0357499999999999</c:v>
                </c:pt>
                <c:pt idx="3832">
                  <c:v>1.0360166666666666</c:v>
                </c:pt>
                <c:pt idx="3833">
                  <c:v>1.0009833333333333</c:v>
                </c:pt>
                <c:pt idx="3834">
                  <c:v>1.0143416666666667</c:v>
                </c:pt>
                <c:pt idx="3835">
                  <c:v>1.0211166666666665</c:v>
                </c:pt>
                <c:pt idx="3836">
                  <c:v>1.0085416666666667</c:v>
                </c:pt>
                <c:pt idx="3837">
                  <c:v>1.0149333333333335</c:v>
                </c:pt>
                <c:pt idx="3838">
                  <c:v>1.0365083333333334</c:v>
                </c:pt>
                <c:pt idx="3839">
                  <c:v>1.0664</c:v>
                </c:pt>
                <c:pt idx="3840">
                  <c:v>1.0422916666666666</c:v>
                </c:pt>
                <c:pt idx="3841">
                  <c:v>1.0347666666666668</c:v>
                </c:pt>
                <c:pt idx="3842">
                  <c:v>1.0272166666666667</c:v>
                </c:pt>
                <c:pt idx="3843">
                  <c:v>1.0800166666666666</c:v>
                </c:pt>
                <c:pt idx="3844">
                  <c:v>1.1311083333333334</c:v>
                </c:pt>
                <c:pt idx="3845">
                  <c:v>1.1487166666666664</c:v>
                </c:pt>
                <c:pt idx="3846">
                  <c:v>1.20625</c:v>
                </c:pt>
                <c:pt idx="3847">
                  <c:v>1.1947166666666664</c:v>
                </c:pt>
                <c:pt idx="3848">
                  <c:v>1.2119333333333333</c:v>
                </c:pt>
                <c:pt idx="3849">
                  <c:v>1.1941916666666668</c:v>
                </c:pt>
                <c:pt idx="3850">
                  <c:v>1.2030999999999998</c:v>
                </c:pt>
                <c:pt idx="3851">
                  <c:v>1.2351916666666669</c:v>
                </c:pt>
                <c:pt idx="3852">
                  <c:v>1.2540333333333333</c:v>
                </c:pt>
                <c:pt idx="3853">
                  <c:v>1.2543333333333333</c:v>
                </c:pt>
                <c:pt idx="3854">
                  <c:v>1.2955499999999998</c:v>
                </c:pt>
                <c:pt idx="3855">
                  <c:v>1.3253916666666667</c:v>
                </c:pt>
                <c:pt idx="3856">
                  <c:v>1.3304749999999999</c:v>
                </c:pt>
                <c:pt idx="3857">
                  <c:v>1.2949083333333335</c:v>
                </c:pt>
                <c:pt idx="3858">
                  <c:v>1.2451916666666667</c:v>
                </c:pt>
                <c:pt idx="3859">
                  <c:v>1.2802333333333336</c:v>
                </c:pt>
                <c:pt idx="3860">
                  <c:v>1.3296999999999999</c:v>
                </c:pt>
                <c:pt idx="3861">
                  <c:v>1.3465749999999999</c:v>
                </c:pt>
                <c:pt idx="3862">
                  <c:v>1.3524416666666665</c:v>
                </c:pt>
                <c:pt idx="3863">
                  <c:v>1.3768916666666666</c:v>
                </c:pt>
                <c:pt idx="3864">
                  <c:v>1.3724833333333333</c:v>
                </c:pt>
                <c:pt idx="3865">
                  <c:v>1.3676416666666666</c:v>
                </c:pt>
                <c:pt idx="3866">
                  <c:v>1.3660416666666666</c:v>
                </c:pt>
                <c:pt idx="3867">
                  <c:v>1.3366916666666668</c:v>
                </c:pt>
                <c:pt idx="3868">
                  <c:v>1.3671749999999998</c:v>
                </c:pt>
                <c:pt idx="3869">
                  <c:v>1.4316250000000001</c:v>
                </c:pt>
                <c:pt idx="3870">
                  <c:v>1.4161499999999998</c:v>
                </c:pt>
                <c:pt idx="3871">
                  <c:v>1.37005</c:v>
                </c:pt>
                <c:pt idx="3872">
                  <c:v>1.3715666666666666</c:v>
                </c:pt>
                <c:pt idx="3873">
                  <c:v>1.3183833333333332</c:v>
                </c:pt>
                <c:pt idx="3874">
                  <c:v>1.2636666666666667</c:v>
                </c:pt>
                <c:pt idx="3875">
                  <c:v>1.2694166666666666</c:v>
                </c:pt>
                <c:pt idx="3876">
                  <c:v>1.2469000000000001</c:v>
                </c:pt>
                <c:pt idx="3877">
                  <c:v>1.2931666666666666</c:v>
                </c:pt>
                <c:pt idx="3878">
                  <c:v>1.3260000000000001</c:v>
                </c:pt>
                <c:pt idx="3879">
                  <c:v>1.3173333333333332</c:v>
                </c:pt>
                <c:pt idx="3880">
                  <c:v>1.3357083333333335</c:v>
                </c:pt>
                <c:pt idx="3881">
                  <c:v>1.3543666666666665</c:v>
                </c:pt>
                <c:pt idx="3882">
                  <c:v>1.3472833333333332</c:v>
                </c:pt>
                <c:pt idx="3883">
                  <c:v>1.31375</c:v>
                </c:pt>
                <c:pt idx="3884">
                  <c:v>1.2814333333333332</c:v>
                </c:pt>
                <c:pt idx="3885">
                  <c:v>1.3173833333333331</c:v>
                </c:pt>
                <c:pt idx="3886">
                  <c:v>1.3742000000000001</c:v>
                </c:pt>
                <c:pt idx="3887">
                  <c:v>1.3664249999999998</c:v>
                </c:pt>
                <c:pt idx="3888">
                  <c:v>1.3534749999999998</c:v>
                </c:pt>
                <c:pt idx="3889">
                  <c:v>1.2510999999999999</c:v>
                </c:pt>
                <c:pt idx="3890">
                  <c:v>1.2623750000000002</c:v>
                </c:pt>
                <c:pt idx="3891">
                  <c:v>1.2134166666666666</c:v>
                </c:pt>
                <c:pt idx="3892">
                  <c:v>1.2141583333333335</c:v>
                </c:pt>
                <c:pt idx="3893">
                  <c:v>1.1874833333333334</c:v>
                </c:pt>
                <c:pt idx="3894">
                  <c:v>1.1584916666666667</c:v>
                </c:pt>
                <c:pt idx="3895">
                  <c:v>1.1563166666666667</c:v>
                </c:pt>
                <c:pt idx="3896">
                  <c:v>1.1855</c:v>
                </c:pt>
                <c:pt idx="3897">
                  <c:v>1.2158416666666667</c:v>
                </c:pt>
                <c:pt idx="3898">
                  <c:v>1.20035</c:v>
                </c:pt>
                <c:pt idx="3899">
                  <c:v>1.1871499999999999</c:v>
                </c:pt>
                <c:pt idx="3900">
                  <c:v>1.1446000000000001</c:v>
                </c:pt>
                <c:pt idx="3901">
                  <c:v>1.1492833333333334</c:v>
                </c:pt>
                <c:pt idx="3902">
                  <c:v>1.1515666666666668</c:v>
                </c:pt>
                <c:pt idx="3903">
                  <c:v>1.1543000000000001</c:v>
                </c:pt>
                <c:pt idx="3904">
                  <c:v>1.13195</c:v>
                </c:pt>
                <c:pt idx="3905">
                  <c:v>1.1303583333333334</c:v>
                </c:pt>
                <c:pt idx="3906">
                  <c:v>1.1844333333333332</c:v>
                </c:pt>
                <c:pt idx="3907">
                  <c:v>1.2022916666666665</c:v>
                </c:pt>
                <c:pt idx="3908">
                  <c:v>1.2338333333333333</c:v>
                </c:pt>
                <c:pt idx="3909">
                  <c:v>1.2359166666666668</c:v>
                </c:pt>
                <c:pt idx="3910">
                  <c:v>1.2379333333333333</c:v>
                </c:pt>
                <c:pt idx="3911">
                  <c:v>1.2381499999999999</c:v>
                </c:pt>
                <c:pt idx="3912">
                  <c:v>1.2642333333333335</c:v>
                </c:pt>
                <c:pt idx="3913">
                  <c:v>1.2777916666666667</c:v>
                </c:pt>
                <c:pt idx="3914">
                  <c:v>1.2836999999999998</c:v>
                </c:pt>
                <c:pt idx="3915">
                  <c:v>1.3198249999999998</c:v>
                </c:pt>
                <c:pt idx="3916">
                  <c:v>1.3565249999999998</c:v>
                </c:pt>
                <c:pt idx="3917">
                  <c:v>1.3843083333333333</c:v>
                </c:pt>
                <c:pt idx="3918">
                  <c:v>1.4330500000000004</c:v>
                </c:pt>
                <c:pt idx="3919">
                  <c:v>1.4510750000000001</c:v>
                </c:pt>
                <c:pt idx="3920">
                  <c:v>1.4722166666666665</c:v>
                </c:pt>
                <c:pt idx="3921">
                  <c:v>1.4682250000000001</c:v>
                </c:pt>
                <c:pt idx="3922">
                  <c:v>1.4403666666666666</c:v>
                </c:pt>
                <c:pt idx="3923">
                  <c:v>1.4160750000000002</c:v>
                </c:pt>
                <c:pt idx="3924">
                  <c:v>1.4478416666666665</c:v>
                </c:pt>
                <c:pt idx="3925">
                  <c:v>1.4867000000000001</c:v>
                </c:pt>
                <c:pt idx="3926">
                  <c:v>1.5097166666666666</c:v>
                </c:pt>
                <c:pt idx="3927">
                  <c:v>1.5289833333333334</c:v>
                </c:pt>
                <c:pt idx="3928">
                  <c:v>1.5042249999999999</c:v>
                </c:pt>
                <c:pt idx="3929">
                  <c:v>1.4632083333333332</c:v>
                </c:pt>
                <c:pt idx="3930">
                  <c:v>1.4567166666666667</c:v>
                </c:pt>
                <c:pt idx="3931">
                  <c:v>1.4687166666666667</c:v>
                </c:pt>
                <c:pt idx="3932">
                  <c:v>1.4940249999999999</c:v>
                </c:pt>
                <c:pt idx="3933">
                  <c:v>1.5052083333333333</c:v>
                </c:pt>
                <c:pt idx="3934">
                  <c:v>1.49495</c:v>
                </c:pt>
                <c:pt idx="3935">
                  <c:v>1.5114833333333335</c:v>
                </c:pt>
                <c:pt idx="3936">
                  <c:v>1.5313833333333335</c:v>
                </c:pt>
                <c:pt idx="3937">
                  <c:v>1.5269333333333333</c:v>
                </c:pt>
                <c:pt idx="3938">
                  <c:v>1.5861583333333329</c:v>
                </c:pt>
                <c:pt idx="3939">
                  <c:v>1.6515000000000002</c:v>
                </c:pt>
                <c:pt idx="3940">
                  <c:v>1.6754583333333333</c:v>
                </c:pt>
                <c:pt idx="3941">
                  <c:v>1.7362666666666664</c:v>
                </c:pt>
                <c:pt idx="3942">
                  <c:v>1.7063499999999998</c:v>
                </c:pt>
                <c:pt idx="3943">
                  <c:v>1.7581916666666666</c:v>
                </c:pt>
                <c:pt idx="3944">
                  <c:v>1.7812750000000002</c:v>
                </c:pt>
                <c:pt idx="3945">
                  <c:v>1.7849916666666665</c:v>
                </c:pt>
                <c:pt idx="3946">
                  <c:v>1.8082583333333337</c:v>
                </c:pt>
                <c:pt idx="3947">
                  <c:v>1.7866916666666668</c:v>
                </c:pt>
                <c:pt idx="3948">
                  <c:v>1.7537416666666668</c:v>
                </c:pt>
                <c:pt idx="3949">
                  <c:v>1.7417083333333334</c:v>
                </c:pt>
                <c:pt idx="3950">
                  <c:v>1.7525000000000002</c:v>
                </c:pt>
                <c:pt idx="3951">
                  <c:v>1.7618916666666669</c:v>
                </c:pt>
                <c:pt idx="3952">
                  <c:v>1.7889583333333332</c:v>
                </c:pt>
                <c:pt idx="3953">
                  <c:v>1.7193833333333333</c:v>
                </c:pt>
                <c:pt idx="3954">
                  <c:v>1.751616666666667</c:v>
                </c:pt>
                <c:pt idx="3955">
                  <c:v>1.6740250000000001</c:v>
                </c:pt>
                <c:pt idx="3956">
                  <c:v>1.5503749999999998</c:v>
                </c:pt>
                <c:pt idx="3957">
                  <c:v>1.5944916666666666</c:v>
                </c:pt>
                <c:pt idx="3958">
                  <c:v>1.6283999999999998</c:v>
                </c:pt>
                <c:pt idx="3959">
                  <c:v>1.5697166666666666</c:v>
                </c:pt>
                <c:pt idx="3960">
                  <c:v>1.6035583333333332</c:v>
                </c:pt>
                <c:pt idx="3961">
                  <c:v>1.6801000000000001</c:v>
                </c:pt>
                <c:pt idx="3962">
                  <c:v>1.7521666666666667</c:v>
                </c:pt>
                <c:pt idx="3963">
                  <c:v>1.8115916666666667</c:v>
                </c:pt>
                <c:pt idx="3964">
                  <c:v>1.8138749999999997</c:v>
                </c:pt>
                <c:pt idx="3965">
                  <c:v>1.9108083333333334</c:v>
                </c:pt>
                <c:pt idx="3966">
                  <c:v>1.9229499999999995</c:v>
                </c:pt>
                <c:pt idx="3967">
                  <c:v>1.9547999999999996</c:v>
                </c:pt>
                <c:pt idx="3968">
                  <c:v>1.9358249999999997</c:v>
                </c:pt>
                <c:pt idx="3969">
                  <c:v>1.9315333333333333</c:v>
                </c:pt>
                <c:pt idx="3970">
                  <c:v>2.0062333333333333</c:v>
                </c:pt>
                <c:pt idx="3971">
                  <c:v>2.0846166666666663</c:v>
                </c:pt>
                <c:pt idx="3972">
                  <c:v>2.0700999999999996</c:v>
                </c:pt>
                <c:pt idx="3973">
                  <c:v>2.1144833333333328</c:v>
                </c:pt>
                <c:pt idx="3974">
                  <c:v>2.1631500000000004</c:v>
                </c:pt>
                <c:pt idx="3975">
                  <c:v>2.1952083333333334</c:v>
                </c:pt>
                <c:pt idx="3976">
                  <c:v>2.1961416666666667</c:v>
                </c:pt>
                <c:pt idx="3977">
                  <c:v>2.1698249999999999</c:v>
                </c:pt>
                <c:pt idx="3978">
                  <c:v>2.1262750000000001</c:v>
                </c:pt>
                <c:pt idx="3979">
                  <c:v>2.1517333333333331</c:v>
                </c:pt>
                <c:pt idx="3980">
                  <c:v>2.134325</c:v>
                </c:pt>
                <c:pt idx="3981">
                  <c:v>2.218</c:v>
                </c:pt>
                <c:pt idx="3982">
                  <c:v>2.2888000000000002</c:v>
                </c:pt>
                <c:pt idx="3983">
                  <c:v>2.3110499999999998</c:v>
                </c:pt>
                <c:pt idx="3984">
                  <c:v>2.3528749999999996</c:v>
                </c:pt>
                <c:pt idx="3985">
                  <c:v>2.4309083333333334</c:v>
                </c:pt>
                <c:pt idx="3986">
                  <c:v>2.4168416666666666</c:v>
                </c:pt>
                <c:pt idx="3987">
                  <c:v>2.3936916666666668</c:v>
                </c:pt>
                <c:pt idx="3988">
                  <c:v>2.4183833333333329</c:v>
                </c:pt>
                <c:pt idx="3989">
                  <c:v>2.4277999999999995</c:v>
                </c:pt>
                <c:pt idx="3990">
                  <c:v>2.4430583333333331</c:v>
                </c:pt>
                <c:pt idx="3991">
                  <c:v>2.4989916666666665</c:v>
                </c:pt>
                <c:pt idx="3992">
                  <c:v>2.4701250000000003</c:v>
                </c:pt>
                <c:pt idx="3993">
                  <c:v>2.5090749999999997</c:v>
                </c:pt>
                <c:pt idx="3994">
                  <c:v>2.5301500000000003</c:v>
                </c:pt>
                <c:pt idx="3995">
                  <c:v>2.4494666666666669</c:v>
                </c:pt>
                <c:pt idx="3996">
                  <c:v>2.4209583333333331</c:v>
                </c:pt>
                <c:pt idx="3997">
                  <c:v>2.4364750000000002</c:v>
                </c:pt>
                <c:pt idx="3998">
                  <c:v>2.484458333333333</c:v>
                </c:pt>
                <c:pt idx="3999">
                  <c:v>2.5352583333333336</c:v>
                </c:pt>
                <c:pt idx="4000">
                  <c:v>2.5946000000000002</c:v>
                </c:pt>
                <c:pt idx="4001">
                  <c:v>2.6197250000000003</c:v>
                </c:pt>
                <c:pt idx="4002">
                  <c:v>2.6704833333333333</c:v>
                </c:pt>
                <c:pt idx="4003">
                  <c:v>2.6969250000000002</c:v>
                </c:pt>
                <c:pt idx="4004">
                  <c:v>2.777216666666666</c:v>
                </c:pt>
                <c:pt idx="4005">
                  <c:v>2.771983333333333</c:v>
                </c:pt>
                <c:pt idx="4006">
                  <c:v>2.7102749999999998</c:v>
                </c:pt>
                <c:pt idx="4007">
                  <c:v>2.6614749999999998</c:v>
                </c:pt>
                <c:pt idx="4008">
                  <c:v>2.5450500000000003</c:v>
                </c:pt>
                <c:pt idx="4009">
                  <c:v>2.5974083333333335</c:v>
                </c:pt>
                <c:pt idx="4010">
                  <c:v>2.5867166666666668</c:v>
                </c:pt>
                <c:pt idx="4011">
                  <c:v>2.6594166666666665</c:v>
                </c:pt>
                <c:pt idx="4012">
                  <c:v>2.6480083333333333</c:v>
                </c:pt>
                <c:pt idx="4013">
                  <c:v>2.593575</c:v>
                </c:pt>
                <c:pt idx="4014">
                  <c:v>2.5734166666666667</c:v>
                </c:pt>
                <c:pt idx="4015">
                  <c:v>2.5984333333333334</c:v>
                </c:pt>
                <c:pt idx="4016">
                  <c:v>2.5499000000000001</c:v>
                </c:pt>
                <c:pt idx="4017">
                  <c:v>2.5266083333333333</c:v>
                </c:pt>
                <c:pt idx="4018">
                  <c:v>2.5313833333333338</c:v>
                </c:pt>
                <c:pt idx="4019">
                  <c:v>2.5199666666666665</c:v>
                </c:pt>
                <c:pt idx="4020">
                  <c:v>2.5583749999999998</c:v>
                </c:pt>
                <c:pt idx="4021">
                  <c:v>2.6397333333333326</c:v>
                </c:pt>
                <c:pt idx="4022">
                  <c:v>2.6931583333333333</c:v>
                </c:pt>
                <c:pt idx="4023">
                  <c:v>2.745825</c:v>
                </c:pt>
                <c:pt idx="4024">
                  <c:v>2.7794583333333329</c:v>
                </c:pt>
                <c:pt idx="4025">
                  <c:v>2.816383333333333</c:v>
                </c:pt>
                <c:pt idx="4026">
                  <c:v>2.8262583333333331</c:v>
                </c:pt>
                <c:pt idx="4027">
                  <c:v>2.8615250000000003</c:v>
                </c:pt>
                <c:pt idx="4028">
                  <c:v>2.9242333333333335</c:v>
                </c:pt>
                <c:pt idx="4029">
                  <c:v>3.0005166666666661</c:v>
                </c:pt>
                <c:pt idx="4030">
                  <c:v>3.144283333333334</c:v>
                </c:pt>
                <c:pt idx="4031">
                  <c:v>3.2507750000000004</c:v>
                </c:pt>
                <c:pt idx="4032">
                  <c:v>3.1816</c:v>
                </c:pt>
                <c:pt idx="4033">
                  <c:v>3.1637499999999998</c:v>
                </c:pt>
                <c:pt idx="4034">
                  <c:v>3.1337083333333333</c:v>
                </c:pt>
                <c:pt idx="4035">
                  <c:v>3.1572333333333336</c:v>
                </c:pt>
                <c:pt idx="4036">
                  <c:v>3.186066666666667</c:v>
                </c:pt>
                <c:pt idx="4037">
                  <c:v>3.0801916666666664</c:v>
                </c:pt>
                <c:pt idx="4038">
                  <c:v>2.9569749999999999</c:v>
                </c:pt>
                <c:pt idx="4039">
                  <c:v>2.9555916666666668</c:v>
                </c:pt>
                <c:pt idx="4040">
                  <c:v>3.0178333333333334</c:v>
                </c:pt>
                <c:pt idx="4041">
                  <c:v>3.0386250000000001</c:v>
                </c:pt>
                <c:pt idx="4042">
                  <c:v>2.9739333333333335</c:v>
                </c:pt>
                <c:pt idx="4043">
                  <c:v>2.8655916666666665</c:v>
                </c:pt>
                <c:pt idx="4044">
                  <c:v>2.7488916666666667</c:v>
                </c:pt>
                <c:pt idx="4045">
                  <c:v>2.7798916666666664</c:v>
                </c:pt>
                <c:pt idx="4046">
                  <c:v>2.7075</c:v>
                </c:pt>
                <c:pt idx="4047">
                  <c:v>2.6851833333333333</c:v>
                </c:pt>
                <c:pt idx="4048">
                  <c:v>2.7511916666666667</c:v>
                </c:pt>
                <c:pt idx="4049">
                  <c:v>2.7866916666666666</c:v>
                </c:pt>
                <c:pt idx="4050">
                  <c:v>2.7544833333333334</c:v>
                </c:pt>
                <c:pt idx="4051">
                  <c:v>2.6847583333333329</c:v>
                </c:pt>
                <c:pt idx="4052">
                  <c:v>2.6873249999999995</c:v>
                </c:pt>
                <c:pt idx="4053">
                  <c:v>2.7234500000000001</c:v>
                </c:pt>
                <c:pt idx="4054">
                  <c:v>2.7002000000000002</c:v>
                </c:pt>
                <c:pt idx="4055">
                  <c:v>2.7533333333333334</c:v>
                </c:pt>
                <c:pt idx="4056">
                  <c:v>2.7797416666666663</c:v>
                </c:pt>
                <c:pt idx="4057">
                  <c:v>2.8012416666666664</c:v>
                </c:pt>
                <c:pt idx="4058">
                  <c:v>2.783583333333334</c:v>
                </c:pt>
                <c:pt idx="4059">
                  <c:v>2.6437500000000003</c:v>
                </c:pt>
                <c:pt idx="4060">
                  <c:v>2.6200833333333331</c:v>
                </c:pt>
                <c:pt idx="4061">
                  <c:v>2.5796833333333336</c:v>
                </c:pt>
                <c:pt idx="4062">
                  <c:v>2.5744416666666665</c:v>
                </c:pt>
                <c:pt idx="4063">
                  <c:v>2.4925916666666663</c:v>
                </c:pt>
                <c:pt idx="4064">
                  <c:v>2.4443833333333336</c:v>
                </c:pt>
                <c:pt idx="4065">
                  <c:v>2.4092583333333333</c:v>
                </c:pt>
                <c:pt idx="4066">
                  <c:v>2.4277749999999996</c:v>
                </c:pt>
                <c:pt idx="4067">
                  <c:v>2.4567416666666664</c:v>
                </c:pt>
                <c:pt idx="4068">
                  <c:v>2.4353583333333337</c:v>
                </c:pt>
                <c:pt idx="4069">
                  <c:v>2.5027083333333331</c:v>
                </c:pt>
                <c:pt idx="4070">
                  <c:v>2.4956166666666668</c:v>
                </c:pt>
                <c:pt idx="4071">
                  <c:v>2.5000416666666667</c:v>
                </c:pt>
                <c:pt idx="4072">
                  <c:v>2.4927833333333336</c:v>
                </c:pt>
                <c:pt idx="4073">
                  <c:v>2.5555916666666669</c:v>
                </c:pt>
                <c:pt idx="4074">
                  <c:v>2.5869249999999999</c:v>
                </c:pt>
                <c:pt idx="4075">
                  <c:v>2.5284749999999998</c:v>
                </c:pt>
                <c:pt idx="4076">
                  <c:v>2.5456249999999998</c:v>
                </c:pt>
                <c:pt idx="4077">
                  <c:v>2.6319166666666667</c:v>
                </c:pt>
                <c:pt idx="4078">
                  <c:v>2.6576749999999998</c:v>
                </c:pt>
                <c:pt idx="4079">
                  <c:v>2.7606000000000002</c:v>
                </c:pt>
                <c:pt idx="4080">
                  <c:v>2.8422249999999996</c:v>
                </c:pt>
                <c:pt idx="4081">
                  <c:v>2.8902166666666669</c:v>
                </c:pt>
                <c:pt idx="4082">
                  <c:v>2.9550083333333337</c:v>
                </c:pt>
                <c:pt idx="4083">
                  <c:v>2.9308166666666664</c:v>
                </c:pt>
                <c:pt idx="4084">
                  <c:v>2.9650916666666665</c:v>
                </c:pt>
                <c:pt idx="4085">
                  <c:v>3.0525000000000002</c:v>
                </c:pt>
                <c:pt idx="4086">
                  <c:v>3.0469416666666667</c:v>
                </c:pt>
                <c:pt idx="4087">
                  <c:v>3.0693083333333333</c:v>
                </c:pt>
                <c:pt idx="4088">
                  <c:v>3.119966666666667</c:v>
                </c:pt>
                <c:pt idx="4089">
                  <c:v>3.0721833333333333</c:v>
                </c:pt>
                <c:pt idx="4090">
                  <c:v>3.0957916666666665</c:v>
                </c:pt>
                <c:pt idx="4091">
                  <c:v>3.1655250000000001</c:v>
                </c:pt>
                <c:pt idx="4092">
                  <c:v>3.134266666666667</c:v>
                </c:pt>
                <c:pt idx="4093">
                  <c:v>3.1485500000000002</c:v>
                </c:pt>
                <c:pt idx="4094">
                  <c:v>3.1360750000000004</c:v>
                </c:pt>
                <c:pt idx="4095">
                  <c:v>3.1210499999999999</c:v>
                </c:pt>
                <c:pt idx="4096">
                  <c:v>3.1555250000000004</c:v>
                </c:pt>
                <c:pt idx="4097">
                  <c:v>3.1665333333333332</c:v>
                </c:pt>
                <c:pt idx="4098">
                  <c:v>3.1999</c:v>
                </c:pt>
                <c:pt idx="4099">
                  <c:v>3.2032499999999993</c:v>
                </c:pt>
                <c:pt idx="4100">
                  <c:v>3.2208333333333332</c:v>
                </c:pt>
                <c:pt idx="4101">
                  <c:v>3.2725166666666663</c:v>
                </c:pt>
                <c:pt idx="4102">
                  <c:v>3.2548583333333334</c:v>
                </c:pt>
                <c:pt idx="4103">
                  <c:v>3.3139333333333334</c:v>
                </c:pt>
                <c:pt idx="4104">
                  <c:v>3.4261666666666666</c:v>
                </c:pt>
                <c:pt idx="4105">
                  <c:v>3.5739916666666662</c:v>
                </c:pt>
                <c:pt idx="4106">
                  <c:v>3.6529249999999998</c:v>
                </c:pt>
                <c:pt idx="4107">
                  <c:v>3.5481250000000002</c:v>
                </c:pt>
                <c:pt idx="4108">
                  <c:v>3.562675</c:v>
                </c:pt>
                <c:pt idx="4109">
                  <c:v>3.5196666666666676</c:v>
                </c:pt>
                <c:pt idx="4110">
                  <c:v>3.4282166666666662</c:v>
                </c:pt>
                <c:pt idx="4111">
                  <c:v>3.3585666666666678</c:v>
                </c:pt>
                <c:pt idx="4112">
                  <c:v>3.4571083333333337</c:v>
                </c:pt>
                <c:pt idx="4113">
                  <c:v>3.519533333333333</c:v>
                </c:pt>
                <c:pt idx="4114">
                  <c:v>3.6080249999999996</c:v>
                </c:pt>
                <c:pt idx="4115">
                  <c:v>3.6614583333333335</c:v>
                </c:pt>
                <c:pt idx="4116">
                  <c:v>3.7243999999999997</c:v>
                </c:pt>
                <c:pt idx="4117">
                  <c:v>3.7116500000000006</c:v>
                </c:pt>
                <c:pt idx="4118">
                  <c:v>3.6853750000000001</c:v>
                </c:pt>
                <c:pt idx="4119">
                  <c:v>3.714258333333333</c:v>
                </c:pt>
                <c:pt idx="4120">
                  <c:v>3.6608999999999998</c:v>
                </c:pt>
                <c:pt idx="4121">
                  <c:v>3.6570833333333339</c:v>
                </c:pt>
                <c:pt idx="4122">
                  <c:v>3.729891666666667</c:v>
                </c:pt>
                <c:pt idx="4123">
                  <c:v>3.780125</c:v>
                </c:pt>
                <c:pt idx="4124">
                  <c:v>3.818775</c:v>
                </c:pt>
                <c:pt idx="4125">
                  <c:v>3.7428333333333335</c:v>
                </c:pt>
                <c:pt idx="4126">
                  <c:v>3.6221666666666663</c:v>
                </c:pt>
                <c:pt idx="4127">
                  <c:v>3.5453500000000004</c:v>
                </c:pt>
                <c:pt idx="4128">
                  <c:v>3.4211083333333332</c:v>
                </c:pt>
                <c:pt idx="4129">
                  <c:v>3.4590166666666669</c:v>
                </c:pt>
                <c:pt idx="4130">
                  <c:v>3.4878999999999998</c:v>
                </c:pt>
                <c:pt idx="4131">
                  <c:v>3.4703750000000002</c:v>
                </c:pt>
                <c:pt idx="4132">
                  <c:v>3.4929000000000006</c:v>
                </c:pt>
                <c:pt idx="4133">
                  <c:v>3.5784500000000006</c:v>
                </c:pt>
                <c:pt idx="4134">
                  <c:v>3.5872666666666659</c:v>
                </c:pt>
                <c:pt idx="4135">
                  <c:v>3.6330666666666658</c:v>
                </c:pt>
                <c:pt idx="4136">
                  <c:v>3.6084583333333331</c:v>
                </c:pt>
                <c:pt idx="4137">
                  <c:v>3.5309249999999999</c:v>
                </c:pt>
                <c:pt idx="4138">
                  <c:v>3.3546250000000004</c:v>
                </c:pt>
                <c:pt idx="4139">
                  <c:v>3.37425</c:v>
                </c:pt>
                <c:pt idx="4140">
                  <c:v>3.3846666666666665</c:v>
                </c:pt>
                <c:pt idx="4141">
                  <c:v>3.3200916666666664</c:v>
                </c:pt>
                <c:pt idx="4142">
                  <c:v>3.2503833333333332</c:v>
                </c:pt>
                <c:pt idx="4143">
                  <c:v>3.2568166666666669</c:v>
                </c:pt>
                <c:pt idx="4144">
                  <c:v>3.2572749999999999</c:v>
                </c:pt>
                <c:pt idx="4145">
                  <c:v>3.2470416666666666</c:v>
                </c:pt>
                <c:pt idx="4146">
                  <c:v>3.22465</c:v>
                </c:pt>
                <c:pt idx="4147">
                  <c:v>3.1760583333333336</c:v>
                </c:pt>
                <c:pt idx="4148">
                  <c:v>3.1082500000000004</c:v>
                </c:pt>
                <c:pt idx="4149">
                  <c:v>3.1633</c:v>
                </c:pt>
                <c:pt idx="4150">
                  <c:v>3.1593083333333336</c:v>
                </c:pt>
                <c:pt idx="4151">
                  <c:v>3.1625583333333331</c:v>
                </c:pt>
                <c:pt idx="4152">
                  <c:v>3.1596416666666669</c:v>
                </c:pt>
                <c:pt idx="4153">
                  <c:v>3.0806749999999998</c:v>
                </c:pt>
                <c:pt idx="4154">
                  <c:v>3.0641750000000001</c:v>
                </c:pt>
                <c:pt idx="4155">
                  <c:v>3.0696583333333329</c:v>
                </c:pt>
                <c:pt idx="4156">
                  <c:v>3.0345249999999999</c:v>
                </c:pt>
                <c:pt idx="4157">
                  <c:v>3.0056250000000002</c:v>
                </c:pt>
                <c:pt idx="4158">
                  <c:v>3.0243333333333329</c:v>
                </c:pt>
                <c:pt idx="4159">
                  <c:v>3.0718999999999994</c:v>
                </c:pt>
                <c:pt idx="4160">
                  <c:v>3.0792249999999997</c:v>
                </c:pt>
                <c:pt idx="4161">
                  <c:v>3.0728833333333339</c:v>
                </c:pt>
                <c:pt idx="4162">
                  <c:v>3.0752000000000002</c:v>
                </c:pt>
                <c:pt idx="4163">
                  <c:v>3.1549166666666664</c:v>
                </c:pt>
                <c:pt idx="4164">
                  <c:v>3.1920416666666669</c:v>
                </c:pt>
                <c:pt idx="4165">
                  <c:v>3.248566666666667</c:v>
                </c:pt>
                <c:pt idx="4166">
                  <c:v>3.3511166666666665</c:v>
                </c:pt>
                <c:pt idx="4167">
                  <c:v>3.3604416666666661</c:v>
                </c:pt>
                <c:pt idx="4168">
                  <c:v>3.3812500000000001</c:v>
                </c:pt>
                <c:pt idx="4169">
                  <c:v>3.4299499999999998</c:v>
                </c:pt>
                <c:pt idx="4170">
                  <c:v>3.4369499999999995</c:v>
                </c:pt>
                <c:pt idx="4171">
                  <c:v>3.4829916666666669</c:v>
                </c:pt>
                <c:pt idx="4172">
                  <c:v>3.5411000000000001</c:v>
                </c:pt>
                <c:pt idx="4173">
                  <c:v>3.5201999999999996</c:v>
                </c:pt>
                <c:pt idx="4174">
                  <c:v>3.5685749999999992</c:v>
                </c:pt>
                <c:pt idx="4175">
                  <c:v>3.527075</c:v>
                </c:pt>
                <c:pt idx="4176">
                  <c:v>3.4640666666666662</c:v>
                </c:pt>
                <c:pt idx="4177">
                  <c:v>3.3698916666666663</c:v>
                </c:pt>
                <c:pt idx="4178">
                  <c:v>3.3886833333333333</c:v>
                </c:pt>
                <c:pt idx="4179">
                  <c:v>3.3279666666666667</c:v>
                </c:pt>
                <c:pt idx="4180">
                  <c:v>3.2926916666666664</c:v>
                </c:pt>
                <c:pt idx="4181">
                  <c:v>3.3128333333333337</c:v>
                </c:pt>
                <c:pt idx="4182">
                  <c:v>3.2172000000000001</c:v>
                </c:pt>
                <c:pt idx="4183">
                  <c:v>3.148258333333334</c:v>
                </c:pt>
                <c:pt idx="4184">
                  <c:v>3.1440750000000004</c:v>
                </c:pt>
                <c:pt idx="4185">
                  <c:v>3.1588249999999998</c:v>
                </c:pt>
                <c:pt idx="4186">
                  <c:v>3.1294666666666662</c:v>
                </c:pt>
                <c:pt idx="4187">
                  <c:v>3.0619916666666662</c:v>
                </c:pt>
                <c:pt idx="4188">
                  <c:v>3.026958333333333</c:v>
                </c:pt>
                <c:pt idx="4189">
                  <c:v>3.1241083333333335</c:v>
                </c:pt>
                <c:pt idx="4190">
                  <c:v>3.1456166666666667</c:v>
                </c:pt>
                <c:pt idx="4191">
                  <c:v>3.1148583333333328</c:v>
                </c:pt>
                <c:pt idx="4192">
                  <c:v>3.1005583333333342</c:v>
                </c:pt>
                <c:pt idx="4193">
                  <c:v>3.1376166666666663</c:v>
                </c:pt>
                <c:pt idx="4194">
                  <c:v>3.1831166666666668</c:v>
                </c:pt>
                <c:pt idx="4195">
                  <c:v>3.2144249999999999</c:v>
                </c:pt>
                <c:pt idx="4196">
                  <c:v>3.2112833333333328</c:v>
                </c:pt>
                <c:pt idx="4197">
                  <c:v>3.1986999999999992</c:v>
                </c:pt>
                <c:pt idx="4198">
                  <c:v>3.0463083333333336</c:v>
                </c:pt>
                <c:pt idx="4199">
                  <c:v>3.0881250000000002</c:v>
                </c:pt>
                <c:pt idx="4200">
                  <c:v>3.1981916666666668</c:v>
                </c:pt>
                <c:pt idx="4201">
                  <c:v>3.255316666666666</c:v>
                </c:pt>
                <c:pt idx="4202">
                  <c:v>3.2577250000000006</c:v>
                </c:pt>
                <c:pt idx="4203">
                  <c:v>3.2672416666666666</c:v>
                </c:pt>
                <c:pt idx="4204">
                  <c:v>3.3404166666666661</c:v>
                </c:pt>
                <c:pt idx="4205">
                  <c:v>3.3558583333333334</c:v>
                </c:pt>
                <c:pt idx="4206">
                  <c:v>3.3854333333333329</c:v>
                </c:pt>
                <c:pt idx="4207">
                  <c:v>3.4312749999999994</c:v>
                </c:pt>
                <c:pt idx="4208">
                  <c:v>3.4461166666666667</c:v>
                </c:pt>
                <c:pt idx="4209">
                  <c:v>3.4639416666666665</c:v>
                </c:pt>
                <c:pt idx="4210">
                  <c:v>3.4740083333333325</c:v>
                </c:pt>
                <c:pt idx="4211">
                  <c:v>3.5529333333333337</c:v>
                </c:pt>
                <c:pt idx="4212">
                  <c:v>3.556316666666667</c:v>
                </c:pt>
                <c:pt idx="4213">
                  <c:v>3.5420583333333333</c:v>
                </c:pt>
                <c:pt idx="4214">
                  <c:v>3.5746249999999997</c:v>
                </c:pt>
                <c:pt idx="4215">
                  <c:v>3.6149333333333331</c:v>
                </c:pt>
                <c:pt idx="4216">
                  <c:v>3.6303249999999996</c:v>
                </c:pt>
                <c:pt idx="4217">
                  <c:v>3.6485083333333335</c:v>
                </c:pt>
                <c:pt idx="4218">
                  <c:v>3.6990916666666664</c:v>
                </c:pt>
                <c:pt idx="4219">
                  <c:v>3.6537083333333338</c:v>
                </c:pt>
                <c:pt idx="4220">
                  <c:v>3.631416666666667</c:v>
                </c:pt>
                <c:pt idx="4221">
                  <c:v>3.6036500000000005</c:v>
                </c:pt>
                <c:pt idx="4222">
                  <c:v>3.5838083333333337</c:v>
                </c:pt>
                <c:pt idx="4223">
                  <c:v>3.5623499999999999</c:v>
                </c:pt>
                <c:pt idx="4224">
                  <c:v>3.4250583333333329</c:v>
                </c:pt>
                <c:pt idx="4225">
                  <c:v>3.2553333333333332</c:v>
                </c:pt>
                <c:pt idx="4226">
                  <c:v>3.3056916666666663</c:v>
                </c:pt>
                <c:pt idx="4227">
                  <c:v>3.2122166666666665</c:v>
                </c:pt>
                <c:pt idx="4228">
                  <c:v>3.2532749999999999</c:v>
                </c:pt>
                <c:pt idx="4229">
                  <c:v>3.1742249999999994</c:v>
                </c:pt>
                <c:pt idx="4230">
                  <c:v>3.1349666666666658</c:v>
                </c:pt>
                <c:pt idx="4231">
                  <c:v>3.2032166666666662</c:v>
                </c:pt>
                <c:pt idx="4232">
                  <c:v>3.2159750000000003</c:v>
                </c:pt>
                <c:pt idx="4233">
                  <c:v>3.1529250000000002</c:v>
                </c:pt>
                <c:pt idx="4234">
                  <c:v>3.1066083333333334</c:v>
                </c:pt>
                <c:pt idx="4235">
                  <c:v>3.1654416666666663</c:v>
                </c:pt>
                <c:pt idx="4236">
                  <c:v>3.2132916666666667</c:v>
                </c:pt>
                <c:pt idx="4237">
                  <c:v>3.2292000000000001</c:v>
                </c:pt>
                <c:pt idx="4238">
                  <c:v>3.2722916666666664</c:v>
                </c:pt>
                <c:pt idx="4239">
                  <c:v>3.2212916666666662</c:v>
                </c:pt>
                <c:pt idx="4240">
                  <c:v>3.1905083333333337</c:v>
                </c:pt>
                <c:pt idx="4241">
                  <c:v>3.1662749999999993</c:v>
                </c:pt>
                <c:pt idx="4242">
                  <c:v>3.1290833333333334</c:v>
                </c:pt>
                <c:pt idx="4243">
                  <c:v>3.1102416666666666</c:v>
                </c:pt>
                <c:pt idx="4244">
                  <c:v>3.1183750000000003</c:v>
                </c:pt>
                <c:pt idx="4245">
                  <c:v>3.1264666666666669</c:v>
                </c:pt>
                <c:pt idx="4246">
                  <c:v>3.1882250000000005</c:v>
                </c:pt>
                <c:pt idx="4247">
                  <c:v>3.2156833333333332</c:v>
                </c:pt>
                <c:pt idx="4248">
                  <c:v>3.2335916666666669</c:v>
                </c:pt>
                <c:pt idx="4249">
                  <c:v>3.2911416666666669</c:v>
                </c:pt>
                <c:pt idx="4250">
                  <c:v>3.3382666666666672</c:v>
                </c:pt>
                <c:pt idx="4251">
                  <c:v>3.3612250000000006</c:v>
                </c:pt>
                <c:pt idx="4252">
                  <c:v>3.3985749999999997</c:v>
                </c:pt>
                <c:pt idx="4253">
                  <c:v>3.3496500000000005</c:v>
                </c:pt>
                <c:pt idx="4254">
                  <c:v>3.3462916666666662</c:v>
                </c:pt>
                <c:pt idx="4255">
                  <c:v>3.3487333333333336</c:v>
                </c:pt>
                <c:pt idx="4256">
                  <c:v>3.2811000000000003</c:v>
                </c:pt>
                <c:pt idx="4257">
                  <c:v>3.2586833333333334</c:v>
                </c:pt>
                <c:pt idx="4258">
                  <c:v>3.3127833333333334</c:v>
                </c:pt>
                <c:pt idx="4259">
                  <c:v>3.241566666666666</c:v>
                </c:pt>
                <c:pt idx="4260">
                  <c:v>3.2614083333333332</c:v>
                </c:pt>
                <c:pt idx="4261">
                  <c:v>3.2446416666666664</c:v>
                </c:pt>
                <c:pt idx="4262">
                  <c:v>3.2074833333333328</c:v>
                </c:pt>
                <c:pt idx="4263">
                  <c:v>3.1869416666666663</c:v>
                </c:pt>
                <c:pt idx="4264">
                  <c:v>3.2361833333333325</c:v>
                </c:pt>
                <c:pt idx="4265">
                  <c:v>3.2794916666666669</c:v>
                </c:pt>
                <c:pt idx="4266">
                  <c:v>3.3052583333333332</c:v>
                </c:pt>
                <c:pt idx="4267">
                  <c:v>3.2766666666666673</c:v>
                </c:pt>
                <c:pt idx="4268">
                  <c:v>3.2101666666666664</c:v>
                </c:pt>
                <c:pt idx="4269">
                  <c:v>3.2280916666666664</c:v>
                </c:pt>
                <c:pt idx="4270">
                  <c:v>3.2676583333333333</c:v>
                </c:pt>
                <c:pt idx="4271">
                  <c:v>3.2923749999999998</c:v>
                </c:pt>
                <c:pt idx="4272">
                  <c:v>3.3043250000000004</c:v>
                </c:pt>
                <c:pt idx="4273">
                  <c:v>3.3738500000000005</c:v>
                </c:pt>
                <c:pt idx="4274">
                  <c:v>3.4145416666666666</c:v>
                </c:pt>
                <c:pt idx="4275">
                  <c:v>3.4297416666666667</c:v>
                </c:pt>
                <c:pt idx="4276">
                  <c:v>3.4773416666666663</c:v>
                </c:pt>
                <c:pt idx="4277">
                  <c:v>3.4809416666666668</c:v>
                </c:pt>
                <c:pt idx="4278">
                  <c:v>3.5452166666666667</c:v>
                </c:pt>
                <c:pt idx="4279">
                  <c:v>3.5580749999999992</c:v>
                </c:pt>
                <c:pt idx="4280">
                  <c:v>3.5170666666666666</c:v>
                </c:pt>
                <c:pt idx="4281">
                  <c:v>3.4422750000000009</c:v>
                </c:pt>
                <c:pt idx="4282">
                  <c:v>3.3842250000000003</c:v>
                </c:pt>
                <c:pt idx="4283">
                  <c:v>3.3761583333333332</c:v>
                </c:pt>
                <c:pt idx="4284">
                  <c:v>3.4040499999999998</c:v>
                </c:pt>
                <c:pt idx="4285">
                  <c:v>3.4589833333333337</c:v>
                </c:pt>
                <c:pt idx="4286">
                  <c:v>3.4673583333333333</c:v>
                </c:pt>
                <c:pt idx="4287">
                  <c:v>3.5260249999999993</c:v>
                </c:pt>
                <c:pt idx="4288">
                  <c:v>3.5421916666666662</c:v>
                </c:pt>
                <c:pt idx="4289">
                  <c:v>3.5203083333333329</c:v>
                </c:pt>
                <c:pt idx="4290">
                  <c:v>3.5168833333333329</c:v>
                </c:pt>
                <c:pt idx="4291">
                  <c:v>3.5410833333333329</c:v>
                </c:pt>
                <c:pt idx="4292">
                  <c:v>3.5591749999999998</c:v>
                </c:pt>
                <c:pt idx="4293">
                  <c:v>3.5665416666666663</c:v>
                </c:pt>
                <c:pt idx="4294">
                  <c:v>3.5535166666666664</c:v>
                </c:pt>
                <c:pt idx="4295">
                  <c:v>3.575933333333333</c:v>
                </c:pt>
                <c:pt idx="4296">
                  <c:v>3.5287333333333337</c:v>
                </c:pt>
                <c:pt idx="4297">
                  <c:v>3.5434083333333337</c:v>
                </c:pt>
                <c:pt idx="4298">
                  <c:v>3.5868333333333333</c:v>
                </c:pt>
                <c:pt idx="4299">
                  <c:v>3.5311000000000003</c:v>
                </c:pt>
                <c:pt idx="4300">
                  <c:v>3.4954499999999999</c:v>
                </c:pt>
                <c:pt idx="4301">
                  <c:v>3.5216166666666671</c:v>
                </c:pt>
                <c:pt idx="4302">
                  <c:v>3.4994833333333339</c:v>
                </c:pt>
                <c:pt idx="4303">
                  <c:v>3.5698583333333329</c:v>
                </c:pt>
                <c:pt idx="4304">
                  <c:v>3.5786416666666665</c:v>
                </c:pt>
                <c:pt idx="4305">
                  <c:v>3.5834583333333327</c:v>
                </c:pt>
                <c:pt idx="4306">
                  <c:v>3.60825</c:v>
                </c:pt>
                <c:pt idx="4307">
                  <c:v>3.6291583333333333</c:v>
                </c:pt>
                <c:pt idx="4308">
                  <c:v>3.7448583333333332</c:v>
                </c:pt>
                <c:pt idx="4309">
                  <c:v>3.7815583333333334</c:v>
                </c:pt>
                <c:pt idx="4310">
                  <c:v>3.7994499999999998</c:v>
                </c:pt>
                <c:pt idx="4311">
                  <c:v>3.7797083333333332</c:v>
                </c:pt>
                <c:pt idx="4312">
                  <c:v>3.6934250000000008</c:v>
                </c:pt>
                <c:pt idx="4313">
                  <c:v>3.5959916666666669</c:v>
                </c:pt>
                <c:pt idx="4314">
                  <c:v>3.6155333333333339</c:v>
                </c:pt>
                <c:pt idx="4315">
                  <c:v>3.5987333333333331</c:v>
                </c:pt>
                <c:pt idx="4316">
                  <c:v>3.5313499999999998</c:v>
                </c:pt>
                <c:pt idx="4317">
                  <c:v>3.5183166666666668</c:v>
                </c:pt>
                <c:pt idx="4318">
                  <c:v>3.5755083333333335</c:v>
                </c:pt>
                <c:pt idx="4319">
                  <c:v>3.5800166666666668</c:v>
                </c:pt>
                <c:pt idx="4320">
                  <c:v>3.5666250000000002</c:v>
                </c:pt>
                <c:pt idx="4321">
                  <c:v>3.5878500000000009</c:v>
                </c:pt>
                <c:pt idx="4322">
                  <c:v>3.6051500000000001</c:v>
                </c:pt>
                <c:pt idx="4323">
                  <c:v>3.6120500000000004</c:v>
                </c:pt>
                <c:pt idx="4324">
                  <c:v>3.652075</c:v>
                </c:pt>
                <c:pt idx="4325">
                  <c:v>3.6519499999999994</c:v>
                </c:pt>
                <c:pt idx="4326">
                  <c:v>3.6905333333333332</c:v>
                </c:pt>
                <c:pt idx="4327">
                  <c:v>3.7044583333333332</c:v>
                </c:pt>
                <c:pt idx="4328">
                  <c:v>3.7777166666666666</c:v>
                </c:pt>
                <c:pt idx="4329">
                  <c:v>3.7484416666666664</c:v>
                </c:pt>
                <c:pt idx="4330">
                  <c:v>3.766258333333333</c:v>
                </c:pt>
                <c:pt idx="4331">
                  <c:v>3.6806916666666663</c:v>
                </c:pt>
                <c:pt idx="4332">
                  <c:v>3.6879500000000003</c:v>
                </c:pt>
                <c:pt idx="4333">
                  <c:v>3.7060999999999993</c:v>
                </c:pt>
                <c:pt idx="4334">
                  <c:v>3.7740583333333326</c:v>
                </c:pt>
                <c:pt idx="4335">
                  <c:v>3.8126499999999997</c:v>
                </c:pt>
                <c:pt idx="4336">
                  <c:v>3.8578083333333333</c:v>
                </c:pt>
                <c:pt idx="4337">
                  <c:v>3.8543333333333334</c:v>
                </c:pt>
                <c:pt idx="4338">
                  <c:v>3.9246000000000003</c:v>
                </c:pt>
                <c:pt idx="4339">
                  <c:v>3.8695666666666662</c:v>
                </c:pt>
                <c:pt idx="4340">
                  <c:v>3.9318416666666667</c:v>
                </c:pt>
                <c:pt idx="4341">
                  <c:v>3.9177499999999998</c:v>
                </c:pt>
                <c:pt idx="4342">
                  <c:v>3.8076666666666665</c:v>
                </c:pt>
                <c:pt idx="4343">
                  <c:v>3.7869333333333333</c:v>
                </c:pt>
                <c:pt idx="4344">
                  <c:v>3.825941666666667</c:v>
                </c:pt>
                <c:pt idx="4345">
                  <c:v>3.8131583333333334</c:v>
                </c:pt>
                <c:pt idx="4346">
                  <c:v>3.7630999999999997</c:v>
                </c:pt>
                <c:pt idx="4347">
                  <c:v>3.758575</c:v>
                </c:pt>
                <c:pt idx="4348">
                  <c:v>3.7091583333333329</c:v>
                </c:pt>
                <c:pt idx="4349">
                  <c:v>3.7434666666666661</c:v>
                </c:pt>
                <c:pt idx="4350">
                  <c:v>3.7857583333333338</c:v>
                </c:pt>
                <c:pt idx="4351">
                  <c:v>3.8352750000000007</c:v>
                </c:pt>
                <c:pt idx="4352">
                  <c:v>3.8605166666666668</c:v>
                </c:pt>
                <c:pt idx="4353">
                  <c:v>3.8435249999999996</c:v>
                </c:pt>
                <c:pt idx="4354">
                  <c:v>3.8234750000000002</c:v>
                </c:pt>
                <c:pt idx="4355">
                  <c:v>3.8621416666666666</c:v>
                </c:pt>
                <c:pt idx="4356">
                  <c:v>3.8591999999999995</c:v>
                </c:pt>
                <c:pt idx="4357">
                  <c:v>3.8547333333333333</c:v>
                </c:pt>
                <c:pt idx="4358">
                  <c:v>3.8046666666666664</c:v>
                </c:pt>
                <c:pt idx="4359">
                  <c:v>3.8550666666666662</c:v>
                </c:pt>
                <c:pt idx="4360">
                  <c:v>3.8942333333333328</c:v>
                </c:pt>
                <c:pt idx="4361">
                  <c:v>3.9070249999999991</c:v>
                </c:pt>
                <c:pt idx="4362">
                  <c:v>3.898941666666667</c:v>
                </c:pt>
                <c:pt idx="4363">
                  <c:v>3.9671916666666664</c:v>
                </c:pt>
                <c:pt idx="4364">
                  <c:v>3.9630083333333332</c:v>
                </c:pt>
                <c:pt idx="4365">
                  <c:v>4.005466666666667</c:v>
                </c:pt>
                <c:pt idx="4366">
                  <c:v>4.036108333333333</c:v>
                </c:pt>
                <c:pt idx="4367">
                  <c:v>4.0466000000000006</c:v>
                </c:pt>
                <c:pt idx="4368">
                  <c:v>4.1075250000000008</c:v>
                </c:pt>
                <c:pt idx="4369">
                  <c:v>4.0602166666666664</c:v>
                </c:pt>
                <c:pt idx="4370">
                  <c:v>4.1177666666666664</c:v>
                </c:pt>
                <c:pt idx="4371">
                  <c:v>4.189516666666667</c:v>
                </c:pt>
                <c:pt idx="4372">
                  <c:v>4.2167166666666667</c:v>
                </c:pt>
                <c:pt idx="4373">
                  <c:v>4.189516666666667</c:v>
                </c:pt>
                <c:pt idx="4374">
                  <c:v>4.1964333333333332</c:v>
                </c:pt>
                <c:pt idx="4375">
                  <c:v>4.1537999999999995</c:v>
                </c:pt>
                <c:pt idx="4376">
                  <c:v>4.087858333333334</c:v>
                </c:pt>
                <c:pt idx="4377">
                  <c:v>4.0111499999999998</c:v>
                </c:pt>
                <c:pt idx="4378">
                  <c:v>4.0494250000000003</c:v>
                </c:pt>
                <c:pt idx="4379">
                  <c:v>4.0478833333333339</c:v>
                </c:pt>
                <c:pt idx="4380">
                  <c:v>4.0889666666666669</c:v>
                </c:pt>
                <c:pt idx="4381">
                  <c:v>4.1555416666666662</c:v>
                </c:pt>
                <c:pt idx="4382">
                  <c:v>4.2124500000000005</c:v>
                </c:pt>
                <c:pt idx="4383">
                  <c:v>4.263116666666666</c:v>
                </c:pt>
                <c:pt idx="4384">
                  <c:v>4.2171833333333337</c:v>
                </c:pt>
                <c:pt idx="4385">
                  <c:v>4.2066583333333343</c:v>
                </c:pt>
                <c:pt idx="4386">
                  <c:v>4.1526000000000005</c:v>
                </c:pt>
                <c:pt idx="4387">
                  <c:v>4.2065416666666673</c:v>
                </c:pt>
                <c:pt idx="4388">
                  <c:v>4.2065083333333328</c:v>
                </c:pt>
                <c:pt idx="4389">
                  <c:v>4.1687916666666665</c:v>
                </c:pt>
                <c:pt idx="4390">
                  <c:v>4.1757333333333326</c:v>
                </c:pt>
                <c:pt idx="4391">
                  <c:v>4.1822249999999999</c:v>
                </c:pt>
                <c:pt idx="4392">
                  <c:v>4.1333999999999991</c:v>
                </c:pt>
                <c:pt idx="4393">
                  <c:v>4.0267249999999999</c:v>
                </c:pt>
                <c:pt idx="4394">
                  <c:v>3.9504666666666668</c:v>
                </c:pt>
                <c:pt idx="4395">
                  <c:v>3.989241666666667</c:v>
                </c:pt>
                <c:pt idx="4396">
                  <c:v>3.9390583333333336</c:v>
                </c:pt>
                <c:pt idx="4397">
                  <c:v>3.8902500000000004</c:v>
                </c:pt>
                <c:pt idx="4398">
                  <c:v>3.900325</c:v>
                </c:pt>
                <c:pt idx="4399">
                  <c:v>3.9564833333333334</c:v>
                </c:pt>
                <c:pt idx="4400">
                  <c:v>3.9634083333333336</c:v>
                </c:pt>
                <c:pt idx="4401">
                  <c:v>3.8594749999999998</c:v>
                </c:pt>
                <c:pt idx="4402">
                  <c:v>3.8403583333333331</c:v>
                </c:pt>
                <c:pt idx="4403">
                  <c:v>3.7932250000000001</c:v>
                </c:pt>
                <c:pt idx="4404">
                  <c:v>3.7704166666666663</c:v>
                </c:pt>
                <c:pt idx="4405">
                  <c:v>3.7704916666666666</c:v>
                </c:pt>
                <c:pt idx="4406">
                  <c:v>3.7369750000000006</c:v>
                </c:pt>
                <c:pt idx="4407">
                  <c:v>3.748758333333333</c:v>
                </c:pt>
                <c:pt idx="4408">
                  <c:v>3.7909000000000006</c:v>
                </c:pt>
                <c:pt idx="4409">
                  <c:v>3.8248666666666664</c:v>
                </c:pt>
                <c:pt idx="4410">
                  <c:v>3.7786333333333335</c:v>
                </c:pt>
                <c:pt idx="4411">
                  <c:v>3.7334083333333332</c:v>
                </c:pt>
                <c:pt idx="4412">
                  <c:v>3.6578250000000003</c:v>
                </c:pt>
                <c:pt idx="4413">
                  <c:v>3.6991916666666662</c:v>
                </c:pt>
                <c:pt idx="4414">
                  <c:v>3.6517833333333338</c:v>
                </c:pt>
                <c:pt idx="4415">
                  <c:v>3.6387000000000005</c:v>
                </c:pt>
                <c:pt idx="4416">
                  <c:v>3.598608333333333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38-494E-B8F2-47734FC1699C}"/>
            </c:ext>
          </c:extLst>
        </c:ser>
        <c:ser>
          <c:idx val="0"/>
          <c:order val="1"/>
          <c:tx>
            <c:strRef>
              <c:f>Gráfico!$AK$2</c:f>
              <c:strCache>
                <c:ptCount val="1"/>
                <c:pt idx="0">
                  <c:v>Emergentes</c:v>
                </c:pt>
              </c:strCache>
            </c:strRef>
          </c:tx>
          <c:spPr>
            <a:ln w="22225" cap="rnd">
              <a:solidFill>
                <a:srgbClr val="FF00FF"/>
              </a:solidFill>
              <a:round/>
            </a:ln>
            <a:effectLst/>
          </c:spPr>
          <c:marker>
            <c:symbol val="none"/>
          </c:marker>
          <c:cat>
            <c:numRef>
              <c:f>Gráfico!$AD$3:$AD$9993</c:f>
              <c:numCache>
                <c:formatCode>m/d/yyyy</c:formatCode>
                <c:ptCount val="9991"/>
                <c:pt idx="0">
                  <c:v>39083</c:v>
                </c:pt>
                <c:pt idx="1">
                  <c:v>39084</c:v>
                </c:pt>
                <c:pt idx="2">
                  <c:v>39085</c:v>
                </c:pt>
                <c:pt idx="3">
                  <c:v>39086</c:v>
                </c:pt>
                <c:pt idx="4">
                  <c:v>39087</c:v>
                </c:pt>
                <c:pt idx="5">
                  <c:v>39090</c:v>
                </c:pt>
                <c:pt idx="6">
                  <c:v>39091</c:v>
                </c:pt>
                <c:pt idx="7">
                  <c:v>39092</c:v>
                </c:pt>
                <c:pt idx="8">
                  <c:v>39093</c:v>
                </c:pt>
                <c:pt idx="9">
                  <c:v>39094</c:v>
                </c:pt>
                <c:pt idx="10">
                  <c:v>39097</c:v>
                </c:pt>
                <c:pt idx="11">
                  <c:v>39098</c:v>
                </c:pt>
                <c:pt idx="12">
                  <c:v>39099</c:v>
                </c:pt>
                <c:pt idx="13">
                  <c:v>39100</c:v>
                </c:pt>
                <c:pt idx="14">
                  <c:v>39101</c:v>
                </c:pt>
                <c:pt idx="15">
                  <c:v>39104</c:v>
                </c:pt>
                <c:pt idx="16">
                  <c:v>39105</c:v>
                </c:pt>
                <c:pt idx="17">
                  <c:v>39106</c:v>
                </c:pt>
                <c:pt idx="18">
                  <c:v>39107</c:v>
                </c:pt>
                <c:pt idx="19">
                  <c:v>39108</c:v>
                </c:pt>
                <c:pt idx="20">
                  <c:v>39111</c:v>
                </c:pt>
                <c:pt idx="21">
                  <c:v>39112</c:v>
                </c:pt>
                <c:pt idx="22">
                  <c:v>39113</c:v>
                </c:pt>
                <c:pt idx="23">
                  <c:v>39114</c:v>
                </c:pt>
                <c:pt idx="24">
                  <c:v>39115</c:v>
                </c:pt>
                <c:pt idx="25">
                  <c:v>39118</c:v>
                </c:pt>
                <c:pt idx="26">
                  <c:v>39119</c:v>
                </c:pt>
                <c:pt idx="27">
                  <c:v>39120</c:v>
                </c:pt>
                <c:pt idx="28">
                  <c:v>39121</c:v>
                </c:pt>
                <c:pt idx="29">
                  <c:v>39122</c:v>
                </c:pt>
                <c:pt idx="30">
                  <c:v>39125</c:v>
                </c:pt>
                <c:pt idx="31">
                  <c:v>39126</c:v>
                </c:pt>
                <c:pt idx="32">
                  <c:v>39127</c:v>
                </c:pt>
                <c:pt idx="33">
                  <c:v>39128</c:v>
                </c:pt>
                <c:pt idx="34">
                  <c:v>39129</c:v>
                </c:pt>
                <c:pt idx="35">
                  <c:v>39132</c:v>
                </c:pt>
                <c:pt idx="36">
                  <c:v>39133</c:v>
                </c:pt>
                <c:pt idx="37">
                  <c:v>39134</c:v>
                </c:pt>
                <c:pt idx="38">
                  <c:v>39135</c:v>
                </c:pt>
                <c:pt idx="39">
                  <c:v>39136</c:v>
                </c:pt>
                <c:pt idx="40">
                  <c:v>39139</c:v>
                </c:pt>
                <c:pt idx="41">
                  <c:v>39140</c:v>
                </c:pt>
                <c:pt idx="42">
                  <c:v>39141</c:v>
                </c:pt>
                <c:pt idx="43">
                  <c:v>39142</c:v>
                </c:pt>
                <c:pt idx="44">
                  <c:v>39143</c:v>
                </c:pt>
                <c:pt idx="45">
                  <c:v>39146</c:v>
                </c:pt>
                <c:pt idx="46">
                  <c:v>39147</c:v>
                </c:pt>
                <c:pt idx="47">
                  <c:v>39148</c:v>
                </c:pt>
                <c:pt idx="48">
                  <c:v>39149</c:v>
                </c:pt>
                <c:pt idx="49">
                  <c:v>39150</c:v>
                </c:pt>
                <c:pt idx="50">
                  <c:v>39153</c:v>
                </c:pt>
                <c:pt idx="51">
                  <c:v>39154</c:v>
                </c:pt>
                <c:pt idx="52">
                  <c:v>39155</c:v>
                </c:pt>
                <c:pt idx="53">
                  <c:v>39156</c:v>
                </c:pt>
                <c:pt idx="54">
                  <c:v>39157</c:v>
                </c:pt>
                <c:pt idx="55">
                  <c:v>39160</c:v>
                </c:pt>
                <c:pt idx="56">
                  <c:v>39161</c:v>
                </c:pt>
                <c:pt idx="57">
                  <c:v>39162</c:v>
                </c:pt>
                <c:pt idx="58">
                  <c:v>39163</c:v>
                </c:pt>
                <c:pt idx="59">
                  <c:v>39164</c:v>
                </c:pt>
                <c:pt idx="60">
                  <c:v>39167</c:v>
                </c:pt>
                <c:pt idx="61">
                  <c:v>39168</c:v>
                </c:pt>
                <c:pt idx="62">
                  <c:v>39169</c:v>
                </c:pt>
                <c:pt idx="63">
                  <c:v>39170</c:v>
                </c:pt>
                <c:pt idx="64">
                  <c:v>39171</c:v>
                </c:pt>
                <c:pt idx="65">
                  <c:v>39174</c:v>
                </c:pt>
                <c:pt idx="66">
                  <c:v>39175</c:v>
                </c:pt>
                <c:pt idx="67">
                  <c:v>39176</c:v>
                </c:pt>
                <c:pt idx="68">
                  <c:v>39177</c:v>
                </c:pt>
                <c:pt idx="69">
                  <c:v>39178</c:v>
                </c:pt>
                <c:pt idx="70">
                  <c:v>39181</c:v>
                </c:pt>
                <c:pt idx="71">
                  <c:v>39182</c:v>
                </c:pt>
                <c:pt idx="72">
                  <c:v>39183</c:v>
                </c:pt>
                <c:pt idx="73">
                  <c:v>39184</c:v>
                </c:pt>
                <c:pt idx="74">
                  <c:v>39185</c:v>
                </c:pt>
                <c:pt idx="75">
                  <c:v>39188</c:v>
                </c:pt>
                <c:pt idx="76">
                  <c:v>39189</c:v>
                </c:pt>
                <c:pt idx="77">
                  <c:v>39190</c:v>
                </c:pt>
                <c:pt idx="78">
                  <c:v>39191</c:v>
                </c:pt>
                <c:pt idx="79">
                  <c:v>39192</c:v>
                </c:pt>
                <c:pt idx="80">
                  <c:v>39195</c:v>
                </c:pt>
                <c:pt idx="81">
                  <c:v>39196</c:v>
                </c:pt>
                <c:pt idx="82">
                  <c:v>39197</c:v>
                </c:pt>
                <c:pt idx="83">
                  <c:v>39198</c:v>
                </c:pt>
                <c:pt idx="84">
                  <c:v>39199</c:v>
                </c:pt>
                <c:pt idx="85">
                  <c:v>39202</c:v>
                </c:pt>
                <c:pt idx="86">
                  <c:v>39203</c:v>
                </c:pt>
                <c:pt idx="87">
                  <c:v>39204</c:v>
                </c:pt>
                <c:pt idx="88">
                  <c:v>39205</c:v>
                </c:pt>
                <c:pt idx="89">
                  <c:v>39206</c:v>
                </c:pt>
                <c:pt idx="90">
                  <c:v>39209</c:v>
                </c:pt>
                <c:pt idx="91">
                  <c:v>39210</c:v>
                </c:pt>
                <c:pt idx="92">
                  <c:v>39211</c:v>
                </c:pt>
                <c:pt idx="93">
                  <c:v>39212</c:v>
                </c:pt>
                <c:pt idx="94">
                  <c:v>39213</c:v>
                </c:pt>
                <c:pt idx="95">
                  <c:v>39216</c:v>
                </c:pt>
                <c:pt idx="96">
                  <c:v>39217</c:v>
                </c:pt>
                <c:pt idx="97">
                  <c:v>39218</c:v>
                </c:pt>
                <c:pt idx="98">
                  <c:v>39219</c:v>
                </c:pt>
                <c:pt idx="99">
                  <c:v>39220</c:v>
                </c:pt>
                <c:pt idx="100">
                  <c:v>39223</c:v>
                </c:pt>
                <c:pt idx="101">
                  <c:v>39224</c:v>
                </c:pt>
                <c:pt idx="102">
                  <c:v>39225</c:v>
                </c:pt>
                <c:pt idx="103">
                  <c:v>39226</c:v>
                </c:pt>
                <c:pt idx="104">
                  <c:v>39227</c:v>
                </c:pt>
                <c:pt idx="105">
                  <c:v>39230</c:v>
                </c:pt>
                <c:pt idx="106">
                  <c:v>39231</c:v>
                </c:pt>
                <c:pt idx="107">
                  <c:v>39232</c:v>
                </c:pt>
                <c:pt idx="108">
                  <c:v>39233</c:v>
                </c:pt>
                <c:pt idx="109">
                  <c:v>39234</c:v>
                </c:pt>
                <c:pt idx="110">
                  <c:v>39237</c:v>
                </c:pt>
                <c:pt idx="111">
                  <c:v>39238</c:v>
                </c:pt>
                <c:pt idx="112">
                  <c:v>39239</c:v>
                </c:pt>
                <c:pt idx="113">
                  <c:v>39240</c:v>
                </c:pt>
                <c:pt idx="114">
                  <c:v>39241</c:v>
                </c:pt>
                <c:pt idx="115">
                  <c:v>39244</c:v>
                </c:pt>
                <c:pt idx="116">
                  <c:v>39245</c:v>
                </c:pt>
                <c:pt idx="117">
                  <c:v>39246</c:v>
                </c:pt>
                <c:pt idx="118">
                  <c:v>39247</c:v>
                </c:pt>
                <c:pt idx="119">
                  <c:v>39248</c:v>
                </c:pt>
                <c:pt idx="120">
                  <c:v>39251</c:v>
                </c:pt>
                <c:pt idx="121">
                  <c:v>39252</c:v>
                </c:pt>
                <c:pt idx="122">
                  <c:v>39253</c:v>
                </c:pt>
                <c:pt idx="123">
                  <c:v>39254</c:v>
                </c:pt>
                <c:pt idx="124">
                  <c:v>39255</c:v>
                </c:pt>
                <c:pt idx="125">
                  <c:v>39258</c:v>
                </c:pt>
                <c:pt idx="126">
                  <c:v>39259</c:v>
                </c:pt>
                <c:pt idx="127">
                  <c:v>39260</c:v>
                </c:pt>
                <c:pt idx="128">
                  <c:v>39261</c:v>
                </c:pt>
                <c:pt idx="129">
                  <c:v>39262</c:v>
                </c:pt>
                <c:pt idx="130">
                  <c:v>39265</c:v>
                </c:pt>
                <c:pt idx="131">
                  <c:v>39266</c:v>
                </c:pt>
                <c:pt idx="132">
                  <c:v>39267</c:v>
                </c:pt>
                <c:pt idx="133">
                  <c:v>39268</c:v>
                </c:pt>
                <c:pt idx="134">
                  <c:v>39269</c:v>
                </c:pt>
                <c:pt idx="135">
                  <c:v>39272</c:v>
                </c:pt>
                <c:pt idx="136">
                  <c:v>39273</c:v>
                </c:pt>
                <c:pt idx="137">
                  <c:v>39274</c:v>
                </c:pt>
                <c:pt idx="138">
                  <c:v>39275</c:v>
                </c:pt>
                <c:pt idx="139">
                  <c:v>39276</c:v>
                </c:pt>
                <c:pt idx="140">
                  <c:v>39279</c:v>
                </c:pt>
                <c:pt idx="141">
                  <c:v>39280</c:v>
                </c:pt>
                <c:pt idx="142">
                  <c:v>39281</c:v>
                </c:pt>
                <c:pt idx="143">
                  <c:v>39282</c:v>
                </c:pt>
                <c:pt idx="144">
                  <c:v>39283</c:v>
                </c:pt>
                <c:pt idx="145">
                  <c:v>39286</c:v>
                </c:pt>
                <c:pt idx="146">
                  <c:v>39287</c:v>
                </c:pt>
                <c:pt idx="147">
                  <c:v>39288</c:v>
                </c:pt>
                <c:pt idx="148">
                  <c:v>39289</c:v>
                </c:pt>
                <c:pt idx="149">
                  <c:v>39290</c:v>
                </c:pt>
                <c:pt idx="150">
                  <c:v>39293</c:v>
                </c:pt>
                <c:pt idx="151">
                  <c:v>39294</c:v>
                </c:pt>
                <c:pt idx="152">
                  <c:v>39295</c:v>
                </c:pt>
                <c:pt idx="153">
                  <c:v>39296</c:v>
                </c:pt>
                <c:pt idx="154">
                  <c:v>39297</c:v>
                </c:pt>
                <c:pt idx="155">
                  <c:v>39300</c:v>
                </c:pt>
                <c:pt idx="156">
                  <c:v>39301</c:v>
                </c:pt>
                <c:pt idx="157">
                  <c:v>39302</c:v>
                </c:pt>
                <c:pt idx="158">
                  <c:v>39303</c:v>
                </c:pt>
                <c:pt idx="159">
                  <c:v>39304</c:v>
                </c:pt>
                <c:pt idx="160">
                  <c:v>39307</c:v>
                </c:pt>
                <c:pt idx="161">
                  <c:v>39308</c:v>
                </c:pt>
                <c:pt idx="162">
                  <c:v>39309</c:v>
                </c:pt>
                <c:pt idx="163">
                  <c:v>39310</c:v>
                </c:pt>
                <c:pt idx="164">
                  <c:v>39311</c:v>
                </c:pt>
                <c:pt idx="165">
                  <c:v>39314</c:v>
                </c:pt>
                <c:pt idx="166">
                  <c:v>39315</c:v>
                </c:pt>
                <c:pt idx="167">
                  <c:v>39316</c:v>
                </c:pt>
                <c:pt idx="168">
                  <c:v>39317</c:v>
                </c:pt>
                <c:pt idx="169">
                  <c:v>39318</c:v>
                </c:pt>
                <c:pt idx="170">
                  <c:v>39321</c:v>
                </c:pt>
                <c:pt idx="171">
                  <c:v>39322</c:v>
                </c:pt>
                <c:pt idx="172">
                  <c:v>39323</c:v>
                </c:pt>
                <c:pt idx="173">
                  <c:v>39324</c:v>
                </c:pt>
                <c:pt idx="174">
                  <c:v>39325</c:v>
                </c:pt>
                <c:pt idx="175">
                  <c:v>39328</c:v>
                </c:pt>
                <c:pt idx="176">
                  <c:v>39329</c:v>
                </c:pt>
                <c:pt idx="177">
                  <c:v>39330</c:v>
                </c:pt>
                <c:pt idx="178">
                  <c:v>39331</c:v>
                </c:pt>
                <c:pt idx="179">
                  <c:v>39332</c:v>
                </c:pt>
                <c:pt idx="180">
                  <c:v>39335</c:v>
                </c:pt>
                <c:pt idx="181">
                  <c:v>39336</c:v>
                </c:pt>
                <c:pt idx="182">
                  <c:v>39337</c:v>
                </c:pt>
                <c:pt idx="183">
                  <c:v>39338</c:v>
                </c:pt>
                <c:pt idx="184">
                  <c:v>39339</c:v>
                </c:pt>
                <c:pt idx="185">
                  <c:v>39342</c:v>
                </c:pt>
                <c:pt idx="186">
                  <c:v>39343</c:v>
                </c:pt>
                <c:pt idx="187">
                  <c:v>39344</c:v>
                </c:pt>
                <c:pt idx="188">
                  <c:v>39345</c:v>
                </c:pt>
                <c:pt idx="189">
                  <c:v>39346</c:v>
                </c:pt>
                <c:pt idx="190">
                  <c:v>39349</c:v>
                </c:pt>
                <c:pt idx="191">
                  <c:v>39350</c:v>
                </c:pt>
                <c:pt idx="192">
                  <c:v>39351</c:v>
                </c:pt>
                <c:pt idx="193">
                  <c:v>39352</c:v>
                </c:pt>
                <c:pt idx="194">
                  <c:v>39353</c:v>
                </c:pt>
                <c:pt idx="195">
                  <c:v>39356</c:v>
                </c:pt>
                <c:pt idx="196">
                  <c:v>39357</c:v>
                </c:pt>
                <c:pt idx="197">
                  <c:v>39358</c:v>
                </c:pt>
                <c:pt idx="198">
                  <c:v>39359</c:v>
                </c:pt>
                <c:pt idx="199">
                  <c:v>39360</c:v>
                </c:pt>
                <c:pt idx="200">
                  <c:v>39363</c:v>
                </c:pt>
                <c:pt idx="201">
                  <c:v>39364</c:v>
                </c:pt>
                <c:pt idx="202">
                  <c:v>39365</c:v>
                </c:pt>
                <c:pt idx="203">
                  <c:v>39366</c:v>
                </c:pt>
                <c:pt idx="204">
                  <c:v>39367</c:v>
                </c:pt>
                <c:pt idx="205">
                  <c:v>39370</c:v>
                </c:pt>
                <c:pt idx="206">
                  <c:v>39371</c:v>
                </c:pt>
                <c:pt idx="207">
                  <c:v>39372</c:v>
                </c:pt>
                <c:pt idx="208">
                  <c:v>39373</c:v>
                </c:pt>
                <c:pt idx="209">
                  <c:v>39374</c:v>
                </c:pt>
                <c:pt idx="210">
                  <c:v>39377</c:v>
                </c:pt>
                <c:pt idx="211">
                  <c:v>39378</c:v>
                </c:pt>
                <c:pt idx="212">
                  <c:v>39379</c:v>
                </c:pt>
                <c:pt idx="213">
                  <c:v>39380</c:v>
                </c:pt>
                <c:pt idx="214">
                  <c:v>39381</c:v>
                </c:pt>
                <c:pt idx="215">
                  <c:v>39384</c:v>
                </c:pt>
                <c:pt idx="216">
                  <c:v>39385</c:v>
                </c:pt>
                <c:pt idx="217">
                  <c:v>39386</c:v>
                </c:pt>
                <c:pt idx="218">
                  <c:v>39387</c:v>
                </c:pt>
                <c:pt idx="219">
                  <c:v>39388</c:v>
                </c:pt>
                <c:pt idx="220">
                  <c:v>39391</c:v>
                </c:pt>
                <c:pt idx="221">
                  <c:v>39392</c:v>
                </c:pt>
                <c:pt idx="222">
                  <c:v>39393</c:v>
                </c:pt>
                <c:pt idx="223">
                  <c:v>39394</c:v>
                </c:pt>
                <c:pt idx="224">
                  <c:v>39395</c:v>
                </c:pt>
                <c:pt idx="225">
                  <c:v>39398</c:v>
                </c:pt>
                <c:pt idx="226">
                  <c:v>39399</c:v>
                </c:pt>
                <c:pt idx="227">
                  <c:v>39400</c:v>
                </c:pt>
                <c:pt idx="228">
                  <c:v>39401</c:v>
                </c:pt>
                <c:pt idx="229">
                  <c:v>39402</c:v>
                </c:pt>
                <c:pt idx="230">
                  <c:v>39405</c:v>
                </c:pt>
                <c:pt idx="231">
                  <c:v>39406</c:v>
                </c:pt>
                <c:pt idx="232">
                  <c:v>39407</c:v>
                </c:pt>
                <c:pt idx="233">
                  <c:v>39408</c:v>
                </c:pt>
                <c:pt idx="234">
                  <c:v>39409</c:v>
                </c:pt>
                <c:pt idx="235">
                  <c:v>39412</c:v>
                </c:pt>
                <c:pt idx="236">
                  <c:v>39413</c:v>
                </c:pt>
                <c:pt idx="237">
                  <c:v>39414</c:v>
                </c:pt>
                <c:pt idx="238">
                  <c:v>39415</c:v>
                </c:pt>
                <c:pt idx="239">
                  <c:v>39416</c:v>
                </c:pt>
                <c:pt idx="240">
                  <c:v>39419</c:v>
                </c:pt>
                <c:pt idx="241">
                  <c:v>39420</c:v>
                </c:pt>
                <c:pt idx="242">
                  <c:v>39421</c:v>
                </c:pt>
                <c:pt idx="243">
                  <c:v>39422</c:v>
                </c:pt>
                <c:pt idx="244">
                  <c:v>39423</c:v>
                </c:pt>
                <c:pt idx="245">
                  <c:v>39426</c:v>
                </c:pt>
                <c:pt idx="246">
                  <c:v>39427</c:v>
                </c:pt>
                <c:pt idx="247">
                  <c:v>39428</c:v>
                </c:pt>
                <c:pt idx="248">
                  <c:v>39429</c:v>
                </c:pt>
                <c:pt idx="249">
                  <c:v>39430</c:v>
                </c:pt>
                <c:pt idx="250">
                  <c:v>39433</c:v>
                </c:pt>
                <c:pt idx="251">
                  <c:v>39434</c:v>
                </c:pt>
                <c:pt idx="252">
                  <c:v>39435</c:v>
                </c:pt>
                <c:pt idx="253">
                  <c:v>39436</c:v>
                </c:pt>
                <c:pt idx="254">
                  <c:v>39437</c:v>
                </c:pt>
                <c:pt idx="255">
                  <c:v>39440</c:v>
                </c:pt>
                <c:pt idx="256">
                  <c:v>39441</c:v>
                </c:pt>
                <c:pt idx="257">
                  <c:v>39442</c:v>
                </c:pt>
                <c:pt idx="258">
                  <c:v>39443</c:v>
                </c:pt>
                <c:pt idx="259">
                  <c:v>39444</c:v>
                </c:pt>
                <c:pt idx="260">
                  <c:v>39447</c:v>
                </c:pt>
                <c:pt idx="261">
                  <c:v>39448</c:v>
                </c:pt>
                <c:pt idx="262">
                  <c:v>39449</c:v>
                </c:pt>
                <c:pt idx="263">
                  <c:v>39450</c:v>
                </c:pt>
                <c:pt idx="264">
                  <c:v>39451</c:v>
                </c:pt>
                <c:pt idx="265">
                  <c:v>39454</c:v>
                </c:pt>
                <c:pt idx="266">
                  <c:v>39455</c:v>
                </c:pt>
                <c:pt idx="267">
                  <c:v>39456</c:v>
                </c:pt>
                <c:pt idx="268">
                  <c:v>39457</c:v>
                </c:pt>
                <c:pt idx="269">
                  <c:v>39458</c:v>
                </c:pt>
                <c:pt idx="270">
                  <c:v>39461</c:v>
                </c:pt>
                <c:pt idx="271">
                  <c:v>39462</c:v>
                </c:pt>
                <c:pt idx="272">
                  <c:v>39463</c:v>
                </c:pt>
                <c:pt idx="273">
                  <c:v>39464</c:v>
                </c:pt>
                <c:pt idx="274">
                  <c:v>39465</c:v>
                </c:pt>
                <c:pt idx="275">
                  <c:v>39468</c:v>
                </c:pt>
                <c:pt idx="276">
                  <c:v>39469</c:v>
                </c:pt>
                <c:pt idx="277">
                  <c:v>39470</c:v>
                </c:pt>
                <c:pt idx="278">
                  <c:v>39471</c:v>
                </c:pt>
                <c:pt idx="279">
                  <c:v>39472</c:v>
                </c:pt>
                <c:pt idx="280">
                  <c:v>39475</c:v>
                </c:pt>
                <c:pt idx="281">
                  <c:v>39476</c:v>
                </c:pt>
                <c:pt idx="282">
                  <c:v>39477</c:v>
                </c:pt>
                <c:pt idx="283">
                  <c:v>39478</c:v>
                </c:pt>
                <c:pt idx="284">
                  <c:v>39479</c:v>
                </c:pt>
                <c:pt idx="285">
                  <c:v>39482</c:v>
                </c:pt>
                <c:pt idx="286">
                  <c:v>39483</c:v>
                </c:pt>
                <c:pt idx="287">
                  <c:v>39484</c:v>
                </c:pt>
                <c:pt idx="288">
                  <c:v>39485</c:v>
                </c:pt>
                <c:pt idx="289">
                  <c:v>39486</c:v>
                </c:pt>
                <c:pt idx="290">
                  <c:v>39489</c:v>
                </c:pt>
                <c:pt idx="291">
                  <c:v>39490</c:v>
                </c:pt>
                <c:pt idx="292">
                  <c:v>39491</c:v>
                </c:pt>
                <c:pt idx="293">
                  <c:v>39492</c:v>
                </c:pt>
                <c:pt idx="294">
                  <c:v>39493</c:v>
                </c:pt>
                <c:pt idx="295">
                  <c:v>39496</c:v>
                </c:pt>
                <c:pt idx="296">
                  <c:v>39497</c:v>
                </c:pt>
                <c:pt idx="297">
                  <c:v>39498</c:v>
                </c:pt>
                <c:pt idx="298">
                  <c:v>39499</c:v>
                </c:pt>
                <c:pt idx="299">
                  <c:v>39500</c:v>
                </c:pt>
                <c:pt idx="300">
                  <c:v>39503</c:v>
                </c:pt>
                <c:pt idx="301">
                  <c:v>39504</c:v>
                </c:pt>
                <c:pt idx="302">
                  <c:v>39505</c:v>
                </c:pt>
                <c:pt idx="303">
                  <c:v>39506</c:v>
                </c:pt>
                <c:pt idx="304">
                  <c:v>39507</c:v>
                </c:pt>
                <c:pt idx="305">
                  <c:v>39510</c:v>
                </c:pt>
                <c:pt idx="306">
                  <c:v>39511</c:v>
                </c:pt>
                <c:pt idx="307">
                  <c:v>39512</c:v>
                </c:pt>
                <c:pt idx="308">
                  <c:v>39513</c:v>
                </c:pt>
                <c:pt idx="309">
                  <c:v>39514</c:v>
                </c:pt>
                <c:pt idx="310">
                  <c:v>39517</c:v>
                </c:pt>
                <c:pt idx="311">
                  <c:v>39518</c:v>
                </c:pt>
                <c:pt idx="312">
                  <c:v>39519</c:v>
                </c:pt>
                <c:pt idx="313">
                  <c:v>39520</c:v>
                </c:pt>
                <c:pt idx="314">
                  <c:v>39521</c:v>
                </c:pt>
                <c:pt idx="315">
                  <c:v>39524</c:v>
                </c:pt>
                <c:pt idx="316">
                  <c:v>39525</c:v>
                </c:pt>
                <c:pt idx="317">
                  <c:v>39526</c:v>
                </c:pt>
                <c:pt idx="318">
                  <c:v>39527</c:v>
                </c:pt>
                <c:pt idx="319">
                  <c:v>39528</c:v>
                </c:pt>
                <c:pt idx="320">
                  <c:v>39531</c:v>
                </c:pt>
                <c:pt idx="321">
                  <c:v>39532</c:v>
                </c:pt>
                <c:pt idx="322">
                  <c:v>39533</c:v>
                </c:pt>
                <c:pt idx="323">
                  <c:v>39534</c:v>
                </c:pt>
                <c:pt idx="324">
                  <c:v>39535</c:v>
                </c:pt>
                <c:pt idx="325">
                  <c:v>39538</c:v>
                </c:pt>
                <c:pt idx="326">
                  <c:v>39539</c:v>
                </c:pt>
                <c:pt idx="327">
                  <c:v>39540</c:v>
                </c:pt>
                <c:pt idx="328">
                  <c:v>39541</c:v>
                </c:pt>
                <c:pt idx="329">
                  <c:v>39542</c:v>
                </c:pt>
                <c:pt idx="330">
                  <c:v>39545</c:v>
                </c:pt>
                <c:pt idx="331">
                  <c:v>39546</c:v>
                </c:pt>
                <c:pt idx="332">
                  <c:v>39547</c:v>
                </c:pt>
                <c:pt idx="333">
                  <c:v>39548</c:v>
                </c:pt>
                <c:pt idx="334">
                  <c:v>39549</c:v>
                </c:pt>
                <c:pt idx="335">
                  <c:v>39552</c:v>
                </c:pt>
                <c:pt idx="336">
                  <c:v>39553</c:v>
                </c:pt>
                <c:pt idx="337">
                  <c:v>39554</c:v>
                </c:pt>
                <c:pt idx="338">
                  <c:v>39555</c:v>
                </c:pt>
                <c:pt idx="339">
                  <c:v>39556</c:v>
                </c:pt>
                <c:pt idx="340">
                  <c:v>39559</c:v>
                </c:pt>
                <c:pt idx="341">
                  <c:v>39560</c:v>
                </c:pt>
                <c:pt idx="342">
                  <c:v>39561</c:v>
                </c:pt>
                <c:pt idx="343">
                  <c:v>39562</c:v>
                </c:pt>
                <c:pt idx="344">
                  <c:v>39563</c:v>
                </c:pt>
                <c:pt idx="345">
                  <c:v>39566</c:v>
                </c:pt>
                <c:pt idx="346">
                  <c:v>39567</c:v>
                </c:pt>
                <c:pt idx="347">
                  <c:v>39568</c:v>
                </c:pt>
                <c:pt idx="348">
                  <c:v>39569</c:v>
                </c:pt>
                <c:pt idx="349">
                  <c:v>39570</c:v>
                </c:pt>
                <c:pt idx="350">
                  <c:v>39573</c:v>
                </c:pt>
                <c:pt idx="351">
                  <c:v>39574</c:v>
                </c:pt>
                <c:pt idx="352">
                  <c:v>39575</c:v>
                </c:pt>
                <c:pt idx="353">
                  <c:v>39576</c:v>
                </c:pt>
                <c:pt idx="354">
                  <c:v>39577</c:v>
                </c:pt>
                <c:pt idx="355">
                  <c:v>39580</c:v>
                </c:pt>
                <c:pt idx="356">
                  <c:v>39581</c:v>
                </c:pt>
                <c:pt idx="357">
                  <c:v>39582</c:v>
                </c:pt>
                <c:pt idx="358">
                  <c:v>39583</c:v>
                </c:pt>
                <c:pt idx="359">
                  <c:v>39584</c:v>
                </c:pt>
                <c:pt idx="360">
                  <c:v>39587</c:v>
                </c:pt>
                <c:pt idx="361">
                  <c:v>39588</c:v>
                </c:pt>
                <c:pt idx="362">
                  <c:v>39589</c:v>
                </c:pt>
                <c:pt idx="363">
                  <c:v>39590</c:v>
                </c:pt>
                <c:pt idx="364">
                  <c:v>39591</c:v>
                </c:pt>
                <c:pt idx="365">
                  <c:v>39594</c:v>
                </c:pt>
                <c:pt idx="366">
                  <c:v>39595</c:v>
                </c:pt>
                <c:pt idx="367">
                  <c:v>39596</c:v>
                </c:pt>
                <c:pt idx="368">
                  <c:v>39597</c:v>
                </c:pt>
                <c:pt idx="369">
                  <c:v>39598</c:v>
                </c:pt>
                <c:pt idx="370">
                  <c:v>39601</c:v>
                </c:pt>
                <c:pt idx="371">
                  <c:v>39602</c:v>
                </c:pt>
                <c:pt idx="372">
                  <c:v>39603</c:v>
                </c:pt>
                <c:pt idx="373">
                  <c:v>39604</c:v>
                </c:pt>
                <c:pt idx="374">
                  <c:v>39605</c:v>
                </c:pt>
                <c:pt idx="375">
                  <c:v>39608</c:v>
                </c:pt>
                <c:pt idx="376">
                  <c:v>39609</c:v>
                </c:pt>
                <c:pt idx="377">
                  <c:v>39610</c:v>
                </c:pt>
                <c:pt idx="378">
                  <c:v>39611</c:v>
                </c:pt>
                <c:pt idx="379">
                  <c:v>39612</c:v>
                </c:pt>
                <c:pt idx="380">
                  <c:v>39615</c:v>
                </c:pt>
                <c:pt idx="381">
                  <c:v>39616</c:v>
                </c:pt>
                <c:pt idx="382">
                  <c:v>39617</c:v>
                </c:pt>
                <c:pt idx="383">
                  <c:v>39618</c:v>
                </c:pt>
                <c:pt idx="384">
                  <c:v>39619</c:v>
                </c:pt>
                <c:pt idx="385">
                  <c:v>39622</c:v>
                </c:pt>
                <c:pt idx="386">
                  <c:v>39623</c:v>
                </c:pt>
                <c:pt idx="387">
                  <c:v>39624</c:v>
                </c:pt>
                <c:pt idx="388">
                  <c:v>39625</c:v>
                </c:pt>
                <c:pt idx="389">
                  <c:v>39626</c:v>
                </c:pt>
                <c:pt idx="390">
                  <c:v>39629</c:v>
                </c:pt>
                <c:pt idx="391">
                  <c:v>39630</c:v>
                </c:pt>
                <c:pt idx="392">
                  <c:v>39631</c:v>
                </c:pt>
                <c:pt idx="393">
                  <c:v>39632</c:v>
                </c:pt>
                <c:pt idx="394">
                  <c:v>39633</c:v>
                </c:pt>
                <c:pt idx="395">
                  <c:v>39636</c:v>
                </c:pt>
                <c:pt idx="396">
                  <c:v>39637</c:v>
                </c:pt>
                <c:pt idx="397">
                  <c:v>39638</c:v>
                </c:pt>
                <c:pt idx="398">
                  <c:v>39639</c:v>
                </c:pt>
                <c:pt idx="399">
                  <c:v>39640</c:v>
                </c:pt>
                <c:pt idx="400">
                  <c:v>39643</c:v>
                </c:pt>
                <c:pt idx="401">
                  <c:v>39644</c:v>
                </c:pt>
                <c:pt idx="402">
                  <c:v>39645</c:v>
                </c:pt>
                <c:pt idx="403">
                  <c:v>39646</c:v>
                </c:pt>
                <c:pt idx="404">
                  <c:v>39647</c:v>
                </c:pt>
                <c:pt idx="405">
                  <c:v>39650</c:v>
                </c:pt>
                <c:pt idx="406">
                  <c:v>39651</c:v>
                </c:pt>
                <c:pt idx="407">
                  <c:v>39652</c:v>
                </c:pt>
                <c:pt idx="408">
                  <c:v>39653</c:v>
                </c:pt>
                <c:pt idx="409">
                  <c:v>39654</c:v>
                </c:pt>
                <c:pt idx="410">
                  <c:v>39657</c:v>
                </c:pt>
                <c:pt idx="411">
                  <c:v>39658</c:v>
                </c:pt>
                <c:pt idx="412">
                  <c:v>39659</c:v>
                </c:pt>
                <c:pt idx="413">
                  <c:v>39660</c:v>
                </c:pt>
                <c:pt idx="414">
                  <c:v>39661</c:v>
                </c:pt>
                <c:pt idx="415">
                  <c:v>39664</c:v>
                </c:pt>
                <c:pt idx="416">
                  <c:v>39665</c:v>
                </c:pt>
                <c:pt idx="417">
                  <c:v>39666</c:v>
                </c:pt>
                <c:pt idx="418">
                  <c:v>39667</c:v>
                </c:pt>
                <c:pt idx="419">
                  <c:v>39668</c:v>
                </c:pt>
                <c:pt idx="420">
                  <c:v>39671</c:v>
                </c:pt>
                <c:pt idx="421">
                  <c:v>39672</c:v>
                </c:pt>
                <c:pt idx="422">
                  <c:v>39673</c:v>
                </c:pt>
                <c:pt idx="423">
                  <c:v>39674</c:v>
                </c:pt>
                <c:pt idx="424">
                  <c:v>39675</c:v>
                </c:pt>
                <c:pt idx="425">
                  <c:v>39678</c:v>
                </c:pt>
                <c:pt idx="426">
                  <c:v>39679</c:v>
                </c:pt>
                <c:pt idx="427">
                  <c:v>39680</c:v>
                </c:pt>
                <c:pt idx="428">
                  <c:v>39681</c:v>
                </c:pt>
                <c:pt idx="429">
                  <c:v>39682</c:v>
                </c:pt>
                <c:pt idx="430">
                  <c:v>39685</c:v>
                </c:pt>
                <c:pt idx="431">
                  <c:v>39686</c:v>
                </c:pt>
                <c:pt idx="432">
                  <c:v>39687</c:v>
                </c:pt>
                <c:pt idx="433">
                  <c:v>39688</c:v>
                </c:pt>
                <c:pt idx="434">
                  <c:v>39689</c:v>
                </c:pt>
                <c:pt idx="435">
                  <c:v>39692</c:v>
                </c:pt>
                <c:pt idx="436">
                  <c:v>39693</c:v>
                </c:pt>
                <c:pt idx="437">
                  <c:v>39694</c:v>
                </c:pt>
                <c:pt idx="438">
                  <c:v>39695</c:v>
                </c:pt>
                <c:pt idx="439">
                  <c:v>39696</c:v>
                </c:pt>
                <c:pt idx="440">
                  <c:v>39699</c:v>
                </c:pt>
                <c:pt idx="441">
                  <c:v>39700</c:v>
                </c:pt>
                <c:pt idx="442">
                  <c:v>39701</c:v>
                </c:pt>
                <c:pt idx="443">
                  <c:v>39702</c:v>
                </c:pt>
                <c:pt idx="444">
                  <c:v>39703</c:v>
                </c:pt>
                <c:pt idx="445">
                  <c:v>39706</c:v>
                </c:pt>
                <c:pt idx="446">
                  <c:v>39707</c:v>
                </c:pt>
                <c:pt idx="447">
                  <c:v>39708</c:v>
                </c:pt>
                <c:pt idx="448">
                  <c:v>39709</c:v>
                </c:pt>
                <c:pt idx="449">
                  <c:v>39710</c:v>
                </c:pt>
                <c:pt idx="450">
                  <c:v>39713</c:v>
                </c:pt>
                <c:pt idx="451">
                  <c:v>39714</c:v>
                </c:pt>
                <c:pt idx="452">
                  <c:v>39715</c:v>
                </c:pt>
                <c:pt idx="453">
                  <c:v>39716</c:v>
                </c:pt>
                <c:pt idx="454">
                  <c:v>39717</c:v>
                </c:pt>
                <c:pt idx="455">
                  <c:v>39720</c:v>
                </c:pt>
                <c:pt idx="456">
                  <c:v>39721</c:v>
                </c:pt>
                <c:pt idx="457">
                  <c:v>39722</c:v>
                </c:pt>
                <c:pt idx="458">
                  <c:v>39723</c:v>
                </c:pt>
                <c:pt idx="459">
                  <c:v>39724</c:v>
                </c:pt>
                <c:pt idx="460">
                  <c:v>39727</c:v>
                </c:pt>
                <c:pt idx="461">
                  <c:v>39728</c:v>
                </c:pt>
                <c:pt idx="462">
                  <c:v>39729</c:v>
                </c:pt>
                <c:pt idx="463">
                  <c:v>39730</c:v>
                </c:pt>
                <c:pt idx="464">
                  <c:v>39731</c:v>
                </c:pt>
                <c:pt idx="465">
                  <c:v>39734</c:v>
                </c:pt>
                <c:pt idx="466">
                  <c:v>39735</c:v>
                </c:pt>
                <c:pt idx="467">
                  <c:v>39736</c:v>
                </c:pt>
                <c:pt idx="468">
                  <c:v>39737</c:v>
                </c:pt>
                <c:pt idx="469">
                  <c:v>39738</c:v>
                </c:pt>
                <c:pt idx="470">
                  <c:v>39741</c:v>
                </c:pt>
                <c:pt idx="471">
                  <c:v>39742</c:v>
                </c:pt>
                <c:pt idx="472">
                  <c:v>39743</c:v>
                </c:pt>
                <c:pt idx="473">
                  <c:v>39744</c:v>
                </c:pt>
                <c:pt idx="474">
                  <c:v>39745</c:v>
                </c:pt>
                <c:pt idx="475">
                  <c:v>39748</c:v>
                </c:pt>
                <c:pt idx="476">
                  <c:v>39749</c:v>
                </c:pt>
                <c:pt idx="477">
                  <c:v>39750</c:v>
                </c:pt>
                <c:pt idx="478">
                  <c:v>39751</c:v>
                </c:pt>
                <c:pt idx="479">
                  <c:v>39752</c:v>
                </c:pt>
                <c:pt idx="480">
                  <c:v>39755</c:v>
                </c:pt>
                <c:pt idx="481">
                  <c:v>39756</c:v>
                </c:pt>
                <c:pt idx="482">
                  <c:v>39757</c:v>
                </c:pt>
                <c:pt idx="483">
                  <c:v>39758</c:v>
                </c:pt>
                <c:pt idx="484">
                  <c:v>39759</c:v>
                </c:pt>
                <c:pt idx="485">
                  <c:v>39762</c:v>
                </c:pt>
                <c:pt idx="486">
                  <c:v>39763</c:v>
                </c:pt>
                <c:pt idx="487">
                  <c:v>39764</c:v>
                </c:pt>
                <c:pt idx="488">
                  <c:v>39765</c:v>
                </c:pt>
                <c:pt idx="489">
                  <c:v>39766</c:v>
                </c:pt>
                <c:pt idx="490">
                  <c:v>39769</c:v>
                </c:pt>
                <c:pt idx="491">
                  <c:v>39770</c:v>
                </c:pt>
                <c:pt idx="492">
                  <c:v>39771</c:v>
                </c:pt>
                <c:pt idx="493">
                  <c:v>39772</c:v>
                </c:pt>
                <c:pt idx="494">
                  <c:v>39773</c:v>
                </c:pt>
                <c:pt idx="495">
                  <c:v>39776</c:v>
                </c:pt>
                <c:pt idx="496">
                  <c:v>39777</c:v>
                </c:pt>
                <c:pt idx="497">
                  <c:v>39778</c:v>
                </c:pt>
                <c:pt idx="498">
                  <c:v>39779</c:v>
                </c:pt>
                <c:pt idx="499">
                  <c:v>39780</c:v>
                </c:pt>
                <c:pt idx="500">
                  <c:v>39783</c:v>
                </c:pt>
                <c:pt idx="501">
                  <c:v>39784</c:v>
                </c:pt>
                <c:pt idx="502">
                  <c:v>39785</c:v>
                </c:pt>
                <c:pt idx="503">
                  <c:v>39786</c:v>
                </c:pt>
                <c:pt idx="504">
                  <c:v>39787</c:v>
                </c:pt>
                <c:pt idx="505">
                  <c:v>39790</c:v>
                </c:pt>
                <c:pt idx="506">
                  <c:v>39791</c:v>
                </c:pt>
                <c:pt idx="507">
                  <c:v>39792</c:v>
                </c:pt>
                <c:pt idx="508">
                  <c:v>39793</c:v>
                </c:pt>
                <c:pt idx="509">
                  <c:v>39794</c:v>
                </c:pt>
                <c:pt idx="510">
                  <c:v>39797</c:v>
                </c:pt>
                <c:pt idx="511">
                  <c:v>39798</c:v>
                </c:pt>
                <c:pt idx="512">
                  <c:v>39799</c:v>
                </c:pt>
                <c:pt idx="513">
                  <c:v>39800</c:v>
                </c:pt>
                <c:pt idx="514">
                  <c:v>39801</c:v>
                </c:pt>
                <c:pt idx="515">
                  <c:v>39804</c:v>
                </c:pt>
                <c:pt idx="516">
                  <c:v>39805</c:v>
                </c:pt>
                <c:pt idx="517">
                  <c:v>39806</c:v>
                </c:pt>
                <c:pt idx="518">
                  <c:v>39807</c:v>
                </c:pt>
                <c:pt idx="519">
                  <c:v>39808</c:v>
                </c:pt>
                <c:pt idx="520">
                  <c:v>39811</c:v>
                </c:pt>
                <c:pt idx="521">
                  <c:v>39812</c:v>
                </c:pt>
                <c:pt idx="522">
                  <c:v>39813</c:v>
                </c:pt>
                <c:pt idx="523">
                  <c:v>39814</c:v>
                </c:pt>
                <c:pt idx="524">
                  <c:v>39815</c:v>
                </c:pt>
                <c:pt idx="525">
                  <c:v>39818</c:v>
                </c:pt>
                <c:pt idx="526">
                  <c:v>39819</c:v>
                </c:pt>
                <c:pt idx="527">
                  <c:v>39820</c:v>
                </c:pt>
                <c:pt idx="528">
                  <c:v>39821</c:v>
                </c:pt>
                <c:pt idx="529">
                  <c:v>39822</c:v>
                </c:pt>
                <c:pt idx="530">
                  <c:v>39825</c:v>
                </c:pt>
                <c:pt idx="531">
                  <c:v>39826</c:v>
                </c:pt>
                <c:pt idx="532">
                  <c:v>39827</c:v>
                </c:pt>
                <c:pt idx="533">
                  <c:v>39828</c:v>
                </c:pt>
                <c:pt idx="534">
                  <c:v>39829</c:v>
                </c:pt>
                <c:pt idx="535">
                  <c:v>39832</c:v>
                </c:pt>
                <c:pt idx="536">
                  <c:v>39833</c:v>
                </c:pt>
                <c:pt idx="537">
                  <c:v>39834</c:v>
                </c:pt>
                <c:pt idx="538">
                  <c:v>39835</c:v>
                </c:pt>
                <c:pt idx="539">
                  <c:v>39836</c:v>
                </c:pt>
                <c:pt idx="540">
                  <c:v>39839</c:v>
                </c:pt>
                <c:pt idx="541">
                  <c:v>39840</c:v>
                </c:pt>
                <c:pt idx="542">
                  <c:v>39841</c:v>
                </c:pt>
                <c:pt idx="543">
                  <c:v>39842</c:v>
                </c:pt>
                <c:pt idx="544">
                  <c:v>39843</c:v>
                </c:pt>
                <c:pt idx="545">
                  <c:v>39846</c:v>
                </c:pt>
                <c:pt idx="546">
                  <c:v>39847</c:v>
                </c:pt>
                <c:pt idx="547">
                  <c:v>39848</c:v>
                </c:pt>
                <c:pt idx="548">
                  <c:v>39849</c:v>
                </c:pt>
                <c:pt idx="549">
                  <c:v>39850</c:v>
                </c:pt>
                <c:pt idx="550">
                  <c:v>39853</c:v>
                </c:pt>
                <c:pt idx="551">
                  <c:v>39854</c:v>
                </c:pt>
                <c:pt idx="552">
                  <c:v>39855</c:v>
                </c:pt>
                <c:pt idx="553">
                  <c:v>39856</c:v>
                </c:pt>
                <c:pt idx="554">
                  <c:v>39857</c:v>
                </c:pt>
                <c:pt idx="555">
                  <c:v>39860</c:v>
                </c:pt>
                <c:pt idx="556">
                  <c:v>39861</c:v>
                </c:pt>
                <c:pt idx="557">
                  <c:v>39862</c:v>
                </c:pt>
                <c:pt idx="558">
                  <c:v>39863</c:v>
                </c:pt>
                <c:pt idx="559">
                  <c:v>39864</c:v>
                </c:pt>
                <c:pt idx="560">
                  <c:v>39867</c:v>
                </c:pt>
                <c:pt idx="561">
                  <c:v>39868</c:v>
                </c:pt>
                <c:pt idx="562">
                  <c:v>39869</c:v>
                </c:pt>
                <c:pt idx="563">
                  <c:v>39870</c:v>
                </c:pt>
                <c:pt idx="564">
                  <c:v>39871</c:v>
                </c:pt>
                <c:pt idx="565">
                  <c:v>39874</c:v>
                </c:pt>
                <c:pt idx="566">
                  <c:v>39875</c:v>
                </c:pt>
                <c:pt idx="567">
                  <c:v>39876</c:v>
                </c:pt>
                <c:pt idx="568">
                  <c:v>39877</c:v>
                </c:pt>
                <c:pt idx="569">
                  <c:v>39878</c:v>
                </c:pt>
                <c:pt idx="570">
                  <c:v>39881</c:v>
                </c:pt>
                <c:pt idx="571">
                  <c:v>39882</c:v>
                </c:pt>
                <c:pt idx="572">
                  <c:v>39883</c:v>
                </c:pt>
                <c:pt idx="573">
                  <c:v>39884</c:v>
                </c:pt>
                <c:pt idx="574">
                  <c:v>39885</c:v>
                </c:pt>
                <c:pt idx="575">
                  <c:v>39888</c:v>
                </c:pt>
                <c:pt idx="576">
                  <c:v>39889</c:v>
                </c:pt>
                <c:pt idx="577">
                  <c:v>39890</c:v>
                </c:pt>
                <c:pt idx="578">
                  <c:v>39891</c:v>
                </c:pt>
                <c:pt idx="579">
                  <c:v>39892</c:v>
                </c:pt>
                <c:pt idx="580">
                  <c:v>39895</c:v>
                </c:pt>
                <c:pt idx="581">
                  <c:v>39896</c:v>
                </c:pt>
                <c:pt idx="582">
                  <c:v>39897</c:v>
                </c:pt>
                <c:pt idx="583">
                  <c:v>39898</c:v>
                </c:pt>
                <c:pt idx="584">
                  <c:v>39899</c:v>
                </c:pt>
                <c:pt idx="585">
                  <c:v>39902</c:v>
                </c:pt>
                <c:pt idx="586">
                  <c:v>39903</c:v>
                </c:pt>
                <c:pt idx="587">
                  <c:v>39904</c:v>
                </c:pt>
                <c:pt idx="588">
                  <c:v>39905</c:v>
                </c:pt>
                <c:pt idx="589">
                  <c:v>39906</c:v>
                </c:pt>
                <c:pt idx="590">
                  <c:v>39909</c:v>
                </c:pt>
                <c:pt idx="591">
                  <c:v>39910</c:v>
                </c:pt>
                <c:pt idx="592">
                  <c:v>39911</c:v>
                </c:pt>
                <c:pt idx="593">
                  <c:v>39912</c:v>
                </c:pt>
                <c:pt idx="594">
                  <c:v>39913</c:v>
                </c:pt>
                <c:pt idx="595">
                  <c:v>39916</c:v>
                </c:pt>
                <c:pt idx="596">
                  <c:v>39917</c:v>
                </c:pt>
                <c:pt idx="597">
                  <c:v>39918</c:v>
                </c:pt>
                <c:pt idx="598">
                  <c:v>39919</c:v>
                </c:pt>
                <c:pt idx="599">
                  <c:v>39920</c:v>
                </c:pt>
                <c:pt idx="600">
                  <c:v>39923</c:v>
                </c:pt>
                <c:pt idx="601">
                  <c:v>39924</c:v>
                </c:pt>
                <c:pt idx="602">
                  <c:v>39925</c:v>
                </c:pt>
                <c:pt idx="603">
                  <c:v>39926</c:v>
                </c:pt>
                <c:pt idx="604">
                  <c:v>39927</c:v>
                </c:pt>
                <c:pt idx="605">
                  <c:v>39930</c:v>
                </c:pt>
                <c:pt idx="606">
                  <c:v>39931</c:v>
                </c:pt>
                <c:pt idx="607">
                  <c:v>39932</c:v>
                </c:pt>
                <c:pt idx="608">
                  <c:v>39933</c:v>
                </c:pt>
                <c:pt idx="609">
                  <c:v>39934</c:v>
                </c:pt>
                <c:pt idx="610">
                  <c:v>39937</c:v>
                </c:pt>
                <c:pt idx="611">
                  <c:v>39938</c:v>
                </c:pt>
                <c:pt idx="612">
                  <c:v>39939</c:v>
                </c:pt>
                <c:pt idx="613">
                  <c:v>39940</c:v>
                </c:pt>
                <c:pt idx="614">
                  <c:v>39941</c:v>
                </c:pt>
                <c:pt idx="615">
                  <c:v>39944</c:v>
                </c:pt>
                <c:pt idx="616">
                  <c:v>39945</c:v>
                </c:pt>
                <c:pt idx="617">
                  <c:v>39946</c:v>
                </c:pt>
                <c:pt idx="618">
                  <c:v>39947</c:v>
                </c:pt>
                <c:pt idx="619">
                  <c:v>39948</c:v>
                </c:pt>
                <c:pt idx="620">
                  <c:v>39951</c:v>
                </c:pt>
                <c:pt idx="621">
                  <c:v>39952</c:v>
                </c:pt>
                <c:pt idx="622">
                  <c:v>39953</c:v>
                </c:pt>
                <c:pt idx="623">
                  <c:v>39954</c:v>
                </c:pt>
                <c:pt idx="624">
                  <c:v>39955</c:v>
                </c:pt>
                <c:pt idx="625">
                  <c:v>39958</c:v>
                </c:pt>
                <c:pt idx="626">
                  <c:v>39959</c:v>
                </c:pt>
                <c:pt idx="627">
                  <c:v>39960</c:v>
                </c:pt>
                <c:pt idx="628">
                  <c:v>39961</c:v>
                </c:pt>
                <c:pt idx="629">
                  <c:v>39962</c:v>
                </c:pt>
                <c:pt idx="630">
                  <c:v>39965</c:v>
                </c:pt>
                <c:pt idx="631">
                  <c:v>39966</c:v>
                </c:pt>
                <c:pt idx="632">
                  <c:v>39967</c:v>
                </c:pt>
                <c:pt idx="633">
                  <c:v>39968</c:v>
                </c:pt>
                <c:pt idx="634">
                  <c:v>39969</c:v>
                </c:pt>
                <c:pt idx="635">
                  <c:v>39972</c:v>
                </c:pt>
                <c:pt idx="636">
                  <c:v>39973</c:v>
                </c:pt>
                <c:pt idx="637">
                  <c:v>39974</c:v>
                </c:pt>
                <c:pt idx="638">
                  <c:v>39975</c:v>
                </c:pt>
                <c:pt idx="639">
                  <c:v>39976</c:v>
                </c:pt>
                <c:pt idx="640">
                  <c:v>39979</c:v>
                </c:pt>
                <c:pt idx="641">
                  <c:v>39980</c:v>
                </c:pt>
                <c:pt idx="642">
                  <c:v>39981</c:v>
                </c:pt>
                <c:pt idx="643">
                  <c:v>39982</c:v>
                </c:pt>
                <c:pt idx="644">
                  <c:v>39983</c:v>
                </c:pt>
                <c:pt idx="645">
                  <c:v>39986</c:v>
                </c:pt>
                <c:pt idx="646">
                  <c:v>39987</c:v>
                </c:pt>
                <c:pt idx="647">
                  <c:v>39988</c:v>
                </c:pt>
                <c:pt idx="648">
                  <c:v>39989</c:v>
                </c:pt>
                <c:pt idx="649">
                  <c:v>39990</c:v>
                </c:pt>
                <c:pt idx="650">
                  <c:v>39993</c:v>
                </c:pt>
                <c:pt idx="651">
                  <c:v>39994</c:v>
                </c:pt>
                <c:pt idx="652">
                  <c:v>39995</c:v>
                </c:pt>
                <c:pt idx="653">
                  <c:v>39996</c:v>
                </c:pt>
                <c:pt idx="654">
                  <c:v>39997</c:v>
                </c:pt>
                <c:pt idx="655">
                  <c:v>40000</c:v>
                </c:pt>
                <c:pt idx="656">
                  <c:v>40001</c:v>
                </c:pt>
                <c:pt idx="657">
                  <c:v>40002</c:v>
                </c:pt>
                <c:pt idx="658">
                  <c:v>40003</c:v>
                </c:pt>
                <c:pt idx="659">
                  <c:v>40004</c:v>
                </c:pt>
                <c:pt idx="660">
                  <c:v>40007</c:v>
                </c:pt>
                <c:pt idx="661">
                  <c:v>40008</c:v>
                </c:pt>
                <c:pt idx="662">
                  <c:v>40009</c:v>
                </c:pt>
                <c:pt idx="663">
                  <c:v>40010</c:v>
                </c:pt>
                <c:pt idx="664">
                  <c:v>40011</c:v>
                </c:pt>
                <c:pt idx="665">
                  <c:v>40014</c:v>
                </c:pt>
                <c:pt idx="666">
                  <c:v>40015</c:v>
                </c:pt>
                <c:pt idx="667">
                  <c:v>40016</c:v>
                </c:pt>
                <c:pt idx="668">
                  <c:v>40017</c:v>
                </c:pt>
                <c:pt idx="669">
                  <c:v>40018</c:v>
                </c:pt>
                <c:pt idx="670">
                  <c:v>40021</c:v>
                </c:pt>
                <c:pt idx="671">
                  <c:v>40022</c:v>
                </c:pt>
                <c:pt idx="672">
                  <c:v>40023</c:v>
                </c:pt>
                <c:pt idx="673">
                  <c:v>40024</c:v>
                </c:pt>
                <c:pt idx="674">
                  <c:v>40025</c:v>
                </c:pt>
                <c:pt idx="675">
                  <c:v>40028</c:v>
                </c:pt>
                <c:pt idx="676">
                  <c:v>40029</c:v>
                </c:pt>
                <c:pt idx="677">
                  <c:v>40030</c:v>
                </c:pt>
                <c:pt idx="678">
                  <c:v>40031</c:v>
                </c:pt>
                <c:pt idx="679">
                  <c:v>40032</c:v>
                </c:pt>
                <c:pt idx="680">
                  <c:v>40035</c:v>
                </c:pt>
                <c:pt idx="681">
                  <c:v>40036</c:v>
                </c:pt>
                <c:pt idx="682">
                  <c:v>40037</c:v>
                </c:pt>
                <c:pt idx="683">
                  <c:v>40038</c:v>
                </c:pt>
                <c:pt idx="684">
                  <c:v>40039</c:v>
                </c:pt>
                <c:pt idx="685">
                  <c:v>40042</c:v>
                </c:pt>
                <c:pt idx="686">
                  <c:v>40043</c:v>
                </c:pt>
                <c:pt idx="687">
                  <c:v>40044</c:v>
                </c:pt>
                <c:pt idx="688">
                  <c:v>40045</c:v>
                </c:pt>
                <c:pt idx="689">
                  <c:v>40046</c:v>
                </c:pt>
                <c:pt idx="690">
                  <c:v>40049</c:v>
                </c:pt>
                <c:pt idx="691">
                  <c:v>40050</c:v>
                </c:pt>
                <c:pt idx="692">
                  <c:v>40051</c:v>
                </c:pt>
                <c:pt idx="693">
                  <c:v>40052</c:v>
                </c:pt>
                <c:pt idx="694">
                  <c:v>40053</c:v>
                </c:pt>
                <c:pt idx="695">
                  <c:v>40056</c:v>
                </c:pt>
                <c:pt idx="696">
                  <c:v>40057</c:v>
                </c:pt>
                <c:pt idx="697">
                  <c:v>40058</c:v>
                </c:pt>
                <c:pt idx="698">
                  <c:v>40059</c:v>
                </c:pt>
                <c:pt idx="699">
                  <c:v>40060</c:v>
                </c:pt>
                <c:pt idx="700">
                  <c:v>40063</c:v>
                </c:pt>
                <c:pt idx="701">
                  <c:v>40064</c:v>
                </c:pt>
                <c:pt idx="702">
                  <c:v>40065</c:v>
                </c:pt>
                <c:pt idx="703">
                  <c:v>40066</c:v>
                </c:pt>
                <c:pt idx="704">
                  <c:v>40067</c:v>
                </c:pt>
                <c:pt idx="705">
                  <c:v>40070</c:v>
                </c:pt>
                <c:pt idx="706">
                  <c:v>40071</c:v>
                </c:pt>
                <c:pt idx="707">
                  <c:v>40072</c:v>
                </c:pt>
                <c:pt idx="708">
                  <c:v>40073</c:v>
                </c:pt>
                <c:pt idx="709">
                  <c:v>40074</c:v>
                </c:pt>
                <c:pt idx="710">
                  <c:v>40077</c:v>
                </c:pt>
                <c:pt idx="711">
                  <c:v>40078</c:v>
                </c:pt>
                <c:pt idx="712">
                  <c:v>40079</c:v>
                </c:pt>
                <c:pt idx="713">
                  <c:v>40080</c:v>
                </c:pt>
                <c:pt idx="714">
                  <c:v>40081</c:v>
                </c:pt>
                <c:pt idx="715">
                  <c:v>40084</c:v>
                </c:pt>
                <c:pt idx="716">
                  <c:v>40085</c:v>
                </c:pt>
                <c:pt idx="717">
                  <c:v>40086</c:v>
                </c:pt>
                <c:pt idx="718">
                  <c:v>40087</c:v>
                </c:pt>
                <c:pt idx="719">
                  <c:v>40088</c:v>
                </c:pt>
                <c:pt idx="720">
                  <c:v>40091</c:v>
                </c:pt>
                <c:pt idx="721">
                  <c:v>40092</c:v>
                </c:pt>
                <c:pt idx="722">
                  <c:v>40093</c:v>
                </c:pt>
                <c:pt idx="723">
                  <c:v>40094</c:v>
                </c:pt>
                <c:pt idx="724">
                  <c:v>40095</c:v>
                </c:pt>
                <c:pt idx="725">
                  <c:v>40098</c:v>
                </c:pt>
                <c:pt idx="726">
                  <c:v>40099</c:v>
                </c:pt>
                <c:pt idx="727">
                  <c:v>40100</c:v>
                </c:pt>
                <c:pt idx="728">
                  <c:v>40101</c:v>
                </c:pt>
                <c:pt idx="729">
                  <c:v>40102</c:v>
                </c:pt>
                <c:pt idx="730">
                  <c:v>40105</c:v>
                </c:pt>
                <c:pt idx="731">
                  <c:v>40106</c:v>
                </c:pt>
                <c:pt idx="732">
                  <c:v>40107</c:v>
                </c:pt>
                <c:pt idx="733">
                  <c:v>40108</c:v>
                </c:pt>
                <c:pt idx="734">
                  <c:v>40109</c:v>
                </c:pt>
                <c:pt idx="735">
                  <c:v>40112</c:v>
                </c:pt>
                <c:pt idx="736">
                  <c:v>40113</c:v>
                </c:pt>
                <c:pt idx="737">
                  <c:v>40114</c:v>
                </c:pt>
                <c:pt idx="738">
                  <c:v>40115</c:v>
                </c:pt>
                <c:pt idx="739">
                  <c:v>40116</c:v>
                </c:pt>
                <c:pt idx="740">
                  <c:v>40119</c:v>
                </c:pt>
                <c:pt idx="741">
                  <c:v>40120</c:v>
                </c:pt>
                <c:pt idx="742">
                  <c:v>40121</c:v>
                </c:pt>
                <c:pt idx="743">
                  <c:v>40122</c:v>
                </c:pt>
                <c:pt idx="744">
                  <c:v>40123</c:v>
                </c:pt>
                <c:pt idx="745">
                  <c:v>40126</c:v>
                </c:pt>
                <c:pt idx="746">
                  <c:v>40127</c:v>
                </c:pt>
                <c:pt idx="747">
                  <c:v>40128</c:v>
                </c:pt>
                <c:pt idx="748">
                  <c:v>40129</c:v>
                </c:pt>
                <c:pt idx="749">
                  <c:v>40130</c:v>
                </c:pt>
                <c:pt idx="750">
                  <c:v>40133</c:v>
                </c:pt>
                <c:pt idx="751">
                  <c:v>40134</c:v>
                </c:pt>
                <c:pt idx="752">
                  <c:v>40135</c:v>
                </c:pt>
                <c:pt idx="753">
                  <c:v>40136</c:v>
                </c:pt>
                <c:pt idx="754">
                  <c:v>40137</c:v>
                </c:pt>
                <c:pt idx="755">
                  <c:v>40140</c:v>
                </c:pt>
                <c:pt idx="756">
                  <c:v>40141</c:v>
                </c:pt>
                <c:pt idx="757">
                  <c:v>40142</c:v>
                </c:pt>
                <c:pt idx="758">
                  <c:v>40143</c:v>
                </c:pt>
                <c:pt idx="759">
                  <c:v>40144</c:v>
                </c:pt>
                <c:pt idx="760">
                  <c:v>40147</c:v>
                </c:pt>
                <c:pt idx="761">
                  <c:v>40148</c:v>
                </c:pt>
                <c:pt idx="762">
                  <c:v>40149</c:v>
                </c:pt>
                <c:pt idx="763">
                  <c:v>40150</c:v>
                </c:pt>
                <c:pt idx="764">
                  <c:v>40151</c:v>
                </c:pt>
                <c:pt idx="765">
                  <c:v>40154</c:v>
                </c:pt>
                <c:pt idx="766">
                  <c:v>40155</c:v>
                </c:pt>
                <c:pt idx="767">
                  <c:v>40156</c:v>
                </c:pt>
                <c:pt idx="768">
                  <c:v>40157</c:v>
                </c:pt>
                <c:pt idx="769">
                  <c:v>40158</c:v>
                </c:pt>
                <c:pt idx="770">
                  <c:v>40161</c:v>
                </c:pt>
                <c:pt idx="771">
                  <c:v>40162</c:v>
                </c:pt>
                <c:pt idx="772">
                  <c:v>40163</c:v>
                </c:pt>
                <c:pt idx="773">
                  <c:v>40164</c:v>
                </c:pt>
                <c:pt idx="774">
                  <c:v>40165</c:v>
                </c:pt>
                <c:pt idx="775">
                  <c:v>40168</c:v>
                </c:pt>
                <c:pt idx="776">
                  <c:v>40169</c:v>
                </c:pt>
                <c:pt idx="777">
                  <c:v>40170</c:v>
                </c:pt>
                <c:pt idx="778">
                  <c:v>40171</c:v>
                </c:pt>
                <c:pt idx="779">
                  <c:v>40172</c:v>
                </c:pt>
                <c:pt idx="780">
                  <c:v>40175</c:v>
                </c:pt>
                <c:pt idx="781">
                  <c:v>40176</c:v>
                </c:pt>
                <c:pt idx="782">
                  <c:v>40177</c:v>
                </c:pt>
                <c:pt idx="783">
                  <c:v>40178</c:v>
                </c:pt>
                <c:pt idx="784">
                  <c:v>40179</c:v>
                </c:pt>
                <c:pt idx="785">
                  <c:v>40182</c:v>
                </c:pt>
                <c:pt idx="786">
                  <c:v>40183</c:v>
                </c:pt>
                <c:pt idx="787">
                  <c:v>40184</c:v>
                </c:pt>
                <c:pt idx="788">
                  <c:v>40185</c:v>
                </c:pt>
                <c:pt idx="789">
                  <c:v>40186</c:v>
                </c:pt>
                <c:pt idx="790">
                  <c:v>40189</c:v>
                </c:pt>
                <c:pt idx="791">
                  <c:v>40190</c:v>
                </c:pt>
                <c:pt idx="792">
                  <c:v>40191</c:v>
                </c:pt>
                <c:pt idx="793">
                  <c:v>40192</c:v>
                </c:pt>
                <c:pt idx="794">
                  <c:v>40193</c:v>
                </c:pt>
                <c:pt idx="795">
                  <c:v>40196</c:v>
                </c:pt>
                <c:pt idx="796">
                  <c:v>40197</c:v>
                </c:pt>
                <c:pt idx="797">
                  <c:v>40198</c:v>
                </c:pt>
                <c:pt idx="798">
                  <c:v>40199</c:v>
                </c:pt>
                <c:pt idx="799">
                  <c:v>40200</c:v>
                </c:pt>
                <c:pt idx="800">
                  <c:v>40203</c:v>
                </c:pt>
                <c:pt idx="801">
                  <c:v>40204</c:v>
                </c:pt>
                <c:pt idx="802">
                  <c:v>40205</c:v>
                </c:pt>
                <c:pt idx="803">
                  <c:v>40206</c:v>
                </c:pt>
                <c:pt idx="804">
                  <c:v>40207</c:v>
                </c:pt>
                <c:pt idx="805">
                  <c:v>40210</c:v>
                </c:pt>
                <c:pt idx="806">
                  <c:v>40211</c:v>
                </c:pt>
                <c:pt idx="807">
                  <c:v>40212</c:v>
                </c:pt>
                <c:pt idx="808">
                  <c:v>40213</c:v>
                </c:pt>
                <c:pt idx="809">
                  <c:v>40214</c:v>
                </c:pt>
                <c:pt idx="810">
                  <c:v>40217</c:v>
                </c:pt>
                <c:pt idx="811">
                  <c:v>40218</c:v>
                </c:pt>
                <c:pt idx="812">
                  <c:v>40219</c:v>
                </c:pt>
                <c:pt idx="813">
                  <c:v>40220</c:v>
                </c:pt>
                <c:pt idx="814">
                  <c:v>40221</c:v>
                </c:pt>
                <c:pt idx="815">
                  <c:v>40224</c:v>
                </c:pt>
                <c:pt idx="816">
                  <c:v>40225</c:v>
                </c:pt>
                <c:pt idx="817">
                  <c:v>40226</c:v>
                </c:pt>
                <c:pt idx="818">
                  <c:v>40227</c:v>
                </c:pt>
                <c:pt idx="819">
                  <c:v>40228</c:v>
                </c:pt>
                <c:pt idx="820">
                  <c:v>40231</c:v>
                </c:pt>
                <c:pt idx="821">
                  <c:v>40232</c:v>
                </c:pt>
                <c:pt idx="822">
                  <c:v>40233</c:v>
                </c:pt>
                <c:pt idx="823">
                  <c:v>40234</c:v>
                </c:pt>
                <c:pt idx="824">
                  <c:v>40235</c:v>
                </c:pt>
                <c:pt idx="825">
                  <c:v>40238</c:v>
                </c:pt>
                <c:pt idx="826">
                  <c:v>40239</c:v>
                </c:pt>
                <c:pt idx="827">
                  <c:v>40240</c:v>
                </c:pt>
                <c:pt idx="828">
                  <c:v>40241</c:v>
                </c:pt>
                <c:pt idx="829">
                  <c:v>40242</c:v>
                </c:pt>
                <c:pt idx="830">
                  <c:v>40245</c:v>
                </c:pt>
                <c:pt idx="831">
                  <c:v>40246</c:v>
                </c:pt>
                <c:pt idx="832">
                  <c:v>40247</c:v>
                </c:pt>
                <c:pt idx="833">
                  <c:v>40248</c:v>
                </c:pt>
                <c:pt idx="834">
                  <c:v>40249</c:v>
                </c:pt>
                <c:pt idx="835">
                  <c:v>40252</c:v>
                </c:pt>
                <c:pt idx="836">
                  <c:v>40253</c:v>
                </c:pt>
                <c:pt idx="837">
                  <c:v>40254</c:v>
                </c:pt>
                <c:pt idx="838">
                  <c:v>40255</c:v>
                </c:pt>
                <c:pt idx="839">
                  <c:v>40256</c:v>
                </c:pt>
                <c:pt idx="840">
                  <c:v>40259</c:v>
                </c:pt>
                <c:pt idx="841">
                  <c:v>40260</c:v>
                </c:pt>
                <c:pt idx="842">
                  <c:v>40261</c:v>
                </c:pt>
                <c:pt idx="843">
                  <c:v>40262</c:v>
                </c:pt>
                <c:pt idx="844">
                  <c:v>40263</c:v>
                </c:pt>
                <c:pt idx="845">
                  <c:v>40266</c:v>
                </c:pt>
                <c:pt idx="846">
                  <c:v>40267</c:v>
                </c:pt>
                <c:pt idx="847">
                  <c:v>40268</c:v>
                </c:pt>
                <c:pt idx="848">
                  <c:v>40269</c:v>
                </c:pt>
                <c:pt idx="849">
                  <c:v>40270</c:v>
                </c:pt>
                <c:pt idx="850">
                  <c:v>40273</c:v>
                </c:pt>
                <c:pt idx="851">
                  <c:v>40274</c:v>
                </c:pt>
                <c:pt idx="852">
                  <c:v>40275</c:v>
                </c:pt>
                <c:pt idx="853">
                  <c:v>40276</c:v>
                </c:pt>
                <c:pt idx="854">
                  <c:v>40277</c:v>
                </c:pt>
                <c:pt idx="855">
                  <c:v>40280</c:v>
                </c:pt>
                <c:pt idx="856">
                  <c:v>40281</c:v>
                </c:pt>
                <c:pt idx="857">
                  <c:v>40282</c:v>
                </c:pt>
                <c:pt idx="858">
                  <c:v>40283</c:v>
                </c:pt>
                <c:pt idx="859">
                  <c:v>40284</c:v>
                </c:pt>
                <c:pt idx="860">
                  <c:v>40287</c:v>
                </c:pt>
                <c:pt idx="861">
                  <c:v>40288</c:v>
                </c:pt>
                <c:pt idx="862">
                  <c:v>40289</c:v>
                </c:pt>
                <c:pt idx="863">
                  <c:v>40290</c:v>
                </c:pt>
                <c:pt idx="864">
                  <c:v>40291</c:v>
                </c:pt>
                <c:pt idx="865">
                  <c:v>40294</c:v>
                </c:pt>
                <c:pt idx="866">
                  <c:v>40295</c:v>
                </c:pt>
                <c:pt idx="867">
                  <c:v>40296</c:v>
                </c:pt>
                <c:pt idx="868">
                  <c:v>40297</c:v>
                </c:pt>
                <c:pt idx="869">
                  <c:v>40298</c:v>
                </c:pt>
                <c:pt idx="870">
                  <c:v>40301</c:v>
                </c:pt>
                <c:pt idx="871">
                  <c:v>40302</c:v>
                </c:pt>
                <c:pt idx="872">
                  <c:v>40303</c:v>
                </c:pt>
                <c:pt idx="873">
                  <c:v>40304</c:v>
                </c:pt>
                <c:pt idx="874">
                  <c:v>40305</c:v>
                </c:pt>
                <c:pt idx="875">
                  <c:v>40308</c:v>
                </c:pt>
                <c:pt idx="876">
                  <c:v>40309</c:v>
                </c:pt>
                <c:pt idx="877">
                  <c:v>40310</c:v>
                </c:pt>
                <c:pt idx="878">
                  <c:v>40311</c:v>
                </c:pt>
                <c:pt idx="879">
                  <c:v>40312</c:v>
                </c:pt>
                <c:pt idx="880">
                  <c:v>40315</c:v>
                </c:pt>
                <c:pt idx="881">
                  <c:v>40316</c:v>
                </c:pt>
                <c:pt idx="882">
                  <c:v>40317</c:v>
                </c:pt>
                <c:pt idx="883">
                  <c:v>40318</c:v>
                </c:pt>
                <c:pt idx="884">
                  <c:v>40319</c:v>
                </c:pt>
                <c:pt idx="885">
                  <c:v>40322</c:v>
                </c:pt>
                <c:pt idx="886">
                  <c:v>40323</c:v>
                </c:pt>
                <c:pt idx="887">
                  <c:v>40324</c:v>
                </c:pt>
                <c:pt idx="888">
                  <c:v>40325</c:v>
                </c:pt>
                <c:pt idx="889">
                  <c:v>40326</c:v>
                </c:pt>
                <c:pt idx="890">
                  <c:v>40329</c:v>
                </c:pt>
                <c:pt idx="891">
                  <c:v>40330</c:v>
                </c:pt>
                <c:pt idx="892">
                  <c:v>40331</c:v>
                </c:pt>
                <c:pt idx="893">
                  <c:v>40332</c:v>
                </c:pt>
                <c:pt idx="894">
                  <c:v>40333</c:v>
                </c:pt>
                <c:pt idx="895">
                  <c:v>40336</c:v>
                </c:pt>
                <c:pt idx="896">
                  <c:v>40337</c:v>
                </c:pt>
                <c:pt idx="897">
                  <c:v>40338</c:v>
                </c:pt>
                <c:pt idx="898">
                  <c:v>40339</c:v>
                </c:pt>
                <c:pt idx="899">
                  <c:v>40340</c:v>
                </c:pt>
                <c:pt idx="900">
                  <c:v>40343</c:v>
                </c:pt>
                <c:pt idx="901">
                  <c:v>40344</c:v>
                </c:pt>
                <c:pt idx="902">
                  <c:v>40345</c:v>
                </c:pt>
                <c:pt idx="903">
                  <c:v>40346</c:v>
                </c:pt>
                <c:pt idx="904">
                  <c:v>40347</c:v>
                </c:pt>
                <c:pt idx="905">
                  <c:v>40350</c:v>
                </c:pt>
                <c:pt idx="906">
                  <c:v>40351</c:v>
                </c:pt>
                <c:pt idx="907">
                  <c:v>40352</c:v>
                </c:pt>
                <c:pt idx="908">
                  <c:v>40353</c:v>
                </c:pt>
                <c:pt idx="909">
                  <c:v>40354</c:v>
                </c:pt>
                <c:pt idx="910">
                  <c:v>40357</c:v>
                </c:pt>
                <c:pt idx="911">
                  <c:v>40358</c:v>
                </c:pt>
                <c:pt idx="912">
                  <c:v>40359</c:v>
                </c:pt>
                <c:pt idx="913">
                  <c:v>40360</c:v>
                </c:pt>
                <c:pt idx="914">
                  <c:v>40361</c:v>
                </c:pt>
                <c:pt idx="915">
                  <c:v>40364</c:v>
                </c:pt>
                <c:pt idx="916">
                  <c:v>40365</c:v>
                </c:pt>
                <c:pt idx="917">
                  <c:v>40366</c:v>
                </c:pt>
                <c:pt idx="918">
                  <c:v>40367</c:v>
                </c:pt>
                <c:pt idx="919">
                  <c:v>40368</c:v>
                </c:pt>
                <c:pt idx="920">
                  <c:v>40371</c:v>
                </c:pt>
                <c:pt idx="921">
                  <c:v>40372</c:v>
                </c:pt>
                <c:pt idx="922">
                  <c:v>40373</c:v>
                </c:pt>
                <c:pt idx="923">
                  <c:v>40374</c:v>
                </c:pt>
                <c:pt idx="924">
                  <c:v>40375</c:v>
                </c:pt>
                <c:pt idx="925">
                  <c:v>40378</c:v>
                </c:pt>
                <c:pt idx="926">
                  <c:v>40379</c:v>
                </c:pt>
                <c:pt idx="927">
                  <c:v>40380</c:v>
                </c:pt>
                <c:pt idx="928">
                  <c:v>40381</c:v>
                </c:pt>
                <c:pt idx="929">
                  <c:v>40382</c:v>
                </c:pt>
                <c:pt idx="930">
                  <c:v>40385</c:v>
                </c:pt>
                <c:pt idx="931">
                  <c:v>40386</c:v>
                </c:pt>
                <c:pt idx="932">
                  <c:v>40387</c:v>
                </c:pt>
                <c:pt idx="933">
                  <c:v>40388</c:v>
                </c:pt>
                <c:pt idx="934">
                  <c:v>40389</c:v>
                </c:pt>
                <c:pt idx="935">
                  <c:v>40392</c:v>
                </c:pt>
                <c:pt idx="936">
                  <c:v>40393</c:v>
                </c:pt>
                <c:pt idx="937">
                  <c:v>40394</c:v>
                </c:pt>
                <c:pt idx="938">
                  <c:v>40395</c:v>
                </c:pt>
                <c:pt idx="939">
                  <c:v>40396</c:v>
                </c:pt>
                <c:pt idx="940">
                  <c:v>40399</c:v>
                </c:pt>
                <c:pt idx="941">
                  <c:v>40400</c:v>
                </c:pt>
                <c:pt idx="942">
                  <c:v>40401</c:v>
                </c:pt>
                <c:pt idx="943">
                  <c:v>40402</c:v>
                </c:pt>
                <c:pt idx="944">
                  <c:v>40403</c:v>
                </c:pt>
                <c:pt idx="945">
                  <c:v>40406</c:v>
                </c:pt>
                <c:pt idx="946">
                  <c:v>40407</c:v>
                </c:pt>
                <c:pt idx="947">
                  <c:v>40408</c:v>
                </c:pt>
                <c:pt idx="948">
                  <c:v>40409</c:v>
                </c:pt>
                <c:pt idx="949">
                  <c:v>40410</c:v>
                </c:pt>
                <c:pt idx="950">
                  <c:v>40413</c:v>
                </c:pt>
                <c:pt idx="951">
                  <c:v>40414</c:v>
                </c:pt>
                <c:pt idx="952">
                  <c:v>40415</c:v>
                </c:pt>
                <c:pt idx="953">
                  <c:v>40416</c:v>
                </c:pt>
                <c:pt idx="954">
                  <c:v>40417</c:v>
                </c:pt>
                <c:pt idx="955">
                  <c:v>40420</c:v>
                </c:pt>
                <c:pt idx="956">
                  <c:v>40421</c:v>
                </c:pt>
                <c:pt idx="957">
                  <c:v>40422</c:v>
                </c:pt>
                <c:pt idx="958">
                  <c:v>40423</c:v>
                </c:pt>
                <c:pt idx="959">
                  <c:v>40424</c:v>
                </c:pt>
                <c:pt idx="960">
                  <c:v>40427</c:v>
                </c:pt>
                <c:pt idx="961">
                  <c:v>40428</c:v>
                </c:pt>
                <c:pt idx="962">
                  <c:v>40429</c:v>
                </c:pt>
                <c:pt idx="963">
                  <c:v>40430</c:v>
                </c:pt>
                <c:pt idx="964">
                  <c:v>40431</c:v>
                </c:pt>
                <c:pt idx="965">
                  <c:v>40434</c:v>
                </c:pt>
                <c:pt idx="966">
                  <c:v>40435</c:v>
                </c:pt>
                <c:pt idx="967">
                  <c:v>40436</c:v>
                </c:pt>
                <c:pt idx="968">
                  <c:v>40437</c:v>
                </c:pt>
                <c:pt idx="969">
                  <c:v>40438</c:v>
                </c:pt>
                <c:pt idx="970">
                  <c:v>40441</c:v>
                </c:pt>
                <c:pt idx="971">
                  <c:v>40442</c:v>
                </c:pt>
                <c:pt idx="972">
                  <c:v>40443</c:v>
                </c:pt>
                <c:pt idx="973">
                  <c:v>40444</c:v>
                </c:pt>
                <c:pt idx="974">
                  <c:v>40445</c:v>
                </c:pt>
                <c:pt idx="975">
                  <c:v>40448</c:v>
                </c:pt>
                <c:pt idx="976">
                  <c:v>40449</c:v>
                </c:pt>
                <c:pt idx="977">
                  <c:v>40450</c:v>
                </c:pt>
                <c:pt idx="978">
                  <c:v>40451</c:v>
                </c:pt>
                <c:pt idx="979">
                  <c:v>40452</c:v>
                </c:pt>
                <c:pt idx="980">
                  <c:v>40455</c:v>
                </c:pt>
                <c:pt idx="981">
                  <c:v>40456</c:v>
                </c:pt>
                <c:pt idx="982">
                  <c:v>40457</c:v>
                </c:pt>
                <c:pt idx="983">
                  <c:v>40458</c:v>
                </c:pt>
                <c:pt idx="984">
                  <c:v>40459</c:v>
                </c:pt>
                <c:pt idx="985">
                  <c:v>40462</c:v>
                </c:pt>
                <c:pt idx="986">
                  <c:v>40463</c:v>
                </c:pt>
                <c:pt idx="987">
                  <c:v>40464</c:v>
                </c:pt>
                <c:pt idx="988">
                  <c:v>40465</c:v>
                </c:pt>
                <c:pt idx="989">
                  <c:v>40466</c:v>
                </c:pt>
                <c:pt idx="990">
                  <c:v>40469</c:v>
                </c:pt>
                <c:pt idx="991">
                  <c:v>40470</c:v>
                </c:pt>
                <c:pt idx="992">
                  <c:v>40471</c:v>
                </c:pt>
                <c:pt idx="993">
                  <c:v>40472</c:v>
                </c:pt>
                <c:pt idx="994">
                  <c:v>40473</c:v>
                </c:pt>
                <c:pt idx="995">
                  <c:v>40476</c:v>
                </c:pt>
                <c:pt idx="996">
                  <c:v>40477</c:v>
                </c:pt>
                <c:pt idx="997">
                  <c:v>40478</c:v>
                </c:pt>
                <c:pt idx="998">
                  <c:v>40479</c:v>
                </c:pt>
                <c:pt idx="999">
                  <c:v>40480</c:v>
                </c:pt>
                <c:pt idx="1000">
                  <c:v>40483</c:v>
                </c:pt>
                <c:pt idx="1001">
                  <c:v>40484</c:v>
                </c:pt>
                <c:pt idx="1002">
                  <c:v>40485</c:v>
                </c:pt>
                <c:pt idx="1003">
                  <c:v>40486</c:v>
                </c:pt>
                <c:pt idx="1004">
                  <c:v>40487</c:v>
                </c:pt>
                <c:pt idx="1005">
                  <c:v>40490</c:v>
                </c:pt>
                <c:pt idx="1006">
                  <c:v>40491</c:v>
                </c:pt>
                <c:pt idx="1007">
                  <c:v>40492</c:v>
                </c:pt>
                <c:pt idx="1008">
                  <c:v>40493</c:v>
                </c:pt>
                <c:pt idx="1009">
                  <c:v>40494</c:v>
                </c:pt>
                <c:pt idx="1010">
                  <c:v>40497</c:v>
                </c:pt>
                <c:pt idx="1011">
                  <c:v>40498</c:v>
                </c:pt>
                <c:pt idx="1012">
                  <c:v>40499</c:v>
                </c:pt>
                <c:pt idx="1013">
                  <c:v>40500</c:v>
                </c:pt>
                <c:pt idx="1014">
                  <c:v>40501</c:v>
                </c:pt>
                <c:pt idx="1015">
                  <c:v>40504</c:v>
                </c:pt>
                <c:pt idx="1016">
                  <c:v>40505</c:v>
                </c:pt>
                <c:pt idx="1017">
                  <c:v>40506</c:v>
                </c:pt>
                <c:pt idx="1018">
                  <c:v>40507</c:v>
                </c:pt>
                <c:pt idx="1019">
                  <c:v>40508</c:v>
                </c:pt>
                <c:pt idx="1020">
                  <c:v>40511</c:v>
                </c:pt>
                <c:pt idx="1021">
                  <c:v>40512</c:v>
                </c:pt>
                <c:pt idx="1022">
                  <c:v>40513</c:v>
                </c:pt>
                <c:pt idx="1023">
                  <c:v>40514</c:v>
                </c:pt>
                <c:pt idx="1024">
                  <c:v>40515</c:v>
                </c:pt>
                <c:pt idx="1025">
                  <c:v>40518</c:v>
                </c:pt>
                <c:pt idx="1026">
                  <c:v>40519</c:v>
                </c:pt>
                <c:pt idx="1027">
                  <c:v>40520</c:v>
                </c:pt>
                <c:pt idx="1028">
                  <c:v>40521</c:v>
                </c:pt>
                <c:pt idx="1029">
                  <c:v>40522</c:v>
                </c:pt>
                <c:pt idx="1030">
                  <c:v>40525</c:v>
                </c:pt>
                <c:pt idx="1031">
                  <c:v>40526</c:v>
                </c:pt>
                <c:pt idx="1032">
                  <c:v>40527</c:v>
                </c:pt>
                <c:pt idx="1033">
                  <c:v>40528</c:v>
                </c:pt>
                <c:pt idx="1034">
                  <c:v>40529</c:v>
                </c:pt>
                <c:pt idx="1035">
                  <c:v>40532</c:v>
                </c:pt>
                <c:pt idx="1036">
                  <c:v>40533</c:v>
                </c:pt>
                <c:pt idx="1037">
                  <c:v>40534</c:v>
                </c:pt>
                <c:pt idx="1038">
                  <c:v>40535</c:v>
                </c:pt>
                <c:pt idx="1039">
                  <c:v>40536</c:v>
                </c:pt>
                <c:pt idx="1040">
                  <c:v>40539</c:v>
                </c:pt>
                <c:pt idx="1041">
                  <c:v>40540</c:v>
                </c:pt>
                <c:pt idx="1042">
                  <c:v>40541</c:v>
                </c:pt>
                <c:pt idx="1043">
                  <c:v>40542</c:v>
                </c:pt>
                <c:pt idx="1044">
                  <c:v>40543</c:v>
                </c:pt>
                <c:pt idx="1045">
                  <c:v>40546</c:v>
                </c:pt>
                <c:pt idx="1046">
                  <c:v>40547</c:v>
                </c:pt>
                <c:pt idx="1047">
                  <c:v>40548</c:v>
                </c:pt>
                <c:pt idx="1048">
                  <c:v>40549</c:v>
                </c:pt>
                <c:pt idx="1049">
                  <c:v>40550</c:v>
                </c:pt>
                <c:pt idx="1050">
                  <c:v>40553</c:v>
                </c:pt>
                <c:pt idx="1051">
                  <c:v>40554</c:v>
                </c:pt>
                <c:pt idx="1052">
                  <c:v>40555</c:v>
                </c:pt>
                <c:pt idx="1053">
                  <c:v>40556</c:v>
                </c:pt>
                <c:pt idx="1054">
                  <c:v>40557</c:v>
                </c:pt>
                <c:pt idx="1055">
                  <c:v>40560</c:v>
                </c:pt>
                <c:pt idx="1056">
                  <c:v>40561</c:v>
                </c:pt>
                <c:pt idx="1057">
                  <c:v>40562</c:v>
                </c:pt>
                <c:pt idx="1058">
                  <c:v>40563</c:v>
                </c:pt>
                <c:pt idx="1059">
                  <c:v>40564</c:v>
                </c:pt>
                <c:pt idx="1060">
                  <c:v>40567</c:v>
                </c:pt>
                <c:pt idx="1061">
                  <c:v>40568</c:v>
                </c:pt>
                <c:pt idx="1062">
                  <c:v>40569</c:v>
                </c:pt>
                <c:pt idx="1063">
                  <c:v>40570</c:v>
                </c:pt>
                <c:pt idx="1064">
                  <c:v>40571</c:v>
                </c:pt>
                <c:pt idx="1065">
                  <c:v>40574</c:v>
                </c:pt>
                <c:pt idx="1066">
                  <c:v>40575</c:v>
                </c:pt>
                <c:pt idx="1067">
                  <c:v>40576</c:v>
                </c:pt>
                <c:pt idx="1068">
                  <c:v>40577</c:v>
                </c:pt>
                <c:pt idx="1069">
                  <c:v>40578</c:v>
                </c:pt>
                <c:pt idx="1070">
                  <c:v>40581</c:v>
                </c:pt>
                <c:pt idx="1071">
                  <c:v>40582</c:v>
                </c:pt>
                <c:pt idx="1072">
                  <c:v>40583</c:v>
                </c:pt>
                <c:pt idx="1073">
                  <c:v>40584</c:v>
                </c:pt>
                <c:pt idx="1074">
                  <c:v>40585</c:v>
                </c:pt>
                <c:pt idx="1075">
                  <c:v>40588</c:v>
                </c:pt>
                <c:pt idx="1076">
                  <c:v>40589</c:v>
                </c:pt>
                <c:pt idx="1077">
                  <c:v>40590</c:v>
                </c:pt>
                <c:pt idx="1078">
                  <c:v>40591</c:v>
                </c:pt>
                <c:pt idx="1079">
                  <c:v>40592</c:v>
                </c:pt>
                <c:pt idx="1080">
                  <c:v>40595</c:v>
                </c:pt>
                <c:pt idx="1081">
                  <c:v>40596</c:v>
                </c:pt>
                <c:pt idx="1082">
                  <c:v>40597</c:v>
                </c:pt>
                <c:pt idx="1083">
                  <c:v>40598</c:v>
                </c:pt>
                <c:pt idx="1084">
                  <c:v>40599</c:v>
                </c:pt>
                <c:pt idx="1085">
                  <c:v>40602</c:v>
                </c:pt>
                <c:pt idx="1086">
                  <c:v>40603</c:v>
                </c:pt>
                <c:pt idx="1087">
                  <c:v>40604</c:v>
                </c:pt>
                <c:pt idx="1088">
                  <c:v>40605</c:v>
                </c:pt>
                <c:pt idx="1089">
                  <c:v>40606</c:v>
                </c:pt>
                <c:pt idx="1090">
                  <c:v>40609</c:v>
                </c:pt>
                <c:pt idx="1091">
                  <c:v>40610</c:v>
                </c:pt>
                <c:pt idx="1092">
                  <c:v>40611</c:v>
                </c:pt>
                <c:pt idx="1093">
                  <c:v>40612</c:v>
                </c:pt>
                <c:pt idx="1094">
                  <c:v>40613</c:v>
                </c:pt>
                <c:pt idx="1095">
                  <c:v>40616</c:v>
                </c:pt>
                <c:pt idx="1096">
                  <c:v>40617</c:v>
                </c:pt>
                <c:pt idx="1097">
                  <c:v>40618</c:v>
                </c:pt>
                <c:pt idx="1098">
                  <c:v>40619</c:v>
                </c:pt>
                <c:pt idx="1099">
                  <c:v>40620</c:v>
                </c:pt>
                <c:pt idx="1100">
                  <c:v>40623</c:v>
                </c:pt>
                <c:pt idx="1101">
                  <c:v>40624</c:v>
                </c:pt>
                <c:pt idx="1102">
                  <c:v>40625</c:v>
                </c:pt>
                <c:pt idx="1103">
                  <c:v>40626</c:v>
                </c:pt>
                <c:pt idx="1104">
                  <c:v>40627</c:v>
                </c:pt>
                <c:pt idx="1105">
                  <c:v>40630</c:v>
                </c:pt>
                <c:pt idx="1106">
                  <c:v>40631</c:v>
                </c:pt>
                <c:pt idx="1107">
                  <c:v>40632</c:v>
                </c:pt>
                <c:pt idx="1108">
                  <c:v>40633</c:v>
                </c:pt>
                <c:pt idx="1109">
                  <c:v>40634</c:v>
                </c:pt>
                <c:pt idx="1110">
                  <c:v>40637</c:v>
                </c:pt>
                <c:pt idx="1111">
                  <c:v>40638</c:v>
                </c:pt>
                <c:pt idx="1112">
                  <c:v>40639</c:v>
                </c:pt>
                <c:pt idx="1113">
                  <c:v>40640</c:v>
                </c:pt>
                <c:pt idx="1114">
                  <c:v>40641</c:v>
                </c:pt>
                <c:pt idx="1115">
                  <c:v>40644</c:v>
                </c:pt>
                <c:pt idx="1116">
                  <c:v>40645</c:v>
                </c:pt>
                <c:pt idx="1117">
                  <c:v>40646</c:v>
                </c:pt>
                <c:pt idx="1118">
                  <c:v>40647</c:v>
                </c:pt>
                <c:pt idx="1119">
                  <c:v>40648</c:v>
                </c:pt>
                <c:pt idx="1120">
                  <c:v>40651</c:v>
                </c:pt>
                <c:pt idx="1121">
                  <c:v>40652</c:v>
                </c:pt>
                <c:pt idx="1122">
                  <c:v>40653</c:v>
                </c:pt>
                <c:pt idx="1123">
                  <c:v>40654</c:v>
                </c:pt>
                <c:pt idx="1124">
                  <c:v>40655</c:v>
                </c:pt>
                <c:pt idx="1125">
                  <c:v>40658</c:v>
                </c:pt>
                <c:pt idx="1126">
                  <c:v>40659</c:v>
                </c:pt>
                <c:pt idx="1127">
                  <c:v>40660</c:v>
                </c:pt>
                <c:pt idx="1128">
                  <c:v>40661</c:v>
                </c:pt>
                <c:pt idx="1129">
                  <c:v>40662</c:v>
                </c:pt>
                <c:pt idx="1130">
                  <c:v>40665</c:v>
                </c:pt>
                <c:pt idx="1131">
                  <c:v>40666</c:v>
                </c:pt>
                <c:pt idx="1132">
                  <c:v>40667</c:v>
                </c:pt>
                <c:pt idx="1133">
                  <c:v>40668</c:v>
                </c:pt>
                <c:pt idx="1134">
                  <c:v>40669</c:v>
                </c:pt>
                <c:pt idx="1135">
                  <c:v>40672</c:v>
                </c:pt>
                <c:pt idx="1136">
                  <c:v>40673</c:v>
                </c:pt>
                <c:pt idx="1137">
                  <c:v>40674</c:v>
                </c:pt>
                <c:pt idx="1138">
                  <c:v>40675</c:v>
                </c:pt>
                <c:pt idx="1139">
                  <c:v>40676</c:v>
                </c:pt>
                <c:pt idx="1140">
                  <c:v>40679</c:v>
                </c:pt>
                <c:pt idx="1141">
                  <c:v>40680</c:v>
                </c:pt>
                <c:pt idx="1142">
                  <c:v>40681</c:v>
                </c:pt>
                <c:pt idx="1143">
                  <c:v>40682</c:v>
                </c:pt>
                <c:pt idx="1144">
                  <c:v>40683</c:v>
                </c:pt>
                <c:pt idx="1145">
                  <c:v>40686</c:v>
                </c:pt>
                <c:pt idx="1146">
                  <c:v>40687</c:v>
                </c:pt>
                <c:pt idx="1147">
                  <c:v>40688</c:v>
                </c:pt>
                <c:pt idx="1148">
                  <c:v>40689</c:v>
                </c:pt>
                <c:pt idx="1149">
                  <c:v>40690</c:v>
                </c:pt>
                <c:pt idx="1150">
                  <c:v>40693</c:v>
                </c:pt>
                <c:pt idx="1151">
                  <c:v>40694</c:v>
                </c:pt>
                <c:pt idx="1152">
                  <c:v>40695</c:v>
                </c:pt>
                <c:pt idx="1153">
                  <c:v>40696</c:v>
                </c:pt>
                <c:pt idx="1154">
                  <c:v>40697</c:v>
                </c:pt>
                <c:pt idx="1155">
                  <c:v>40700</c:v>
                </c:pt>
                <c:pt idx="1156">
                  <c:v>40701</c:v>
                </c:pt>
                <c:pt idx="1157">
                  <c:v>40702</c:v>
                </c:pt>
                <c:pt idx="1158">
                  <c:v>40703</c:v>
                </c:pt>
                <c:pt idx="1159">
                  <c:v>40704</c:v>
                </c:pt>
                <c:pt idx="1160">
                  <c:v>40707</c:v>
                </c:pt>
                <c:pt idx="1161">
                  <c:v>40708</c:v>
                </c:pt>
                <c:pt idx="1162">
                  <c:v>40709</c:v>
                </c:pt>
                <c:pt idx="1163">
                  <c:v>40710</c:v>
                </c:pt>
                <c:pt idx="1164">
                  <c:v>40711</c:v>
                </c:pt>
                <c:pt idx="1165">
                  <c:v>40714</c:v>
                </c:pt>
                <c:pt idx="1166">
                  <c:v>40715</c:v>
                </c:pt>
                <c:pt idx="1167">
                  <c:v>40716</c:v>
                </c:pt>
                <c:pt idx="1168">
                  <c:v>40717</c:v>
                </c:pt>
                <c:pt idx="1169">
                  <c:v>40718</c:v>
                </c:pt>
                <c:pt idx="1170">
                  <c:v>40721</c:v>
                </c:pt>
                <c:pt idx="1171">
                  <c:v>40722</c:v>
                </c:pt>
                <c:pt idx="1172">
                  <c:v>40723</c:v>
                </c:pt>
                <c:pt idx="1173">
                  <c:v>40724</c:v>
                </c:pt>
                <c:pt idx="1174">
                  <c:v>40725</c:v>
                </c:pt>
                <c:pt idx="1175">
                  <c:v>40728</c:v>
                </c:pt>
                <c:pt idx="1176">
                  <c:v>40729</c:v>
                </c:pt>
                <c:pt idx="1177">
                  <c:v>40730</c:v>
                </c:pt>
                <c:pt idx="1178">
                  <c:v>40731</c:v>
                </c:pt>
                <c:pt idx="1179">
                  <c:v>40732</c:v>
                </c:pt>
                <c:pt idx="1180">
                  <c:v>40735</c:v>
                </c:pt>
                <c:pt idx="1181">
                  <c:v>40736</c:v>
                </c:pt>
                <c:pt idx="1182">
                  <c:v>40737</c:v>
                </c:pt>
                <c:pt idx="1183">
                  <c:v>40738</c:v>
                </c:pt>
                <c:pt idx="1184">
                  <c:v>40739</c:v>
                </c:pt>
                <c:pt idx="1185">
                  <c:v>40742</c:v>
                </c:pt>
                <c:pt idx="1186">
                  <c:v>40743</c:v>
                </c:pt>
                <c:pt idx="1187">
                  <c:v>40744</c:v>
                </c:pt>
                <c:pt idx="1188">
                  <c:v>40745</c:v>
                </c:pt>
                <c:pt idx="1189">
                  <c:v>40746</c:v>
                </c:pt>
                <c:pt idx="1190">
                  <c:v>40749</c:v>
                </c:pt>
                <c:pt idx="1191">
                  <c:v>40750</c:v>
                </c:pt>
                <c:pt idx="1192">
                  <c:v>40751</c:v>
                </c:pt>
                <c:pt idx="1193">
                  <c:v>40752</c:v>
                </c:pt>
                <c:pt idx="1194">
                  <c:v>40753</c:v>
                </c:pt>
                <c:pt idx="1195">
                  <c:v>40756</c:v>
                </c:pt>
                <c:pt idx="1196">
                  <c:v>40757</c:v>
                </c:pt>
                <c:pt idx="1197">
                  <c:v>40758</c:v>
                </c:pt>
                <c:pt idx="1198">
                  <c:v>40759</c:v>
                </c:pt>
                <c:pt idx="1199">
                  <c:v>40760</c:v>
                </c:pt>
                <c:pt idx="1200">
                  <c:v>40763</c:v>
                </c:pt>
                <c:pt idx="1201">
                  <c:v>40764</c:v>
                </c:pt>
                <c:pt idx="1202">
                  <c:v>40765</c:v>
                </c:pt>
                <c:pt idx="1203">
                  <c:v>40766</c:v>
                </c:pt>
                <c:pt idx="1204">
                  <c:v>40767</c:v>
                </c:pt>
                <c:pt idx="1205">
                  <c:v>40770</c:v>
                </c:pt>
                <c:pt idx="1206">
                  <c:v>40771</c:v>
                </c:pt>
                <c:pt idx="1207">
                  <c:v>40772</c:v>
                </c:pt>
                <c:pt idx="1208">
                  <c:v>40773</c:v>
                </c:pt>
                <c:pt idx="1209">
                  <c:v>40774</c:v>
                </c:pt>
                <c:pt idx="1210">
                  <c:v>40777</c:v>
                </c:pt>
                <c:pt idx="1211">
                  <c:v>40778</c:v>
                </c:pt>
                <c:pt idx="1212">
                  <c:v>40779</c:v>
                </c:pt>
                <c:pt idx="1213">
                  <c:v>40780</c:v>
                </c:pt>
                <c:pt idx="1214">
                  <c:v>40781</c:v>
                </c:pt>
                <c:pt idx="1215">
                  <c:v>40784</c:v>
                </c:pt>
                <c:pt idx="1216">
                  <c:v>40785</c:v>
                </c:pt>
                <c:pt idx="1217">
                  <c:v>40786</c:v>
                </c:pt>
                <c:pt idx="1218">
                  <c:v>40787</c:v>
                </c:pt>
                <c:pt idx="1219">
                  <c:v>40788</c:v>
                </c:pt>
                <c:pt idx="1220">
                  <c:v>40791</c:v>
                </c:pt>
                <c:pt idx="1221">
                  <c:v>40792</c:v>
                </c:pt>
                <c:pt idx="1222">
                  <c:v>40793</c:v>
                </c:pt>
                <c:pt idx="1223">
                  <c:v>40794</c:v>
                </c:pt>
                <c:pt idx="1224">
                  <c:v>40795</c:v>
                </c:pt>
                <c:pt idx="1225">
                  <c:v>40798</c:v>
                </c:pt>
                <c:pt idx="1226">
                  <c:v>40799</c:v>
                </c:pt>
                <c:pt idx="1227">
                  <c:v>40800</c:v>
                </c:pt>
                <c:pt idx="1228">
                  <c:v>40801</c:v>
                </c:pt>
                <c:pt idx="1229">
                  <c:v>40802</c:v>
                </c:pt>
                <c:pt idx="1230">
                  <c:v>40805</c:v>
                </c:pt>
                <c:pt idx="1231">
                  <c:v>40806</c:v>
                </c:pt>
                <c:pt idx="1232">
                  <c:v>40807</c:v>
                </c:pt>
                <c:pt idx="1233">
                  <c:v>40808</c:v>
                </c:pt>
                <c:pt idx="1234">
                  <c:v>40809</c:v>
                </c:pt>
                <c:pt idx="1235">
                  <c:v>40812</c:v>
                </c:pt>
                <c:pt idx="1236">
                  <c:v>40813</c:v>
                </c:pt>
                <c:pt idx="1237">
                  <c:v>40814</c:v>
                </c:pt>
                <c:pt idx="1238">
                  <c:v>40815</c:v>
                </c:pt>
                <c:pt idx="1239">
                  <c:v>40816</c:v>
                </c:pt>
                <c:pt idx="1240">
                  <c:v>40819</c:v>
                </c:pt>
                <c:pt idx="1241">
                  <c:v>40820</c:v>
                </c:pt>
                <c:pt idx="1242">
                  <c:v>40821</c:v>
                </c:pt>
                <c:pt idx="1243">
                  <c:v>40822</c:v>
                </c:pt>
                <c:pt idx="1244">
                  <c:v>40823</c:v>
                </c:pt>
                <c:pt idx="1245">
                  <c:v>40826</c:v>
                </c:pt>
                <c:pt idx="1246">
                  <c:v>40827</c:v>
                </c:pt>
                <c:pt idx="1247">
                  <c:v>40828</c:v>
                </c:pt>
                <c:pt idx="1248">
                  <c:v>40829</c:v>
                </c:pt>
                <c:pt idx="1249">
                  <c:v>40830</c:v>
                </c:pt>
                <c:pt idx="1250">
                  <c:v>40833</c:v>
                </c:pt>
                <c:pt idx="1251">
                  <c:v>40834</c:v>
                </c:pt>
                <c:pt idx="1252">
                  <c:v>40835</c:v>
                </c:pt>
                <c:pt idx="1253">
                  <c:v>40836</c:v>
                </c:pt>
                <c:pt idx="1254">
                  <c:v>40837</c:v>
                </c:pt>
                <c:pt idx="1255">
                  <c:v>40840</c:v>
                </c:pt>
                <c:pt idx="1256">
                  <c:v>40841</c:v>
                </c:pt>
                <c:pt idx="1257">
                  <c:v>40842</c:v>
                </c:pt>
                <c:pt idx="1258">
                  <c:v>40843</c:v>
                </c:pt>
                <c:pt idx="1259">
                  <c:v>40844</c:v>
                </c:pt>
                <c:pt idx="1260">
                  <c:v>40847</c:v>
                </c:pt>
                <c:pt idx="1261">
                  <c:v>40848</c:v>
                </c:pt>
                <c:pt idx="1262">
                  <c:v>40849</c:v>
                </c:pt>
                <c:pt idx="1263">
                  <c:v>40850</c:v>
                </c:pt>
                <c:pt idx="1264">
                  <c:v>40851</c:v>
                </c:pt>
                <c:pt idx="1265">
                  <c:v>40854</c:v>
                </c:pt>
                <c:pt idx="1266">
                  <c:v>40855</c:v>
                </c:pt>
                <c:pt idx="1267">
                  <c:v>40856</c:v>
                </c:pt>
                <c:pt idx="1268">
                  <c:v>40857</c:v>
                </c:pt>
                <c:pt idx="1269">
                  <c:v>40858</c:v>
                </c:pt>
                <c:pt idx="1270">
                  <c:v>40861</c:v>
                </c:pt>
                <c:pt idx="1271">
                  <c:v>40862</c:v>
                </c:pt>
                <c:pt idx="1272">
                  <c:v>40863</c:v>
                </c:pt>
                <c:pt idx="1273">
                  <c:v>40864</c:v>
                </c:pt>
                <c:pt idx="1274">
                  <c:v>40865</c:v>
                </c:pt>
                <c:pt idx="1275">
                  <c:v>40868</c:v>
                </c:pt>
                <c:pt idx="1276">
                  <c:v>40869</c:v>
                </c:pt>
                <c:pt idx="1277">
                  <c:v>40870</c:v>
                </c:pt>
                <c:pt idx="1278">
                  <c:v>40871</c:v>
                </c:pt>
                <c:pt idx="1279">
                  <c:v>40872</c:v>
                </c:pt>
                <c:pt idx="1280">
                  <c:v>40875</c:v>
                </c:pt>
                <c:pt idx="1281">
                  <c:v>40876</c:v>
                </c:pt>
                <c:pt idx="1282">
                  <c:v>40877</c:v>
                </c:pt>
                <c:pt idx="1283">
                  <c:v>40878</c:v>
                </c:pt>
                <c:pt idx="1284">
                  <c:v>40879</c:v>
                </c:pt>
                <c:pt idx="1285">
                  <c:v>40882</c:v>
                </c:pt>
                <c:pt idx="1286">
                  <c:v>40883</c:v>
                </c:pt>
                <c:pt idx="1287">
                  <c:v>40884</c:v>
                </c:pt>
                <c:pt idx="1288">
                  <c:v>40885</c:v>
                </c:pt>
                <c:pt idx="1289">
                  <c:v>40886</c:v>
                </c:pt>
                <c:pt idx="1290">
                  <c:v>40889</c:v>
                </c:pt>
                <c:pt idx="1291">
                  <c:v>40890</c:v>
                </c:pt>
                <c:pt idx="1292">
                  <c:v>40891</c:v>
                </c:pt>
                <c:pt idx="1293">
                  <c:v>40892</c:v>
                </c:pt>
                <c:pt idx="1294">
                  <c:v>40893</c:v>
                </c:pt>
                <c:pt idx="1295">
                  <c:v>40896</c:v>
                </c:pt>
                <c:pt idx="1296">
                  <c:v>40897</c:v>
                </c:pt>
                <c:pt idx="1297">
                  <c:v>40898</c:v>
                </c:pt>
                <c:pt idx="1298">
                  <c:v>40899</c:v>
                </c:pt>
                <c:pt idx="1299">
                  <c:v>40900</c:v>
                </c:pt>
                <c:pt idx="1300">
                  <c:v>40903</c:v>
                </c:pt>
                <c:pt idx="1301">
                  <c:v>40904</c:v>
                </c:pt>
                <c:pt idx="1302">
                  <c:v>40905</c:v>
                </c:pt>
                <c:pt idx="1303">
                  <c:v>40906</c:v>
                </c:pt>
                <c:pt idx="1304">
                  <c:v>40907</c:v>
                </c:pt>
                <c:pt idx="1305">
                  <c:v>40910</c:v>
                </c:pt>
                <c:pt idx="1306">
                  <c:v>40911</c:v>
                </c:pt>
                <c:pt idx="1307">
                  <c:v>40912</c:v>
                </c:pt>
                <c:pt idx="1308">
                  <c:v>40913</c:v>
                </c:pt>
                <c:pt idx="1309">
                  <c:v>40914</c:v>
                </c:pt>
                <c:pt idx="1310">
                  <c:v>40917</c:v>
                </c:pt>
                <c:pt idx="1311">
                  <c:v>40918</c:v>
                </c:pt>
                <c:pt idx="1312">
                  <c:v>40919</c:v>
                </c:pt>
                <c:pt idx="1313">
                  <c:v>40920</c:v>
                </c:pt>
                <c:pt idx="1314">
                  <c:v>40921</c:v>
                </c:pt>
                <c:pt idx="1315">
                  <c:v>40924</c:v>
                </c:pt>
                <c:pt idx="1316">
                  <c:v>40925</c:v>
                </c:pt>
                <c:pt idx="1317">
                  <c:v>40926</c:v>
                </c:pt>
                <c:pt idx="1318">
                  <c:v>40927</c:v>
                </c:pt>
                <c:pt idx="1319">
                  <c:v>40928</c:v>
                </c:pt>
                <c:pt idx="1320">
                  <c:v>40931</c:v>
                </c:pt>
                <c:pt idx="1321">
                  <c:v>40932</c:v>
                </c:pt>
                <c:pt idx="1322">
                  <c:v>40933</c:v>
                </c:pt>
                <c:pt idx="1323">
                  <c:v>40934</c:v>
                </c:pt>
                <c:pt idx="1324">
                  <c:v>40935</c:v>
                </c:pt>
                <c:pt idx="1325">
                  <c:v>40938</c:v>
                </c:pt>
                <c:pt idx="1326">
                  <c:v>40939</c:v>
                </c:pt>
                <c:pt idx="1327">
                  <c:v>40940</c:v>
                </c:pt>
                <c:pt idx="1328">
                  <c:v>40941</c:v>
                </c:pt>
                <c:pt idx="1329">
                  <c:v>40942</c:v>
                </c:pt>
                <c:pt idx="1330">
                  <c:v>40945</c:v>
                </c:pt>
                <c:pt idx="1331">
                  <c:v>40946</c:v>
                </c:pt>
                <c:pt idx="1332">
                  <c:v>40947</c:v>
                </c:pt>
                <c:pt idx="1333">
                  <c:v>40948</c:v>
                </c:pt>
                <c:pt idx="1334">
                  <c:v>40949</c:v>
                </c:pt>
                <c:pt idx="1335">
                  <c:v>40952</c:v>
                </c:pt>
                <c:pt idx="1336">
                  <c:v>40953</c:v>
                </c:pt>
                <c:pt idx="1337">
                  <c:v>40954</c:v>
                </c:pt>
                <c:pt idx="1338">
                  <c:v>40955</c:v>
                </c:pt>
                <c:pt idx="1339">
                  <c:v>40956</c:v>
                </c:pt>
                <c:pt idx="1340">
                  <c:v>40959</c:v>
                </c:pt>
                <c:pt idx="1341">
                  <c:v>40960</c:v>
                </c:pt>
                <c:pt idx="1342">
                  <c:v>40961</c:v>
                </c:pt>
                <c:pt idx="1343">
                  <c:v>40962</c:v>
                </c:pt>
                <c:pt idx="1344">
                  <c:v>40963</c:v>
                </c:pt>
                <c:pt idx="1345">
                  <c:v>40966</c:v>
                </c:pt>
                <c:pt idx="1346">
                  <c:v>40967</c:v>
                </c:pt>
                <c:pt idx="1347">
                  <c:v>40968</c:v>
                </c:pt>
                <c:pt idx="1348">
                  <c:v>40969</c:v>
                </c:pt>
                <c:pt idx="1349">
                  <c:v>40970</c:v>
                </c:pt>
                <c:pt idx="1350">
                  <c:v>40973</c:v>
                </c:pt>
                <c:pt idx="1351">
                  <c:v>40974</c:v>
                </c:pt>
                <c:pt idx="1352">
                  <c:v>40975</c:v>
                </c:pt>
                <c:pt idx="1353">
                  <c:v>40976</c:v>
                </c:pt>
                <c:pt idx="1354">
                  <c:v>40977</c:v>
                </c:pt>
                <c:pt idx="1355">
                  <c:v>40980</c:v>
                </c:pt>
                <c:pt idx="1356">
                  <c:v>40981</c:v>
                </c:pt>
                <c:pt idx="1357">
                  <c:v>40982</c:v>
                </c:pt>
                <c:pt idx="1358">
                  <c:v>40983</c:v>
                </c:pt>
                <c:pt idx="1359">
                  <c:v>40984</c:v>
                </c:pt>
                <c:pt idx="1360">
                  <c:v>40987</c:v>
                </c:pt>
                <c:pt idx="1361">
                  <c:v>40988</c:v>
                </c:pt>
                <c:pt idx="1362">
                  <c:v>40989</c:v>
                </c:pt>
                <c:pt idx="1363">
                  <c:v>40990</c:v>
                </c:pt>
                <c:pt idx="1364">
                  <c:v>40991</c:v>
                </c:pt>
                <c:pt idx="1365">
                  <c:v>40994</c:v>
                </c:pt>
                <c:pt idx="1366">
                  <c:v>40995</c:v>
                </c:pt>
                <c:pt idx="1367">
                  <c:v>40996</c:v>
                </c:pt>
                <c:pt idx="1368">
                  <c:v>40997</c:v>
                </c:pt>
                <c:pt idx="1369">
                  <c:v>40998</c:v>
                </c:pt>
                <c:pt idx="1370">
                  <c:v>41001</c:v>
                </c:pt>
                <c:pt idx="1371">
                  <c:v>41002</c:v>
                </c:pt>
                <c:pt idx="1372">
                  <c:v>41003</c:v>
                </c:pt>
                <c:pt idx="1373">
                  <c:v>41004</c:v>
                </c:pt>
                <c:pt idx="1374">
                  <c:v>41005</c:v>
                </c:pt>
                <c:pt idx="1375">
                  <c:v>41008</c:v>
                </c:pt>
                <c:pt idx="1376">
                  <c:v>41009</c:v>
                </c:pt>
                <c:pt idx="1377">
                  <c:v>41010</c:v>
                </c:pt>
                <c:pt idx="1378">
                  <c:v>41011</c:v>
                </c:pt>
                <c:pt idx="1379">
                  <c:v>41012</c:v>
                </c:pt>
                <c:pt idx="1380">
                  <c:v>41015</c:v>
                </c:pt>
                <c:pt idx="1381">
                  <c:v>41016</c:v>
                </c:pt>
                <c:pt idx="1382">
                  <c:v>41017</c:v>
                </c:pt>
                <c:pt idx="1383">
                  <c:v>41018</c:v>
                </c:pt>
                <c:pt idx="1384">
                  <c:v>41019</c:v>
                </c:pt>
                <c:pt idx="1385">
                  <c:v>41022</c:v>
                </c:pt>
                <c:pt idx="1386">
                  <c:v>41023</c:v>
                </c:pt>
                <c:pt idx="1387">
                  <c:v>41024</c:v>
                </c:pt>
                <c:pt idx="1388">
                  <c:v>41025</c:v>
                </c:pt>
                <c:pt idx="1389">
                  <c:v>41026</c:v>
                </c:pt>
                <c:pt idx="1390">
                  <c:v>41029</c:v>
                </c:pt>
                <c:pt idx="1391">
                  <c:v>41030</c:v>
                </c:pt>
                <c:pt idx="1392">
                  <c:v>41031</c:v>
                </c:pt>
                <c:pt idx="1393">
                  <c:v>41032</c:v>
                </c:pt>
                <c:pt idx="1394">
                  <c:v>41033</c:v>
                </c:pt>
                <c:pt idx="1395">
                  <c:v>41036</c:v>
                </c:pt>
                <c:pt idx="1396">
                  <c:v>41037</c:v>
                </c:pt>
                <c:pt idx="1397">
                  <c:v>41038</c:v>
                </c:pt>
                <c:pt idx="1398">
                  <c:v>41039</c:v>
                </c:pt>
                <c:pt idx="1399">
                  <c:v>41040</c:v>
                </c:pt>
                <c:pt idx="1400">
                  <c:v>41043</c:v>
                </c:pt>
                <c:pt idx="1401">
                  <c:v>41044</c:v>
                </c:pt>
                <c:pt idx="1402">
                  <c:v>41045</c:v>
                </c:pt>
                <c:pt idx="1403">
                  <c:v>41046</c:v>
                </c:pt>
                <c:pt idx="1404">
                  <c:v>41047</c:v>
                </c:pt>
                <c:pt idx="1405">
                  <c:v>41050</c:v>
                </c:pt>
                <c:pt idx="1406">
                  <c:v>41051</c:v>
                </c:pt>
                <c:pt idx="1407">
                  <c:v>41052</c:v>
                </c:pt>
                <c:pt idx="1408">
                  <c:v>41053</c:v>
                </c:pt>
                <c:pt idx="1409">
                  <c:v>41054</c:v>
                </c:pt>
                <c:pt idx="1410">
                  <c:v>41057</c:v>
                </c:pt>
                <c:pt idx="1411">
                  <c:v>41058</c:v>
                </c:pt>
                <c:pt idx="1412">
                  <c:v>41059</c:v>
                </c:pt>
                <c:pt idx="1413">
                  <c:v>41060</c:v>
                </c:pt>
                <c:pt idx="1414">
                  <c:v>41061</c:v>
                </c:pt>
                <c:pt idx="1415">
                  <c:v>41064</c:v>
                </c:pt>
                <c:pt idx="1416">
                  <c:v>41065</c:v>
                </c:pt>
                <c:pt idx="1417">
                  <c:v>41066</c:v>
                </c:pt>
                <c:pt idx="1418">
                  <c:v>41067</c:v>
                </c:pt>
                <c:pt idx="1419">
                  <c:v>41068</c:v>
                </c:pt>
                <c:pt idx="1420">
                  <c:v>41071</c:v>
                </c:pt>
                <c:pt idx="1421">
                  <c:v>41072</c:v>
                </c:pt>
                <c:pt idx="1422">
                  <c:v>41073</c:v>
                </c:pt>
                <c:pt idx="1423">
                  <c:v>41074</c:v>
                </c:pt>
                <c:pt idx="1424">
                  <c:v>41075</c:v>
                </c:pt>
                <c:pt idx="1425">
                  <c:v>41078</c:v>
                </c:pt>
                <c:pt idx="1426">
                  <c:v>41079</c:v>
                </c:pt>
                <c:pt idx="1427">
                  <c:v>41080</c:v>
                </c:pt>
                <c:pt idx="1428">
                  <c:v>41081</c:v>
                </c:pt>
                <c:pt idx="1429">
                  <c:v>41082</c:v>
                </c:pt>
                <c:pt idx="1430">
                  <c:v>41085</c:v>
                </c:pt>
                <c:pt idx="1431">
                  <c:v>41086</c:v>
                </c:pt>
                <c:pt idx="1432">
                  <c:v>41087</c:v>
                </c:pt>
                <c:pt idx="1433">
                  <c:v>41088</c:v>
                </c:pt>
                <c:pt idx="1434">
                  <c:v>41089</c:v>
                </c:pt>
                <c:pt idx="1435">
                  <c:v>41092</c:v>
                </c:pt>
                <c:pt idx="1436">
                  <c:v>41093</c:v>
                </c:pt>
                <c:pt idx="1437">
                  <c:v>41094</c:v>
                </c:pt>
                <c:pt idx="1438">
                  <c:v>41095</c:v>
                </c:pt>
                <c:pt idx="1439">
                  <c:v>41096</c:v>
                </c:pt>
                <c:pt idx="1440">
                  <c:v>41099</c:v>
                </c:pt>
                <c:pt idx="1441">
                  <c:v>41100</c:v>
                </c:pt>
                <c:pt idx="1442">
                  <c:v>41101</c:v>
                </c:pt>
                <c:pt idx="1443">
                  <c:v>41102</c:v>
                </c:pt>
                <c:pt idx="1444">
                  <c:v>41103</c:v>
                </c:pt>
                <c:pt idx="1445">
                  <c:v>41106</c:v>
                </c:pt>
                <c:pt idx="1446">
                  <c:v>41107</c:v>
                </c:pt>
                <c:pt idx="1447">
                  <c:v>41108</c:v>
                </c:pt>
                <c:pt idx="1448">
                  <c:v>41109</c:v>
                </c:pt>
                <c:pt idx="1449">
                  <c:v>41110</c:v>
                </c:pt>
                <c:pt idx="1450">
                  <c:v>41113</c:v>
                </c:pt>
                <c:pt idx="1451">
                  <c:v>41114</c:v>
                </c:pt>
                <c:pt idx="1452">
                  <c:v>41115</c:v>
                </c:pt>
                <c:pt idx="1453">
                  <c:v>41116</c:v>
                </c:pt>
                <c:pt idx="1454">
                  <c:v>41117</c:v>
                </c:pt>
                <c:pt idx="1455">
                  <c:v>41120</c:v>
                </c:pt>
                <c:pt idx="1456">
                  <c:v>41121</c:v>
                </c:pt>
                <c:pt idx="1457">
                  <c:v>41122</c:v>
                </c:pt>
                <c:pt idx="1458">
                  <c:v>41123</c:v>
                </c:pt>
                <c:pt idx="1459">
                  <c:v>41124</c:v>
                </c:pt>
                <c:pt idx="1460">
                  <c:v>41127</c:v>
                </c:pt>
                <c:pt idx="1461">
                  <c:v>41128</c:v>
                </c:pt>
                <c:pt idx="1462">
                  <c:v>41129</c:v>
                </c:pt>
                <c:pt idx="1463">
                  <c:v>41130</c:v>
                </c:pt>
                <c:pt idx="1464">
                  <c:v>41131</c:v>
                </c:pt>
                <c:pt idx="1465">
                  <c:v>41134</c:v>
                </c:pt>
                <c:pt idx="1466">
                  <c:v>41135</c:v>
                </c:pt>
                <c:pt idx="1467">
                  <c:v>41136</c:v>
                </c:pt>
                <c:pt idx="1468">
                  <c:v>41137</c:v>
                </c:pt>
                <c:pt idx="1469">
                  <c:v>41138</c:v>
                </c:pt>
                <c:pt idx="1470">
                  <c:v>41141</c:v>
                </c:pt>
                <c:pt idx="1471">
                  <c:v>41142</c:v>
                </c:pt>
                <c:pt idx="1472">
                  <c:v>41143</c:v>
                </c:pt>
                <c:pt idx="1473">
                  <c:v>41144</c:v>
                </c:pt>
                <c:pt idx="1474">
                  <c:v>41145</c:v>
                </c:pt>
                <c:pt idx="1475">
                  <c:v>41148</c:v>
                </c:pt>
                <c:pt idx="1476">
                  <c:v>41149</c:v>
                </c:pt>
                <c:pt idx="1477">
                  <c:v>41150</c:v>
                </c:pt>
                <c:pt idx="1478">
                  <c:v>41151</c:v>
                </c:pt>
                <c:pt idx="1479">
                  <c:v>41152</c:v>
                </c:pt>
                <c:pt idx="1480">
                  <c:v>41155</c:v>
                </c:pt>
                <c:pt idx="1481">
                  <c:v>41156</c:v>
                </c:pt>
                <c:pt idx="1482">
                  <c:v>41157</c:v>
                </c:pt>
                <c:pt idx="1483">
                  <c:v>41158</c:v>
                </c:pt>
                <c:pt idx="1484">
                  <c:v>41159</c:v>
                </c:pt>
                <c:pt idx="1485">
                  <c:v>41162</c:v>
                </c:pt>
                <c:pt idx="1486">
                  <c:v>41163</c:v>
                </c:pt>
                <c:pt idx="1487">
                  <c:v>41164</c:v>
                </c:pt>
                <c:pt idx="1488">
                  <c:v>41165</c:v>
                </c:pt>
                <c:pt idx="1489">
                  <c:v>41166</c:v>
                </c:pt>
                <c:pt idx="1490">
                  <c:v>41169</c:v>
                </c:pt>
                <c:pt idx="1491">
                  <c:v>41170</c:v>
                </c:pt>
                <c:pt idx="1492">
                  <c:v>41171</c:v>
                </c:pt>
                <c:pt idx="1493">
                  <c:v>41172</c:v>
                </c:pt>
                <c:pt idx="1494">
                  <c:v>41173</c:v>
                </c:pt>
                <c:pt idx="1495">
                  <c:v>41176</c:v>
                </c:pt>
                <c:pt idx="1496">
                  <c:v>41177</c:v>
                </c:pt>
                <c:pt idx="1497">
                  <c:v>41178</c:v>
                </c:pt>
                <c:pt idx="1498">
                  <c:v>41179</c:v>
                </c:pt>
                <c:pt idx="1499">
                  <c:v>41180</c:v>
                </c:pt>
                <c:pt idx="1500">
                  <c:v>41183</c:v>
                </c:pt>
                <c:pt idx="1501">
                  <c:v>41184</c:v>
                </c:pt>
                <c:pt idx="1502">
                  <c:v>41185</c:v>
                </c:pt>
                <c:pt idx="1503">
                  <c:v>41186</c:v>
                </c:pt>
                <c:pt idx="1504">
                  <c:v>41187</c:v>
                </c:pt>
                <c:pt idx="1505">
                  <c:v>41190</c:v>
                </c:pt>
                <c:pt idx="1506">
                  <c:v>41191</c:v>
                </c:pt>
                <c:pt idx="1507">
                  <c:v>41192</c:v>
                </c:pt>
                <c:pt idx="1508">
                  <c:v>41193</c:v>
                </c:pt>
                <c:pt idx="1509">
                  <c:v>41194</c:v>
                </c:pt>
                <c:pt idx="1510">
                  <c:v>41197</c:v>
                </c:pt>
                <c:pt idx="1511">
                  <c:v>41198</c:v>
                </c:pt>
                <c:pt idx="1512">
                  <c:v>41199</c:v>
                </c:pt>
                <c:pt idx="1513">
                  <c:v>41200</c:v>
                </c:pt>
                <c:pt idx="1514">
                  <c:v>41201</c:v>
                </c:pt>
                <c:pt idx="1515">
                  <c:v>41204</c:v>
                </c:pt>
                <c:pt idx="1516">
                  <c:v>41205</c:v>
                </c:pt>
                <c:pt idx="1517">
                  <c:v>41206</c:v>
                </c:pt>
                <c:pt idx="1518">
                  <c:v>41207</c:v>
                </c:pt>
                <c:pt idx="1519">
                  <c:v>41208</c:v>
                </c:pt>
                <c:pt idx="1520">
                  <c:v>41211</c:v>
                </c:pt>
                <c:pt idx="1521">
                  <c:v>41212</c:v>
                </c:pt>
                <c:pt idx="1522">
                  <c:v>41213</c:v>
                </c:pt>
                <c:pt idx="1523">
                  <c:v>41214</c:v>
                </c:pt>
                <c:pt idx="1524">
                  <c:v>41215</c:v>
                </c:pt>
                <c:pt idx="1525">
                  <c:v>41218</c:v>
                </c:pt>
                <c:pt idx="1526">
                  <c:v>41219</c:v>
                </c:pt>
                <c:pt idx="1527">
                  <c:v>41220</c:v>
                </c:pt>
                <c:pt idx="1528">
                  <c:v>41221</c:v>
                </c:pt>
                <c:pt idx="1529">
                  <c:v>41222</c:v>
                </c:pt>
                <c:pt idx="1530">
                  <c:v>41225</c:v>
                </c:pt>
                <c:pt idx="1531">
                  <c:v>41226</c:v>
                </c:pt>
                <c:pt idx="1532">
                  <c:v>41227</c:v>
                </c:pt>
                <c:pt idx="1533">
                  <c:v>41228</c:v>
                </c:pt>
                <c:pt idx="1534">
                  <c:v>41229</c:v>
                </c:pt>
                <c:pt idx="1535">
                  <c:v>41232</c:v>
                </c:pt>
                <c:pt idx="1536">
                  <c:v>41233</c:v>
                </c:pt>
                <c:pt idx="1537">
                  <c:v>41234</c:v>
                </c:pt>
                <c:pt idx="1538">
                  <c:v>41235</c:v>
                </c:pt>
                <c:pt idx="1539">
                  <c:v>41236</c:v>
                </c:pt>
                <c:pt idx="1540">
                  <c:v>41239</c:v>
                </c:pt>
                <c:pt idx="1541">
                  <c:v>41240</c:v>
                </c:pt>
                <c:pt idx="1542">
                  <c:v>41241</c:v>
                </c:pt>
                <c:pt idx="1543">
                  <c:v>41242</c:v>
                </c:pt>
                <c:pt idx="1544">
                  <c:v>41243</c:v>
                </c:pt>
                <c:pt idx="1545">
                  <c:v>41246</c:v>
                </c:pt>
                <c:pt idx="1546">
                  <c:v>41247</c:v>
                </c:pt>
                <c:pt idx="1547">
                  <c:v>41248</c:v>
                </c:pt>
                <c:pt idx="1548">
                  <c:v>41249</c:v>
                </c:pt>
                <c:pt idx="1549">
                  <c:v>41250</c:v>
                </c:pt>
                <c:pt idx="1550">
                  <c:v>41253</c:v>
                </c:pt>
                <c:pt idx="1551">
                  <c:v>41254</c:v>
                </c:pt>
                <c:pt idx="1552">
                  <c:v>41255</c:v>
                </c:pt>
                <c:pt idx="1553">
                  <c:v>41256</c:v>
                </c:pt>
                <c:pt idx="1554">
                  <c:v>41257</c:v>
                </c:pt>
                <c:pt idx="1555">
                  <c:v>41260</c:v>
                </c:pt>
                <c:pt idx="1556">
                  <c:v>41261</c:v>
                </c:pt>
                <c:pt idx="1557">
                  <c:v>41262</c:v>
                </c:pt>
                <c:pt idx="1558">
                  <c:v>41263</c:v>
                </c:pt>
                <c:pt idx="1559">
                  <c:v>41264</c:v>
                </c:pt>
                <c:pt idx="1560">
                  <c:v>41267</c:v>
                </c:pt>
                <c:pt idx="1561">
                  <c:v>41268</c:v>
                </c:pt>
                <c:pt idx="1562">
                  <c:v>41269</c:v>
                </c:pt>
                <c:pt idx="1563">
                  <c:v>41270</c:v>
                </c:pt>
                <c:pt idx="1564">
                  <c:v>41271</c:v>
                </c:pt>
                <c:pt idx="1565">
                  <c:v>41274</c:v>
                </c:pt>
                <c:pt idx="1566">
                  <c:v>41275</c:v>
                </c:pt>
                <c:pt idx="1567">
                  <c:v>41276</c:v>
                </c:pt>
                <c:pt idx="1568">
                  <c:v>41277</c:v>
                </c:pt>
                <c:pt idx="1569">
                  <c:v>41278</c:v>
                </c:pt>
                <c:pt idx="1570">
                  <c:v>41281</c:v>
                </c:pt>
                <c:pt idx="1571">
                  <c:v>41282</c:v>
                </c:pt>
                <c:pt idx="1572">
                  <c:v>41283</c:v>
                </c:pt>
                <c:pt idx="1573">
                  <c:v>41284</c:v>
                </c:pt>
                <c:pt idx="1574">
                  <c:v>41285</c:v>
                </c:pt>
                <c:pt idx="1575">
                  <c:v>41288</c:v>
                </c:pt>
                <c:pt idx="1576">
                  <c:v>41289</c:v>
                </c:pt>
                <c:pt idx="1577">
                  <c:v>41290</c:v>
                </c:pt>
                <c:pt idx="1578">
                  <c:v>41291</c:v>
                </c:pt>
                <c:pt idx="1579">
                  <c:v>41292</c:v>
                </c:pt>
                <c:pt idx="1580">
                  <c:v>41295</c:v>
                </c:pt>
                <c:pt idx="1581">
                  <c:v>41296</c:v>
                </c:pt>
                <c:pt idx="1582">
                  <c:v>41297</c:v>
                </c:pt>
                <c:pt idx="1583">
                  <c:v>41298</c:v>
                </c:pt>
                <c:pt idx="1584">
                  <c:v>41299</c:v>
                </c:pt>
                <c:pt idx="1585">
                  <c:v>41302</c:v>
                </c:pt>
                <c:pt idx="1586">
                  <c:v>41303</c:v>
                </c:pt>
                <c:pt idx="1587">
                  <c:v>41304</c:v>
                </c:pt>
                <c:pt idx="1588">
                  <c:v>41305</c:v>
                </c:pt>
                <c:pt idx="1589">
                  <c:v>41306</c:v>
                </c:pt>
                <c:pt idx="1590">
                  <c:v>41309</c:v>
                </c:pt>
                <c:pt idx="1591">
                  <c:v>41310</c:v>
                </c:pt>
                <c:pt idx="1592">
                  <c:v>41311</c:v>
                </c:pt>
                <c:pt idx="1593">
                  <c:v>41312</c:v>
                </c:pt>
                <c:pt idx="1594">
                  <c:v>41313</c:v>
                </c:pt>
                <c:pt idx="1595">
                  <c:v>41316</c:v>
                </c:pt>
                <c:pt idx="1596">
                  <c:v>41317</c:v>
                </c:pt>
                <c:pt idx="1597">
                  <c:v>41318</c:v>
                </c:pt>
                <c:pt idx="1598">
                  <c:v>41319</c:v>
                </c:pt>
                <c:pt idx="1599">
                  <c:v>41320</c:v>
                </c:pt>
                <c:pt idx="1600">
                  <c:v>41323</c:v>
                </c:pt>
                <c:pt idx="1601">
                  <c:v>41324</c:v>
                </c:pt>
                <c:pt idx="1602">
                  <c:v>41325</c:v>
                </c:pt>
                <c:pt idx="1603">
                  <c:v>41326</c:v>
                </c:pt>
                <c:pt idx="1604">
                  <c:v>41327</c:v>
                </c:pt>
                <c:pt idx="1605">
                  <c:v>41330</c:v>
                </c:pt>
                <c:pt idx="1606">
                  <c:v>41331</c:v>
                </c:pt>
                <c:pt idx="1607">
                  <c:v>41332</c:v>
                </c:pt>
                <c:pt idx="1608">
                  <c:v>41333</c:v>
                </c:pt>
                <c:pt idx="1609">
                  <c:v>41334</c:v>
                </c:pt>
                <c:pt idx="1610">
                  <c:v>41337</c:v>
                </c:pt>
                <c:pt idx="1611">
                  <c:v>41338</c:v>
                </c:pt>
                <c:pt idx="1612">
                  <c:v>41339</c:v>
                </c:pt>
                <c:pt idx="1613">
                  <c:v>41340</c:v>
                </c:pt>
                <c:pt idx="1614">
                  <c:v>41341</c:v>
                </c:pt>
                <c:pt idx="1615">
                  <c:v>41344</c:v>
                </c:pt>
                <c:pt idx="1616">
                  <c:v>41345</c:v>
                </c:pt>
                <c:pt idx="1617">
                  <c:v>41346</c:v>
                </c:pt>
                <c:pt idx="1618">
                  <c:v>41347</c:v>
                </c:pt>
                <c:pt idx="1619">
                  <c:v>41348</c:v>
                </c:pt>
                <c:pt idx="1620">
                  <c:v>41351</c:v>
                </c:pt>
                <c:pt idx="1621">
                  <c:v>41352</c:v>
                </c:pt>
                <c:pt idx="1622">
                  <c:v>41353</c:v>
                </c:pt>
                <c:pt idx="1623">
                  <c:v>41354</c:v>
                </c:pt>
                <c:pt idx="1624">
                  <c:v>41355</c:v>
                </c:pt>
                <c:pt idx="1625">
                  <c:v>41358</c:v>
                </c:pt>
                <c:pt idx="1626">
                  <c:v>41359</c:v>
                </c:pt>
                <c:pt idx="1627">
                  <c:v>41360</c:v>
                </c:pt>
                <c:pt idx="1628">
                  <c:v>41361</c:v>
                </c:pt>
                <c:pt idx="1629">
                  <c:v>41362</c:v>
                </c:pt>
                <c:pt idx="1630">
                  <c:v>41365</c:v>
                </c:pt>
                <c:pt idx="1631">
                  <c:v>41366</c:v>
                </c:pt>
                <c:pt idx="1632">
                  <c:v>41367</c:v>
                </c:pt>
                <c:pt idx="1633">
                  <c:v>41368</c:v>
                </c:pt>
                <c:pt idx="1634">
                  <c:v>41369</c:v>
                </c:pt>
                <c:pt idx="1635">
                  <c:v>41372</c:v>
                </c:pt>
                <c:pt idx="1636">
                  <c:v>41373</c:v>
                </c:pt>
                <c:pt idx="1637">
                  <c:v>41374</c:v>
                </c:pt>
                <c:pt idx="1638">
                  <c:v>41375</c:v>
                </c:pt>
                <c:pt idx="1639">
                  <c:v>41376</c:v>
                </c:pt>
                <c:pt idx="1640">
                  <c:v>41379</c:v>
                </c:pt>
                <c:pt idx="1641">
                  <c:v>41380</c:v>
                </c:pt>
                <c:pt idx="1642">
                  <c:v>41381</c:v>
                </c:pt>
                <c:pt idx="1643">
                  <c:v>41382</c:v>
                </c:pt>
                <c:pt idx="1644">
                  <c:v>41383</c:v>
                </c:pt>
                <c:pt idx="1645">
                  <c:v>41386</c:v>
                </c:pt>
                <c:pt idx="1646">
                  <c:v>41387</c:v>
                </c:pt>
                <c:pt idx="1647">
                  <c:v>41388</c:v>
                </c:pt>
                <c:pt idx="1648">
                  <c:v>41389</c:v>
                </c:pt>
                <c:pt idx="1649">
                  <c:v>41390</c:v>
                </c:pt>
                <c:pt idx="1650">
                  <c:v>41393</c:v>
                </c:pt>
                <c:pt idx="1651">
                  <c:v>41394</c:v>
                </c:pt>
                <c:pt idx="1652">
                  <c:v>41395</c:v>
                </c:pt>
                <c:pt idx="1653">
                  <c:v>41396</c:v>
                </c:pt>
                <c:pt idx="1654">
                  <c:v>41397</c:v>
                </c:pt>
                <c:pt idx="1655">
                  <c:v>41400</c:v>
                </c:pt>
                <c:pt idx="1656">
                  <c:v>41401</c:v>
                </c:pt>
                <c:pt idx="1657">
                  <c:v>41402</c:v>
                </c:pt>
                <c:pt idx="1658">
                  <c:v>41403</c:v>
                </c:pt>
                <c:pt idx="1659">
                  <c:v>41404</c:v>
                </c:pt>
                <c:pt idx="1660">
                  <c:v>41407</c:v>
                </c:pt>
                <c:pt idx="1661">
                  <c:v>41408</c:v>
                </c:pt>
                <c:pt idx="1662">
                  <c:v>41409</c:v>
                </c:pt>
                <c:pt idx="1663">
                  <c:v>41410</c:v>
                </c:pt>
                <c:pt idx="1664">
                  <c:v>41411</c:v>
                </c:pt>
                <c:pt idx="1665">
                  <c:v>41414</c:v>
                </c:pt>
                <c:pt idx="1666">
                  <c:v>41415</c:v>
                </c:pt>
                <c:pt idx="1667">
                  <c:v>41416</c:v>
                </c:pt>
                <c:pt idx="1668">
                  <c:v>41417</c:v>
                </c:pt>
                <c:pt idx="1669">
                  <c:v>41418</c:v>
                </c:pt>
                <c:pt idx="1670">
                  <c:v>41421</c:v>
                </c:pt>
                <c:pt idx="1671">
                  <c:v>41422</c:v>
                </c:pt>
                <c:pt idx="1672">
                  <c:v>41423</c:v>
                </c:pt>
                <c:pt idx="1673">
                  <c:v>41424</c:v>
                </c:pt>
                <c:pt idx="1674">
                  <c:v>41425</c:v>
                </c:pt>
                <c:pt idx="1675">
                  <c:v>41428</c:v>
                </c:pt>
                <c:pt idx="1676">
                  <c:v>41429</c:v>
                </c:pt>
                <c:pt idx="1677">
                  <c:v>41430</c:v>
                </c:pt>
                <c:pt idx="1678">
                  <c:v>41431</c:v>
                </c:pt>
                <c:pt idx="1679">
                  <c:v>41432</c:v>
                </c:pt>
                <c:pt idx="1680">
                  <c:v>41435</c:v>
                </c:pt>
                <c:pt idx="1681">
                  <c:v>41436</c:v>
                </c:pt>
                <c:pt idx="1682">
                  <c:v>41437</c:v>
                </c:pt>
                <c:pt idx="1683">
                  <c:v>41438</c:v>
                </c:pt>
                <c:pt idx="1684">
                  <c:v>41439</c:v>
                </c:pt>
                <c:pt idx="1685">
                  <c:v>41442</c:v>
                </c:pt>
                <c:pt idx="1686">
                  <c:v>41443</c:v>
                </c:pt>
                <c:pt idx="1687">
                  <c:v>41444</c:v>
                </c:pt>
                <c:pt idx="1688">
                  <c:v>41445</c:v>
                </c:pt>
                <c:pt idx="1689">
                  <c:v>41446</c:v>
                </c:pt>
                <c:pt idx="1690">
                  <c:v>41449</c:v>
                </c:pt>
                <c:pt idx="1691">
                  <c:v>41450</c:v>
                </c:pt>
                <c:pt idx="1692">
                  <c:v>41451</c:v>
                </c:pt>
                <c:pt idx="1693">
                  <c:v>41452</c:v>
                </c:pt>
                <c:pt idx="1694">
                  <c:v>41453</c:v>
                </c:pt>
                <c:pt idx="1695">
                  <c:v>41456</c:v>
                </c:pt>
                <c:pt idx="1696">
                  <c:v>41457</c:v>
                </c:pt>
                <c:pt idx="1697">
                  <c:v>41458</c:v>
                </c:pt>
                <c:pt idx="1698">
                  <c:v>41459</c:v>
                </c:pt>
                <c:pt idx="1699">
                  <c:v>41460</c:v>
                </c:pt>
                <c:pt idx="1700">
                  <c:v>41463</c:v>
                </c:pt>
                <c:pt idx="1701">
                  <c:v>41464</c:v>
                </c:pt>
                <c:pt idx="1702">
                  <c:v>41465</c:v>
                </c:pt>
                <c:pt idx="1703">
                  <c:v>41466</c:v>
                </c:pt>
                <c:pt idx="1704">
                  <c:v>41467</c:v>
                </c:pt>
                <c:pt idx="1705">
                  <c:v>41470</c:v>
                </c:pt>
                <c:pt idx="1706">
                  <c:v>41471</c:v>
                </c:pt>
                <c:pt idx="1707">
                  <c:v>41472</c:v>
                </c:pt>
                <c:pt idx="1708">
                  <c:v>41473</c:v>
                </c:pt>
                <c:pt idx="1709">
                  <c:v>41474</c:v>
                </c:pt>
                <c:pt idx="1710">
                  <c:v>41477</c:v>
                </c:pt>
                <c:pt idx="1711">
                  <c:v>41478</c:v>
                </c:pt>
                <c:pt idx="1712">
                  <c:v>41479</c:v>
                </c:pt>
                <c:pt idx="1713">
                  <c:v>41480</c:v>
                </c:pt>
                <c:pt idx="1714">
                  <c:v>41481</c:v>
                </c:pt>
                <c:pt idx="1715">
                  <c:v>41484</c:v>
                </c:pt>
                <c:pt idx="1716">
                  <c:v>41485</c:v>
                </c:pt>
                <c:pt idx="1717">
                  <c:v>41486</c:v>
                </c:pt>
                <c:pt idx="1718">
                  <c:v>41487</c:v>
                </c:pt>
                <c:pt idx="1719">
                  <c:v>41488</c:v>
                </c:pt>
                <c:pt idx="1720">
                  <c:v>41491</c:v>
                </c:pt>
                <c:pt idx="1721">
                  <c:v>41492</c:v>
                </c:pt>
                <c:pt idx="1722">
                  <c:v>41493</c:v>
                </c:pt>
                <c:pt idx="1723">
                  <c:v>41494</c:v>
                </c:pt>
                <c:pt idx="1724">
                  <c:v>41495</c:v>
                </c:pt>
                <c:pt idx="1725">
                  <c:v>41498</c:v>
                </c:pt>
                <c:pt idx="1726">
                  <c:v>41499</c:v>
                </c:pt>
                <c:pt idx="1727">
                  <c:v>41500</c:v>
                </c:pt>
                <c:pt idx="1728">
                  <c:v>41501</c:v>
                </c:pt>
                <c:pt idx="1729">
                  <c:v>41502</c:v>
                </c:pt>
                <c:pt idx="1730">
                  <c:v>41505</c:v>
                </c:pt>
                <c:pt idx="1731">
                  <c:v>41506</c:v>
                </c:pt>
                <c:pt idx="1732">
                  <c:v>41507</c:v>
                </c:pt>
                <c:pt idx="1733">
                  <c:v>41508</c:v>
                </c:pt>
                <c:pt idx="1734">
                  <c:v>41509</c:v>
                </c:pt>
                <c:pt idx="1735">
                  <c:v>41512</c:v>
                </c:pt>
                <c:pt idx="1736">
                  <c:v>41513</c:v>
                </c:pt>
                <c:pt idx="1737">
                  <c:v>41514</c:v>
                </c:pt>
                <c:pt idx="1738">
                  <c:v>41515</c:v>
                </c:pt>
                <c:pt idx="1739">
                  <c:v>41516</c:v>
                </c:pt>
                <c:pt idx="1740">
                  <c:v>41519</c:v>
                </c:pt>
                <c:pt idx="1741">
                  <c:v>41520</c:v>
                </c:pt>
                <c:pt idx="1742">
                  <c:v>41521</c:v>
                </c:pt>
                <c:pt idx="1743">
                  <c:v>41522</c:v>
                </c:pt>
                <c:pt idx="1744">
                  <c:v>41523</c:v>
                </c:pt>
                <c:pt idx="1745">
                  <c:v>41526</c:v>
                </c:pt>
                <c:pt idx="1746">
                  <c:v>41527</c:v>
                </c:pt>
                <c:pt idx="1747">
                  <c:v>41528</c:v>
                </c:pt>
                <c:pt idx="1748">
                  <c:v>41529</c:v>
                </c:pt>
                <c:pt idx="1749">
                  <c:v>41530</c:v>
                </c:pt>
                <c:pt idx="1750">
                  <c:v>41533</c:v>
                </c:pt>
                <c:pt idx="1751">
                  <c:v>41534</c:v>
                </c:pt>
                <c:pt idx="1752">
                  <c:v>41535</c:v>
                </c:pt>
                <c:pt idx="1753">
                  <c:v>41536</c:v>
                </c:pt>
                <c:pt idx="1754">
                  <c:v>41537</c:v>
                </c:pt>
                <c:pt idx="1755">
                  <c:v>41540</c:v>
                </c:pt>
                <c:pt idx="1756">
                  <c:v>41541</c:v>
                </c:pt>
                <c:pt idx="1757">
                  <c:v>41542</c:v>
                </c:pt>
                <c:pt idx="1758">
                  <c:v>41543</c:v>
                </c:pt>
                <c:pt idx="1759">
                  <c:v>41544</c:v>
                </c:pt>
                <c:pt idx="1760">
                  <c:v>41547</c:v>
                </c:pt>
                <c:pt idx="1761">
                  <c:v>41548</c:v>
                </c:pt>
                <c:pt idx="1762">
                  <c:v>41549</c:v>
                </c:pt>
                <c:pt idx="1763">
                  <c:v>41550</c:v>
                </c:pt>
                <c:pt idx="1764">
                  <c:v>41551</c:v>
                </c:pt>
                <c:pt idx="1765">
                  <c:v>41554</c:v>
                </c:pt>
                <c:pt idx="1766">
                  <c:v>41555</c:v>
                </c:pt>
                <c:pt idx="1767">
                  <c:v>41556</c:v>
                </c:pt>
                <c:pt idx="1768">
                  <c:v>41557</c:v>
                </c:pt>
                <c:pt idx="1769">
                  <c:v>41558</c:v>
                </c:pt>
                <c:pt idx="1770">
                  <c:v>41561</c:v>
                </c:pt>
                <c:pt idx="1771">
                  <c:v>41562</c:v>
                </c:pt>
                <c:pt idx="1772">
                  <c:v>41563</c:v>
                </c:pt>
                <c:pt idx="1773">
                  <c:v>41564</c:v>
                </c:pt>
                <c:pt idx="1774">
                  <c:v>41565</c:v>
                </c:pt>
                <c:pt idx="1775">
                  <c:v>41568</c:v>
                </c:pt>
                <c:pt idx="1776">
                  <c:v>41569</c:v>
                </c:pt>
                <c:pt idx="1777">
                  <c:v>41570</c:v>
                </c:pt>
                <c:pt idx="1778">
                  <c:v>41571</c:v>
                </c:pt>
                <c:pt idx="1779">
                  <c:v>41572</c:v>
                </c:pt>
                <c:pt idx="1780">
                  <c:v>41575</c:v>
                </c:pt>
                <c:pt idx="1781">
                  <c:v>41576</c:v>
                </c:pt>
                <c:pt idx="1782">
                  <c:v>41577</c:v>
                </c:pt>
                <c:pt idx="1783">
                  <c:v>41578</c:v>
                </c:pt>
                <c:pt idx="1784">
                  <c:v>41579</c:v>
                </c:pt>
                <c:pt idx="1785">
                  <c:v>41582</c:v>
                </c:pt>
                <c:pt idx="1786">
                  <c:v>41583</c:v>
                </c:pt>
                <c:pt idx="1787">
                  <c:v>41584</c:v>
                </c:pt>
                <c:pt idx="1788">
                  <c:v>41585</c:v>
                </c:pt>
                <c:pt idx="1789">
                  <c:v>41586</c:v>
                </c:pt>
                <c:pt idx="1790">
                  <c:v>41589</c:v>
                </c:pt>
                <c:pt idx="1791">
                  <c:v>41590</c:v>
                </c:pt>
                <c:pt idx="1792">
                  <c:v>41591</c:v>
                </c:pt>
                <c:pt idx="1793">
                  <c:v>41592</c:v>
                </c:pt>
                <c:pt idx="1794">
                  <c:v>41593</c:v>
                </c:pt>
                <c:pt idx="1795">
                  <c:v>41596</c:v>
                </c:pt>
                <c:pt idx="1796">
                  <c:v>41597</c:v>
                </c:pt>
                <c:pt idx="1797">
                  <c:v>41598</c:v>
                </c:pt>
                <c:pt idx="1798">
                  <c:v>41599</c:v>
                </c:pt>
                <c:pt idx="1799">
                  <c:v>41600</c:v>
                </c:pt>
                <c:pt idx="1800">
                  <c:v>41603</c:v>
                </c:pt>
                <c:pt idx="1801">
                  <c:v>41604</c:v>
                </c:pt>
                <c:pt idx="1802">
                  <c:v>41605</c:v>
                </c:pt>
                <c:pt idx="1803">
                  <c:v>41606</c:v>
                </c:pt>
                <c:pt idx="1804">
                  <c:v>41607</c:v>
                </c:pt>
                <c:pt idx="1805">
                  <c:v>41610</c:v>
                </c:pt>
                <c:pt idx="1806">
                  <c:v>41611</c:v>
                </c:pt>
                <c:pt idx="1807">
                  <c:v>41612</c:v>
                </c:pt>
                <c:pt idx="1808">
                  <c:v>41613</c:v>
                </c:pt>
                <c:pt idx="1809">
                  <c:v>41614</c:v>
                </c:pt>
                <c:pt idx="1810">
                  <c:v>41617</c:v>
                </c:pt>
                <c:pt idx="1811">
                  <c:v>41618</c:v>
                </c:pt>
                <c:pt idx="1812">
                  <c:v>41619</c:v>
                </c:pt>
                <c:pt idx="1813">
                  <c:v>41620</c:v>
                </c:pt>
                <c:pt idx="1814">
                  <c:v>41621</c:v>
                </c:pt>
                <c:pt idx="1815">
                  <c:v>41624</c:v>
                </c:pt>
                <c:pt idx="1816">
                  <c:v>41625</c:v>
                </c:pt>
                <c:pt idx="1817">
                  <c:v>41626</c:v>
                </c:pt>
                <c:pt idx="1818">
                  <c:v>41627</c:v>
                </c:pt>
                <c:pt idx="1819">
                  <c:v>41628</c:v>
                </c:pt>
                <c:pt idx="1820">
                  <c:v>41631</c:v>
                </c:pt>
                <c:pt idx="1821">
                  <c:v>41632</c:v>
                </c:pt>
                <c:pt idx="1822">
                  <c:v>41633</c:v>
                </c:pt>
                <c:pt idx="1823">
                  <c:v>41634</c:v>
                </c:pt>
                <c:pt idx="1824">
                  <c:v>41635</c:v>
                </c:pt>
                <c:pt idx="1825">
                  <c:v>41638</c:v>
                </c:pt>
                <c:pt idx="1826">
                  <c:v>41639</c:v>
                </c:pt>
                <c:pt idx="1827">
                  <c:v>41640</c:v>
                </c:pt>
                <c:pt idx="1828">
                  <c:v>41641</c:v>
                </c:pt>
                <c:pt idx="1829">
                  <c:v>41642</c:v>
                </c:pt>
                <c:pt idx="1830">
                  <c:v>41645</c:v>
                </c:pt>
                <c:pt idx="1831">
                  <c:v>41646</c:v>
                </c:pt>
                <c:pt idx="1832">
                  <c:v>41647</c:v>
                </c:pt>
                <c:pt idx="1833">
                  <c:v>41648</c:v>
                </c:pt>
                <c:pt idx="1834">
                  <c:v>41649</c:v>
                </c:pt>
                <c:pt idx="1835">
                  <c:v>41652</c:v>
                </c:pt>
                <c:pt idx="1836">
                  <c:v>41653</c:v>
                </c:pt>
                <c:pt idx="1837">
                  <c:v>41654</c:v>
                </c:pt>
                <c:pt idx="1838">
                  <c:v>41655</c:v>
                </c:pt>
                <c:pt idx="1839">
                  <c:v>41656</c:v>
                </c:pt>
                <c:pt idx="1840">
                  <c:v>41659</c:v>
                </c:pt>
                <c:pt idx="1841">
                  <c:v>41660</c:v>
                </c:pt>
                <c:pt idx="1842">
                  <c:v>41661</c:v>
                </c:pt>
                <c:pt idx="1843">
                  <c:v>41662</c:v>
                </c:pt>
                <c:pt idx="1844">
                  <c:v>41663</c:v>
                </c:pt>
                <c:pt idx="1845">
                  <c:v>41666</c:v>
                </c:pt>
                <c:pt idx="1846">
                  <c:v>41667</c:v>
                </c:pt>
                <c:pt idx="1847">
                  <c:v>41668</c:v>
                </c:pt>
                <c:pt idx="1848">
                  <c:v>41669</c:v>
                </c:pt>
                <c:pt idx="1849">
                  <c:v>41670</c:v>
                </c:pt>
                <c:pt idx="1850">
                  <c:v>41673</c:v>
                </c:pt>
                <c:pt idx="1851">
                  <c:v>41674</c:v>
                </c:pt>
                <c:pt idx="1852">
                  <c:v>41675</c:v>
                </c:pt>
                <c:pt idx="1853">
                  <c:v>41676</c:v>
                </c:pt>
                <c:pt idx="1854">
                  <c:v>41677</c:v>
                </c:pt>
                <c:pt idx="1855">
                  <c:v>41680</c:v>
                </c:pt>
                <c:pt idx="1856">
                  <c:v>41681</c:v>
                </c:pt>
                <c:pt idx="1857">
                  <c:v>41682</c:v>
                </c:pt>
                <c:pt idx="1858">
                  <c:v>41683</c:v>
                </c:pt>
                <c:pt idx="1859">
                  <c:v>41684</c:v>
                </c:pt>
                <c:pt idx="1860">
                  <c:v>41687</c:v>
                </c:pt>
                <c:pt idx="1861">
                  <c:v>41688</c:v>
                </c:pt>
                <c:pt idx="1862">
                  <c:v>41689</c:v>
                </c:pt>
                <c:pt idx="1863">
                  <c:v>41690</c:v>
                </c:pt>
                <c:pt idx="1864">
                  <c:v>41691</c:v>
                </c:pt>
                <c:pt idx="1865">
                  <c:v>41694</c:v>
                </c:pt>
                <c:pt idx="1866">
                  <c:v>41695</c:v>
                </c:pt>
                <c:pt idx="1867">
                  <c:v>41696</c:v>
                </c:pt>
                <c:pt idx="1868">
                  <c:v>41697</c:v>
                </c:pt>
                <c:pt idx="1869">
                  <c:v>41698</c:v>
                </c:pt>
                <c:pt idx="1870">
                  <c:v>41701</c:v>
                </c:pt>
                <c:pt idx="1871">
                  <c:v>41702</c:v>
                </c:pt>
                <c:pt idx="1872">
                  <c:v>41703</c:v>
                </c:pt>
                <c:pt idx="1873">
                  <c:v>41704</c:v>
                </c:pt>
                <c:pt idx="1874">
                  <c:v>41705</c:v>
                </c:pt>
                <c:pt idx="1875">
                  <c:v>41708</c:v>
                </c:pt>
                <c:pt idx="1876">
                  <c:v>41709</c:v>
                </c:pt>
                <c:pt idx="1877">
                  <c:v>41710</c:v>
                </c:pt>
                <c:pt idx="1878">
                  <c:v>41711</c:v>
                </c:pt>
                <c:pt idx="1879">
                  <c:v>41712</c:v>
                </c:pt>
                <c:pt idx="1880">
                  <c:v>41715</c:v>
                </c:pt>
                <c:pt idx="1881">
                  <c:v>41716</c:v>
                </c:pt>
                <c:pt idx="1882">
                  <c:v>41717</c:v>
                </c:pt>
                <c:pt idx="1883">
                  <c:v>41718</c:v>
                </c:pt>
                <c:pt idx="1884">
                  <c:v>41719</c:v>
                </c:pt>
                <c:pt idx="1885">
                  <c:v>41722</c:v>
                </c:pt>
                <c:pt idx="1886">
                  <c:v>41723</c:v>
                </c:pt>
                <c:pt idx="1887">
                  <c:v>41724</c:v>
                </c:pt>
                <c:pt idx="1888">
                  <c:v>41725</c:v>
                </c:pt>
                <c:pt idx="1889">
                  <c:v>41726</c:v>
                </c:pt>
                <c:pt idx="1890">
                  <c:v>41729</c:v>
                </c:pt>
                <c:pt idx="1891">
                  <c:v>41730</c:v>
                </c:pt>
                <c:pt idx="1892">
                  <c:v>41731</c:v>
                </c:pt>
                <c:pt idx="1893">
                  <c:v>41732</c:v>
                </c:pt>
                <c:pt idx="1894">
                  <c:v>41733</c:v>
                </c:pt>
                <c:pt idx="1895">
                  <c:v>41736</c:v>
                </c:pt>
                <c:pt idx="1896">
                  <c:v>41737</c:v>
                </c:pt>
                <c:pt idx="1897">
                  <c:v>41738</c:v>
                </c:pt>
                <c:pt idx="1898">
                  <c:v>41739</c:v>
                </c:pt>
                <c:pt idx="1899">
                  <c:v>41740</c:v>
                </c:pt>
                <c:pt idx="1900">
                  <c:v>41743</c:v>
                </c:pt>
                <c:pt idx="1901">
                  <c:v>41744</c:v>
                </c:pt>
                <c:pt idx="1902">
                  <c:v>41745</c:v>
                </c:pt>
                <c:pt idx="1903">
                  <c:v>41746</c:v>
                </c:pt>
                <c:pt idx="1904">
                  <c:v>41747</c:v>
                </c:pt>
                <c:pt idx="1905">
                  <c:v>41750</c:v>
                </c:pt>
                <c:pt idx="1906">
                  <c:v>41751</c:v>
                </c:pt>
                <c:pt idx="1907">
                  <c:v>41752</c:v>
                </c:pt>
                <c:pt idx="1908">
                  <c:v>41753</c:v>
                </c:pt>
                <c:pt idx="1909">
                  <c:v>41754</c:v>
                </c:pt>
                <c:pt idx="1910">
                  <c:v>41757</c:v>
                </c:pt>
                <c:pt idx="1911">
                  <c:v>41758</c:v>
                </c:pt>
                <c:pt idx="1912">
                  <c:v>41759</c:v>
                </c:pt>
                <c:pt idx="1913">
                  <c:v>41760</c:v>
                </c:pt>
                <c:pt idx="1914">
                  <c:v>41761</c:v>
                </c:pt>
                <c:pt idx="1915">
                  <c:v>41764</c:v>
                </c:pt>
                <c:pt idx="1916">
                  <c:v>41765</c:v>
                </c:pt>
                <c:pt idx="1917">
                  <c:v>41766</c:v>
                </c:pt>
                <c:pt idx="1918">
                  <c:v>41767</c:v>
                </c:pt>
                <c:pt idx="1919">
                  <c:v>41768</c:v>
                </c:pt>
                <c:pt idx="1920">
                  <c:v>41771</c:v>
                </c:pt>
                <c:pt idx="1921">
                  <c:v>41772</c:v>
                </c:pt>
                <c:pt idx="1922">
                  <c:v>41773</c:v>
                </c:pt>
                <c:pt idx="1923">
                  <c:v>41774</c:v>
                </c:pt>
                <c:pt idx="1924">
                  <c:v>41775</c:v>
                </c:pt>
                <c:pt idx="1925">
                  <c:v>41778</c:v>
                </c:pt>
                <c:pt idx="1926">
                  <c:v>41779</c:v>
                </c:pt>
                <c:pt idx="1927">
                  <c:v>41780</c:v>
                </c:pt>
                <c:pt idx="1928">
                  <c:v>41781</c:v>
                </c:pt>
                <c:pt idx="1929">
                  <c:v>41782</c:v>
                </c:pt>
                <c:pt idx="1930">
                  <c:v>41785</c:v>
                </c:pt>
                <c:pt idx="1931">
                  <c:v>41786</c:v>
                </c:pt>
                <c:pt idx="1932">
                  <c:v>41787</c:v>
                </c:pt>
                <c:pt idx="1933">
                  <c:v>41788</c:v>
                </c:pt>
                <c:pt idx="1934">
                  <c:v>41789</c:v>
                </c:pt>
                <c:pt idx="1935">
                  <c:v>41792</c:v>
                </c:pt>
                <c:pt idx="1936">
                  <c:v>41793</c:v>
                </c:pt>
                <c:pt idx="1937">
                  <c:v>41794</c:v>
                </c:pt>
                <c:pt idx="1938">
                  <c:v>41795</c:v>
                </c:pt>
                <c:pt idx="1939">
                  <c:v>41796</c:v>
                </c:pt>
                <c:pt idx="1940">
                  <c:v>41799</c:v>
                </c:pt>
                <c:pt idx="1941">
                  <c:v>41800</c:v>
                </c:pt>
                <c:pt idx="1942">
                  <c:v>41801</c:v>
                </c:pt>
                <c:pt idx="1943">
                  <c:v>41802</c:v>
                </c:pt>
                <c:pt idx="1944">
                  <c:v>41803</c:v>
                </c:pt>
                <c:pt idx="1945">
                  <c:v>41806</c:v>
                </c:pt>
                <c:pt idx="1946">
                  <c:v>41807</c:v>
                </c:pt>
                <c:pt idx="1947">
                  <c:v>41808</c:v>
                </c:pt>
                <c:pt idx="1948">
                  <c:v>41809</c:v>
                </c:pt>
                <c:pt idx="1949">
                  <c:v>41810</c:v>
                </c:pt>
                <c:pt idx="1950">
                  <c:v>41813</c:v>
                </c:pt>
                <c:pt idx="1951">
                  <c:v>41814</c:v>
                </c:pt>
                <c:pt idx="1952">
                  <c:v>41815</c:v>
                </c:pt>
                <c:pt idx="1953">
                  <c:v>41816</c:v>
                </c:pt>
                <c:pt idx="1954">
                  <c:v>41817</c:v>
                </c:pt>
                <c:pt idx="1955">
                  <c:v>41820</c:v>
                </c:pt>
                <c:pt idx="1956">
                  <c:v>41821</c:v>
                </c:pt>
                <c:pt idx="1957">
                  <c:v>41822</c:v>
                </c:pt>
                <c:pt idx="1958">
                  <c:v>41823</c:v>
                </c:pt>
                <c:pt idx="1959">
                  <c:v>41824</c:v>
                </c:pt>
                <c:pt idx="1960">
                  <c:v>41827</c:v>
                </c:pt>
                <c:pt idx="1961">
                  <c:v>41828</c:v>
                </c:pt>
                <c:pt idx="1962">
                  <c:v>41829</c:v>
                </c:pt>
                <c:pt idx="1963">
                  <c:v>41830</c:v>
                </c:pt>
                <c:pt idx="1964">
                  <c:v>41831</c:v>
                </c:pt>
                <c:pt idx="1965">
                  <c:v>41834</c:v>
                </c:pt>
                <c:pt idx="1966">
                  <c:v>41835</c:v>
                </c:pt>
                <c:pt idx="1967">
                  <c:v>41836</c:v>
                </c:pt>
                <c:pt idx="1968">
                  <c:v>41837</c:v>
                </c:pt>
                <c:pt idx="1969">
                  <c:v>41838</c:v>
                </c:pt>
                <c:pt idx="1970">
                  <c:v>41841</c:v>
                </c:pt>
                <c:pt idx="1971">
                  <c:v>41842</c:v>
                </c:pt>
                <c:pt idx="1972">
                  <c:v>41843</c:v>
                </c:pt>
                <c:pt idx="1973">
                  <c:v>41844</c:v>
                </c:pt>
                <c:pt idx="1974">
                  <c:v>41845</c:v>
                </c:pt>
                <c:pt idx="1975">
                  <c:v>41848</c:v>
                </c:pt>
                <c:pt idx="1976">
                  <c:v>41849</c:v>
                </c:pt>
                <c:pt idx="1977">
                  <c:v>41850</c:v>
                </c:pt>
                <c:pt idx="1978">
                  <c:v>41851</c:v>
                </c:pt>
                <c:pt idx="1979">
                  <c:v>41852</c:v>
                </c:pt>
                <c:pt idx="1980">
                  <c:v>41855</c:v>
                </c:pt>
                <c:pt idx="1981">
                  <c:v>41856</c:v>
                </c:pt>
                <c:pt idx="1982">
                  <c:v>41857</c:v>
                </c:pt>
                <c:pt idx="1983">
                  <c:v>41858</c:v>
                </c:pt>
                <c:pt idx="1984">
                  <c:v>41859</c:v>
                </c:pt>
                <c:pt idx="1985">
                  <c:v>41862</c:v>
                </c:pt>
                <c:pt idx="1986">
                  <c:v>41863</c:v>
                </c:pt>
                <c:pt idx="1987">
                  <c:v>41864</c:v>
                </c:pt>
                <c:pt idx="1988">
                  <c:v>41865</c:v>
                </c:pt>
                <c:pt idx="1989">
                  <c:v>41866</c:v>
                </c:pt>
                <c:pt idx="1990">
                  <c:v>41869</c:v>
                </c:pt>
                <c:pt idx="1991">
                  <c:v>41870</c:v>
                </c:pt>
                <c:pt idx="1992">
                  <c:v>41871</c:v>
                </c:pt>
                <c:pt idx="1993">
                  <c:v>41872</c:v>
                </c:pt>
                <c:pt idx="1994">
                  <c:v>41873</c:v>
                </c:pt>
                <c:pt idx="1995">
                  <c:v>41876</c:v>
                </c:pt>
                <c:pt idx="1996">
                  <c:v>41877</c:v>
                </c:pt>
                <c:pt idx="1997">
                  <c:v>41878</c:v>
                </c:pt>
                <c:pt idx="1998">
                  <c:v>41879</c:v>
                </c:pt>
                <c:pt idx="1999">
                  <c:v>41880</c:v>
                </c:pt>
                <c:pt idx="2000">
                  <c:v>41883</c:v>
                </c:pt>
                <c:pt idx="2001">
                  <c:v>41884</c:v>
                </c:pt>
                <c:pt idx="2002">
                  <c:v>41885</c:v>
                </c:pt>
                <c:pt idx="2003">
                  <c:v>41886</c:v>
                </c:pt>
                <c:pt idx="2004">
                  <c:v>41887</c:v>
                </c:pt>
                <c:pt idx="2005">
                  <c:v>41890</c:v>
                </c:pt>
                <c:pt idx="2006">
                  <c:v>41891</c:v>
                </c:pt>
                <c:pt idx="2007">
                  <c:v>41892</c:v>
                </c:pt>
                <c:pt idx="2008">
                  <c:v>41893</c:v>
                </c:pt>
                <c:pt idx="2009">
                  <c:v>41894</c:v>
                </c:pt>
                <c:pt idx="2010">
                  <c:v>41897</c:v>
                </c:pt>
                <c:pt idx="2011">
                  <c:v>41898</c:v>
                </c:pt>
                <c:pt idx="2012">
                  <c:v>41899</c:v>
                </c:pt>
                <c:pt idx="2013">
                  <c:v>41900</c:v>
                </c:pt>
                <c:pt idx="2014">
                  <c:v>41901</c:v>
                </c:pt>
                <c:pt idx="2015">
                  <c:v>41904</c:v>
                </c:pt>
                <c:pt idx="2016">
                  <c:v>41905</c:v>
                </c:pt>
                <c:pt idx="2017">
                  <c:v>41906</c:v>
                </c:pt>
                <c:pt idx="2018">
                  <c:v>41907</c:v>
                </c:pt>
                <c:pt idx="2019">
                  <c:v>41908</c:v>
                </c:pt>
                <c:pt idx="2020">
                  <c:v>41911</c:v>
                </c:pt>
                <c:pt idx="2021">
                  <c:v>41912</c:v>
                </c:pt>
                <c:pt idx="2022">
                  <c:v>41913</c:v>
                </c:pt>
                <c:pt idx="2023">
                  <c:v>41914</c:v>
                </c:pt>
                <c:pt idx="2024">
                  <c:v>41915</c:v>
                </c:pt>
                <c:pt idx="2025">
                  <c:v>41918</c:v>
                </c:pt>
                <c:pt idx="2026">
                  <c:v>41919</c:v>
                </c:pt>
                <c:pt idx="2027">
                  <c:v>41920</c:v>
                </c:pt>
                <c:pt idx="2028">
                  <c:v>41921</c:v>
                </c:pt>
                <c:pt idx="2029">
                  <c:v>41922</c:v>
                </c:pt>
                <c:pt idx="2030">
                  <c:v>41925</c:v>
                </c:pt>
                <c:pt idx="2031">
                  <c:v>41926</c:v>
                </c:pt>
                <c:pt idx="2032">
                  <c:v>41927</c:v>
                </c:pt>
                <c:pt idx="2033">
                  <c:v>41928</c:v>
                </c:pt>
                <c:pt idx="2034">
                  <c:v>41929</c:v>
                </c:pt>
                <c:pt idx="2035">
                  <c:v>41932</c:v>
                </c:pt>
                <c:pt idx="2036">
                  <c:v>41933</c:v>
                </c:pt>
                <c:pt idx="2037">
                  <c:v>41934</c:v>
                </c:pt>
                <c:pt idx="2038">
                  <c:v>41935</c:v>
                </c:pt>
                <c:pt idx="2039">
                  <c:v>41936</c:v>
                </c:pt>
                <c:pt idx="2040">
                  <c:v>41939</c:v>
                </c:pt>
                <c:pt idx="2041">
                  <c:v>41940</c:v>
                </c:pt>
                <c:pt idx="2042">
                  <c:v>41941</c:v>
                </c:pt>
                <c:pt idx="2043">
                  <c:v>41942</c:v>
                </c:pt>
                <c:pt idx="2044">
                  <c:v>41943</c:v>
                </c:pt>
                <c:pt idx="2045">
                  <c:v>41946</c:v>
                </c:pt>
                <c:pt idx="2046">
                  <c:v>41947</c:v>
                </c:pt>
                <c:pt idx="2047">
                  <c:v>41948</c:v>
                </c:pt>
                <c:pt idx="2048">
                  <c:v>41949</c:v>
                </c:pt>
                <c:pt idx="2049">
                  <c:v>41950</c:v>
                </c:pt>
                <c:pt idx="2050">
                  <c:v>41953</c:v>
                </c:pt>
                <c:pt idx="2051">
                  <c:v>41954</c:v>
                </c:pt>
                <c:pt idx="2052">
                  <c:v>41955</c:v>
                </c:pt>
                <c:pt idx="2053">
                  <c:v>41956</c:v>
                </c:pt>
                <c:pt idx="2054">
                  <c:v>41957</c:v>
                </c:pt>
                <c:pt idx="2055">
                  <c:v>41960</c:v>
                </c:pt>
                <c:pt idx="2056">
                  <c:v>41961</c:v>
                </c:pt>
                <c:pt idx="2057">
                  <c:v>41962</c:v>
                </c:pt>
                <c:pt idx="2058">
                  <c:v>41963</c:v>
                </c:pt>
                <c:pt idx="2059">
                  <c:v>41964</c:v>
                </c:pt>
                <c:pt idx="2060">
                  <c:v>41967</c:v>
                </c:pt>
                <c:pt idx="2061">
                  <c:v>41968</c:v>
                </c:pt>
                <c:pt idx="2062">
                  <c:v>41969</c:v>
                </c:pt>
                <c:pt idx="2063">
                  <c:v>41970</c:v>
                </c:pt>
                <c:pt idx="2064">
                  <c:v>41971</c:v>
                </c:pt>
                <c:pt idx="2065">
                  <c:v>41974</c:v>
                </c:pt>
                <c:pt idx="2066">
                  <c:v>41975</c:v>
                </c:pt>
                <c:pt idx="2067">
                  <c:v>41976</c:v>
                </c:pt>
                <c:pt idx="2068">
                  <c:v>41977</c:v>
                </c:pt>
                <c:pt idx="2069">
                  <c:v>41978</c:v>
                </c:pt>
                <c:pt idx="2070">
                  <c:v>41981</c:v>
                </c:pt>
                <c:pt idx="2071">
                  <c:v>41982</c:v>
                </c:pt>
                <c:pt idx="2072">
                  <c:v>41983</c:v>
                </c:pt>
                <c:pt idx="2073">
                  <c:v>41984</c:v>
                </c:pt>
                <c:pt idx="2074">
                  <c:v>41985</c:v>
                </c:pt>
                <c:pt idx="2075">
                  <c:v>41988</c:v>
                </c:pt>
                <c:pt idx="2076">
                  <c:v>41989</c:v>
                </c:pt>
                <c:pt idx="2077">
                  <c:v>41990</c:v>
                </c:pt>
                <c:pt idx="2078">
                  <c:v>41991</c:v>
                </c:pt>
                <c:pt idx="2079">
                  <c:v>41992</c:v>
                </c:pt>
                <c:pt idx="2080">
                  <c:v>41995</c:v>
                </c:pt>
                <c:pt idx="2081">
                  <c:v>41996</c:v>
                </c:pt>
                <c:pt idx="2082">
                  <c:v>41997</c:v>
                </c:pt>
                <c:pt idx="2083">
                  <c:v>41998</c:v>
                </c:pt>
                <c:pt idx="2084">
                  <c:v>41999</c:v>
                </c:pt>
                <c:pt idx="2085">
                  <c:v>42002</c:v>
                </c:pt>
                <c:pt idx="2086">
                  <c:v>42003</c:v>
                </c:pt>
                <c:pt idx="2087">
                  <c:v>42004</c:v>
                </c:pt>
                <c:pt idx="2088">
                  <c:v>42005</c:v>
                </c:pt>
                <c:pt idx="2089">
                  <c:v>42006</c:v>
                </c:pt>
                <c:pt idx="2090">
                  <c:v>42009</c:v>
                </c:pt>
                <c:pt idx="2091">
                  <c:v>42010</c:v>
                </c:pt>
                <c:pt idx="2092">
                  <c:v>42011</c:v>
                </c:pt>
                <c:pt idx="2093">
                  <c:v>42012</c:v>
                </c:pt>
                <c:pt idx="2094">
                  <c:v>42013</c:v>
                </c:pt>
                <c:pt idx="2095">
                  <c:v>42016</c:v>
                </c:pt>
                <c:pt idx="2096">
                  <c:v>42017</c:v>
                </c:pt>
                <c:pt idx="2097">
                  <c:v>42018</c:v>
                </c:pt>
                <c:pt idx="2098">
                  <c:v>42019</c:v>
                </c:pt>
                <c:pt idx="2099">
                  <c:v>42020</c:v>
                </c:pt>
                <c:pt idx="2100">
                  <c:v>42023</c:v>
                </c:pt>
                <c:pt idx="2101">
                  <c:v>42024</c:v>
                </c:pt>
                <c:pt idx="2102">
                  <c:v>42025</c:v>
                </c:pt>
                <c:pt idx="2103">
                  <c:v>42026</c:v>
                </c:pt>
                <c:pt idx="2104">
                  <c:v>42027</c:v>
                </c:pt>
                <c:pt idx="2105">
                  <c:v>42030</c:v>
                </c:pt>
                <c:pt idx="2106">
                  <c:v>42031</c:v>
                </c:pt>
                <c:pt idx="2107">
                  <c:v>42032</c:v>
                </c:pt>
                <c:pt idx="2108">
                  <c:v>42033</c:v>
                </c:pt>
                <c:pt idx="2109">
                  <c:v>42034</c:v>
                </c:pt>
                <c:pt idx="2110">
                  <c:v>42037</c:v>
                </c:pt>
                <c:pt idx="2111">
                  <c:v>42038</c:v>
                </c:pt>
                <c:pt idx="2112">
                  <c:v>42039</c:v>
                </c:pt>
                <c:pt idx="2113">
                  <c:v>42040</c:v>
                </c:pt>
                <c:pt idx="2114">
                  <c:v>42041</c:v>
                </c:pt>
                <c:pt idx="2115">
                  <c:v>42044</c:v>
                </c:pt>
                <c:pt idx="2116">
                  <c:v>42045</c:v>
                </c:pt>
                <c:pt idx="2117">
                  <c:v>42046</c:v>
                </c:pt>
                <c:pt idx="2118">
                  <c:v>42047</c:v>
                </c:pt>
                <c:pt idx="2119">
                  <c:v>42048</c:v>
                </c:pt>
                <c:pt idx="2120">
                  <c:v>42051</c:v>
                </c:pt>
                <c:pt idx="2121">
                  <c:v>42052</c:v>
                </c:pt>
                <c:pt idx="2122">
                  <c:v>42053</c:v>
                </c:pt>
                <c:pt idx="2123">
                  <c:v>42054</c:v>
                </c:pt>
                <c:pt idx="2124">
                  <c:v>42055</c:v>
                </c:pt>
                <c:pt idx="2125">
                  <c:v>42058</c:v>
                </c:pt>
                <c:pt idx="2126">
                  <c:v>42059</c:v>
                </c:pt>
                <c:pt idx="2127">
                  <c:v>42060</c:v>
                </c:pt>
                <c:pt idx="2128">
                  <c:v>42061</c:v>
                </c:pt>
                <c:pt idx="2129">
                  <c:v>42062</c:v>
                </c:pt>
                <c:pt idx="2130">
                  <c:v>42065</c:v>
                </c:pt>
                <c:pt idx="2131">
                  <c:v>42066</c:v>
                </c:pt>
                <c:pt idx="2132">
                  <c:v>42067</c:v>
                </c:pt>
                <c:pt idx="2133">
                  <c:v>42068</c:v>
                </c:pt>
                <c:pt idx="2134">
                  <c:v>42069</c:v>
                </c:pt>
                <c:pt idx="2135">
                  <c:v>42072</c:v>
                </c:pt>
                <c:pt idx="2136">
                  <c:v>42073</c:v>
                </c:pt>
                <c:pt idx="2137">
                  <c:v>42074</c:v>
                </c:pt>
                <c:pt idx="2138">
                  <c:v>42075</c:v>
                </c:pt>
                <c:pt idx="2139">
                  <c:v>42076</c:v>
                </c:pt>
                <c:pt idx="2140">
                  <c:v>42079</c:v>
                </c:pt>
                <c:pt idx="2141">
                  <c:v>42080</c:v>
                </c:pt>
                <c:pt idx="2142">
                  <c:v>42081</c:v>
                </c:pt>
                <c:pt idx="2143">
                  <c:v>42082</c:v>
                </c:pt>
                <c:pt idx="2144">
                  <c:v>42083</c:v>
                </c:pt>
                <c:pt idx="2145">
                  <c:v>42086</c:v>
                </c:pt>
                <c:pt idx="2146">
                  <c:v>42087</c:v>
                </c:pt>
                <c:pt idx="2147">
                  <c:v>42088</c:v>
                </c:pt>
                <c:pt idx="2148">
                  <c:v>42089</c:v>
                </c:pt>
                <c:pt idx="2149">
                  <c:v>42090</c:v>
                </c:pt>
                <c:pt idx="2150">
                  <c:v>42093</c:v>
                </c:pt>
                <c:pt idx="2151">
                  <c:v>42094</c:v>
                </c:pt>
                <c:pt idx="2152">
                  <c:v>42095</c:v>
                </c:pt>
                <c:pt idx="2153">
                  <c:v>42096</c:v>
                </c:pt>
                <c:pt idx="2154">
                  <c:v>42097</c:v>
                </c:pt>
                <c:pt idx="2155">
                  <c:v>42100</c:v>
                </c:pt>
                <c:pt idx="2156">
                  <c:v>42101</c:v>
                </c:pt>
                <c:pt idx="2157">
                  <c:v>42102</c:v>
                </c:pt>
                <c:pt idx="2158">
                  <c:v>42103</c:v>
                </c:pt>
                <c:pt idx="2159">
                  <c:v>42104</c:v>
                </c:pt>
                <c:pt idx="2160">
                  <c:v>42107</c:v>
                </c:pt>
                <c:pt idx="2161">
                  <c:v>42108</c:v>
                </c:pt>
                <c:pt idx="2162">
                  <c:v>42109</c:v>
                </c:pt>
                <c:pt idx="2163">
                  <c:v>42110</c:v>
                </c:pt>
                <c:pt idx="2164">
                  <c:v>42111</c:v>
                </c:pt>
                <c:pt idx="2165">
                  <c:v>42114</c:v>
                </c:pt>
                <c:pt idx="2166">
                  <c:v>42115</c:v>
                </c:pt>
                <c:pt idx="2167">
                  <c:v>42116</c:v>
                </c:pt>
                <c:pt idx="2168">
                  <c:v>42117</c:v>
                </c:pt>
                <c:pt idx="2169">
                  <c:v>42118</c:v>
                </c:pt>
                <c:pt idx="2170">
                  <c:v>42121</c:v>
                </c:pt>
                <c:pt idx="2171">
                  <c:v>42122</c:v>
                </c:pt>
                <c:pt idx="2172">
                  <c:v>42123</c:v>
                </c:pt>
                <c:pt idx="2173">
                  <c:v>42124</c:v>
                </c:pt>
                <c:pt idx="2174">
                  <c:v>42125</c:v>
                </c:pt>
                <c:pt idx="2175">
                  <c:v>42128</c:v>
                </c:pt>
                <c:pt idx="2176">
                  <c:v>42129</c:v>
                </c:pt>
                <c:pt idx="2177">
                  <c:v>42130</c:v>
                </c:pt>
                <c:pt idx="2178">
                  <c:v>42131</c:v>
                </c:pt>
                <c:pt idx="2179">
                  <c:v>42132</c:v>
                </c:pt>
                <c:pt idx="2180">
                  <c:v>42135</c:v>
                </c:pt>
                <c:pt idx="2181">
                  <c:v>42136</c:v>
                </c:pt>
                <c:pt idx="2182">
                  <c:v>42137</c:v>
                </c:pt>
                <c:pt idx="2183">
                  <c:v>42138</c:v>
                </c:pt>
                <c:pt idx="2184">
                  <c:v>42139</c:v>
                </c:pt>
                <c:pt idx="2185">
                  <c:v>42142</c:v>
                </c:pt>
                <c:pt idx="2186">
                  <c:v>42143</c:v>
                </c:pt>
                <c:pt idx="2187">
                  <c:v>42144</c:v>
                </c:pt>
                <c:pt idx="2188">
                  <c:v>42145</c:v>
                </c:pt>
                <c:pt idx="2189">
                  <c:v>42146</c:v>
                </c:pt>
                <c:pt idx="2190">
                  <c:v>42149</c:v>
                </c:pt>
                <c:pt idx="2191">
                  <c:v>42150</c:v>
                </c:pt>
                <c:pt idx="2192">
                  <c:v>42151</c:v>
                </c:pt>
                <c:pt idx="2193">
                  <c:v>42152</c:v>
                </c:pt>
                <c:pt idx="2194">
                  <c:v>42153</c:v>
                </c:pt>
                <c:pt idx="2195">
                  <c:v>42156</c:v>
                </c:pt>
                <c:pt idx="2196">
                  <c:v>42157</c:v>
                </c:pt>
                <c:pt idx="2197">
                  <c:v>42158</c:v>
                </c:pt>
                <c:pt idx="2198">
                  <c:v>42159</c:v>
                </c:pt>
                <c:pt idx="2199">
                  <c:v>42160</c:v>
                </c:pt>
                <c:pt idx="2200">
                  <c:v>42163</c:v>
                </c:pt>
                <c:pt idx="2201">
                  <c:v>42164</c:v>
                </c:pt>
                <c:pt idx="2202">
                  <c:v>42165</c:v>
                </c:pt>
                <c:pt idx="2203">
                  <c:v>42166</c:v>
                </c:pt>
                <c:pt idx="2204">
                  <c:v>42167</c:v>
                </c:pt>
                <c:pt idx="2205">
                  <c:v>42170</c:v>
                </c:pt>
                <c:pt idx="2206">
                  <c:v>42171</c:v>
                </c:pt>
                <c:pt idx="2207">
                  <c:v>42172</c:v>
                </c:pt>
                <c:pt idx="2208">
                  <c:v>42173</c:v>
                </c:pt>
                <c:pt idx="2209">
                  <c:v>42174</c:v>
                </c:pt>
                <c:pt idx="2210">
                  <c:v>42177</c:v>
                </c:pt>
                <c:pt idx="2211">
                  <c:v>42178</c:v>
                </c:pt>
                <c:pt idx="2212">
                  <c:v>42179</c:v>
                </c:pt>
                <c:pt idx="2213">
                  <c:v>42180</c:v>
                </c:pt>
                <c:pt idx="2214">
                  <c:v>42181</c:v>
                </c:pt>
                <c:pt idx="2215">
                  <c:v>42184</c:v>
                </c:pt>
                <c:pt idx="2216">
                  <c:v>42185</c:v>
                </c:pt>
                <c:pt idx="2217">
                  <c:v>42186</c:v>
                </c:pt>
                <c:pt idx="2218">
                  <c:v>42187</c:v>
                </c:pt>
                <c:pt idx="2219">
                  <c:v>42188</c:v>
                </c:pt>
                <c:pt idx="2220">
                  <c:v>42191</c:v>
                </c:pt>
                <c:pt idx="2221">
                  <c:v>42192</c:v>
                </c:pt>
                <c:pt idx="2222">
                  <c:v>42193</c:v>
                </c:pt>
                <c:pt idx="2223">
                  <c:v>42194</c:v>
                </c:pt>
                <c:pt idx="2224">
                  <c:v>42195</c:v>
                </c:pt>
                <c:pt idx="2225">
                  <c:v>42198</c:v>
                </c:pt>
                <c:pt idx="2226">
                  <c:v>42199</c:v>
                </c:pt>
                <c:pt idx="2227">
                  <c:v>42200</c:v>
                </c:pt>
                <c:pt idx="2228">
                  <c:v>42201</c:v>
                </c:pt>
                <c:pt idx="2229">
                  <c:v>42202</c:v>
                </c:pt>
                <c:pt idx="2230">
                  <c:v>42205</c:v>
                </c:pt>
                <c:pt idx="2231">
                  <c:v>42206</c:v>
                </c:pt>
                <c:pt idx="2232">
                  <c:v>42207</c:v>
                </c:pt>
                <c:pt idx="2233">
                  <c:v>42208</c:v>
                </c:pt>
                <c:pt idx="2234">
                  <c:v>42209</c:v>
                </c:pt>
                <c:pt idx="2235">
                  <c:v>42212</c:v>
                </c:pt>
                <c:pt idx="2236">
                  <c:v>42213</c:v>
                </c:pt>
                <c:pt idx="2237">
                  <c:v>42214</c:v>
                </c:pt>
                <c:pt idx="2238">
                  <c:v>42215</c:v>
                </c:pt>
                <c:pt idx="2239">
                  <c:v>42216</c:v>
                </c:pt>
                <c:pt idx="2240">
                  <c:v>42219</c:v>
                </c:pt>
                <c:pt idx="2241">
                  <c:v>42220</c:v>
                </c:pt>
                <c:pt idx="2242">
                  <c:v>42221</c:v>
                </c:pt>
                <c:pt idx="2243">
                  <c:v>42222</c:v>
                </c:pt>
                <c:pt idx="2244">
                  <c:v>42223</c:v>
                </c:pt>
                <c:pt idx="2245">
                  <c:v>42226</c:v>
                </c:pt>
                <c:pt idx="2246">
                  <c:v>42227</c:v>
                </c:pt>
                <c:pt idx="2247">
                  <c:v>42228</c:v>
                </c:pt>
                <c:pt idx="2248">
                  <c:v>42229</c:v>
                </c:pt>
                <c:pt idx="2249">
                  <c:v>42230</c:v>
                </c:pt>
                <c:pt idx="2250">
                  <c:v>42233</c:v>
                </c:pt>
                <c:pt idx="2251">
                  <c:v>42234</c:v>
                </c:pt>
                <c:pt idx="2252">
                  <c:v>42235</c:v>
                </c:pt>
                <c:pt idx="2253">
                  <c:v>42236</c:v>
                </c:pt>
                <c:pt idx="2254">
                  <c:v>42237</c:v>
                </c:pt>
                <c:pt idx="2255">
                  <c:v>42240</c:v>
                </c:pt>
                <c:pt idx="2256">
                  <c:v>42241</c:v>
                </c:pt>
                <c:pt idx="2257">
                  <c:v>42242</c:v>
                </c:pt>
                <c:pt idx="2258">
                  <c:v>42243</c:v>
                </c:pt>
                <c:pt idx="2259">
                  <c:v>42244</c:v>
                </c:pt>
                <c:pt idx="2260">
                  <c:v>42247</c:v>
                </c:pt>
                <c:pt idx="2261">
                  <c:v>42248</c:v>
                </c:pt>
                <c:pt idx="2262">
                  <c:v>42249</c:v>
                </c:pt>
                <c:pt idx="2263">
                  <c:v>42250</c:v>
                </c:pt>
                <c:pt idx="2264">
                  <c:v>42251</c:v>
                </c:pt>
                <c:pt idx="2265">
                  <c:v>42254</c:v>
                </c:pt>
                <c:pt idx="2266">
                  <c:v>42255</c:v>
                </c:pt>
                <c:pt idx="2267">
                  <c:v>42256</c:v>
                </c:pt>
                <c:pt idx="2268">
                  <c:v>42257</c:v>
                </c:pt>
                <c:pt idx="2269">
                  <c:v>42258</c:v>
                </c:pt>
                <c:pt idx="2270">
                  <c:v>42261</c:v>
                </c:pt>
                <c:pt idx="2271">
                  <c:v>42262</c:v>
                </c:pt>
                <c:pt idx="2272">
                  <c:v>42263</c:v>
                </c:pt>
                <c:pt idx="2273">
                  <c:v>42264</c:v>
                </c:pt>
                <c:pt idx="2274">
                  <c:v>42265</c:v>
                </c:pt>
                <c:pt idx="2275">
                  <c:v>42268</c:v>
                </c:pt>
                <c:pt idx="2276">
                  <c:v>42269</c:v>
                </c:pt>
                <c:pt idx="2277">
                  <c:v>42270</c:v>
                </c:pt>
                <c:pt idx="2278">
                  <c:v>42271</c:v>
                </c:pt>
                <c:pt idx="2279">
                  <c:v>42272</c:v>
                </c:pt>
                <c:pt idx="2280">
                  <c:v>42275</c:v>
                </c:pt>
                <c:pt idx="2281">
                  <c:v>42276</c:v>
                </c:pt>
                <c:pt idx="2282">
                  <c:v>42277</c:v>
                </c:pt>
                <c:pt idx="2283">
                  <c:v>42278</c:v>
                </c:pt>
                <c:pt idx="2284">
                  <c:v>42279</c:v>
                </c:pt>
                <c:pt idx="2285">
                  <c:v>42282</c:v>
                </c:pt>
                <c:pt idx="2286">
                  <c:v>42283</c:v>
                </c:pt>
                <c:pt idx="2287">
                  <c:v>42284</c:v>
                </c:pt>
                <c:pt idx="2288">
                  <c:v>42285</c:v>
                </c:pt>
                <c:pt idx="2289">
                  <c:v>42286</c:v>
                </c:pt>
                <c:pt idx="2290">
                  <c:v>42289</c:v>
                </c:pt>
                <c:pt idx="2291">
                  <c:v>42290</c:v>
                </c:pt>
                <c:pt idx="2292">
                  <c:v>42291</c:v>
                </c:pt>
                <c:pt idx="2293">
                  <c:v>42292</c:v>
                </c:pt>
                <c:pt idx="2294">
                  <c:v>42293</c:v>
                </c:pt>
                <c:pt idx="2295">
                  <c:v>42296</c:v>
                </c:pt>
                <c:pt idx="2296">
                  <c:v>42297</c:v>
                </c:pt>
                <c:pt idx="2297">
                  <c:v>42298</c:v>
                </c:pt>
                <c:pt idx="2298">
                  <c:v>42299</c:v>
                </c:pt>
                <c:pt idx="2299">
                  <c:v>42300</c:v>
                </c:pt>
                <c:pt idx="2300">
                  <c:v>42303</c:v>
                </c:pt>
                <c:pt idx="2301">
                  <c:v>42304</c:v>
                </c:pt>
                <c:pt idx="2302">
                  <c:v>42305</c:v>
                </c:pt>
                <c:pt idx="2303">
                  <c:v>42306</c:v>
                </c:pt>
                <c:pt idx="2304">
                  <c:v>42307</c:v>
                </c:pt>
                <c:pt idx="2305">
                  <c:v>42310</c:v>
                </c:pt>
                <c:pt idx="2306">
                  <c:v>42311</c:v>
                </c:pt>
                <c:pt idx="2307">
                  <c:v>42312</c:v>
                </c:pt>
                <c:pt idx="2308">
                  <c:v>42313</c:v>
                </c:pt>
                <c:pt idx="2309">
                  <c:v>42314</c:v>
                </c:pt>
                <c:pt idx="2310">
                  <c:v>42317</c:v>
                </c:pt>
                <c:pt idx="2311">
                  <c:v>42318</c:v>
                </c:pt>
                <c:pt idx="2312">
                  <c:v>42319</c:v>
                </c:pt>
                <c:pt idx="2313">
                  <c:v>42320</c:v>
                </c:pt>
                <c:pt idx="2314">
                  <c:v>42321</c:v>
                </c:pt>
                <c:pt idx="2315">
                  <c:v>42324</c:v>
                </c:pt>
                <c:pt idx="2316">
                  <c:v>42325</c:v>
                </c:pt>
                <c:pt idx="2317">
                  <c:v>42326</c:v>
                </c:pt>
                <c:pt idx="2318">
                  <c:v>42327</c:v>
                </c:pt>
                <c:pt idx="2319">
                  <c:v>42328</c:v>
                </c:pt>
                <c:pt idx="2320">
                  <c:v>42331</c:v>
                </c:pt>
                <c:pt idx="2321">
                  <c:v>42332</c:v>
                </c:pt>
                <c:pt idx="2322">
                  <c:v>42333</c:v>
                </c:pt>
                <c:pt idx="2323">
                  <c:v>42334</c:v>
                </c:pt>
                <c:pt idx="2324">
                  <c:v>42335</c:v>
                </c:pt>
                <c:pt idx="2325">
                  <c:v>42338</c:v>
                </c:pt>
                <c:pt idx="2326">
                  <c:v>42339</c:v>
                </c:pt>
                <c:pt idx="2327">
                  <c:v>42340</c:v>
                </c:pt>
                <c:pt idx="2328">
                  <c:v>42341</c:v>
                </c:pt>
                <c:pt idx="2329">
                  <c:v>42342</c:v>
                </c:pt>
                <c:pt idx="2330">
                  <c:v>42345</c:v>
                </c:pt>
                <c:pt idx="2331">
                  <c:v>42346</c:v>
                </c:pt>
                <c:pt idx="2332">
                  <c:v>42347</c:v>
                </c:pt>
                <c:pt idx="2333">
                  <c:v>42348</c:v>
                </c:pt>
                <c:pt idx="2334">
                  <c:v>42349</c:v>
                </c:pt>
                <c:pt idx="2335">
                  <c:v>42352</c:v>
                </c:pt>
                <c:pt idx="2336">
                  <c:v>42353</c:v>
                </c:pt>
                <c:pt idx="2337">
                  <c:v>42354</c:v>
                </c:pt>
                <c:pt idx="2338">
                  <c:v>42355</c:v>
                </c:pt>
                <c:pt idx="2339">
                  <c:v>42356</c:v>
                </c:pt>
                <c:pt idx="2340">
                  <c:v>42359</c:v>
                </c:pt>
                <c:pt idx="2341">
                  <c:v>42360</c:v>
                </c:pt>
                <c:pt idx="2342">
                  <c:v>42361</c:v>
                </c:pt>
                <c:pt idx="2343">
                  <c:v>42362</c:v>
                </c:pt>
                <c:pt idx="2344">
                  <c:v>42363</c:v>
                </c:pt>
                <c:pt idx="2345">
                  <c:v>42366</c:v>
                </c:pt>
                <c:pt idx="2346">
                  <c:v>42367</c:v>
                </c:pt>
                <c:pt idx="2347">
                  <c:v>42368</c:v>
                </c:pt>
                <c:pt idx="2348">
                  <c:v>42369</c:v>
                </c:pt>
                <c:pt idx="2349">
                  <c:v>42370</c:v>
                </c:pt>
                <c:pt idx="2350">
                  <c:v>42373</c:v>
                </c:pt>
                <c:pt idx="2351">
                  <c:v>42374</c:v>
                </c:pt>
                <c:pt idx="2352">
                  <c:v>42375</c:v>
                </c:pt>
                <c:pt idx="2353">
                  <c:v>42376</c:v>
                </c:pt>
                <c:pt idx="2354">
                  <c:v>42377</c:v>
                </c:pt>
                <c:pt idx="2355">
                  <c:v>42380</c:v>
                </c:pt>
                <c:pt idx="2356">
                  <c:v>42381</c:v>
                </c:pt>
                <c:pt idx="2357">
                  <c:v>42382</c:v>
                </c:pt>
                <c:pt idx="2358">
                  <c:v>42383</c:v>
                </c:pt>
                <c:pt idx="2359">
                  <c:v>42384</c:v>
                </c:pt>
                <c:pt idx="2360">
                  <c:v>42387</c:v>
                </c:pt>
                <c:pt idx="2361">
                  <c:v>42388</c:v>
                </c:pt>
                <c:pt idx="2362">
                  <c:v>42389</c:v>
                </c:pt>
                <c:pt idx="2363">
                  <c:v>42390</c:v>
                </c:pt>
                <c:pt idx="2364">
                  <c:v>42391</c:v>
                </c:pt>
                <c:pt idx="2365">
                  <c:v>42394</c:v>
                </c:pt>
                <c:pt idx="2366">
                  <c:v>42395</c:v>
                </c:pt>
                <c:pt idx="2367">
                  <c:v>42396</c:v>
                </c:pt>
                <c:pt idx="2368">
                  <c:v>42397</c:v>
                </c:pt>
                <c:pt idx="2369">
                  <c:v>42398</c:v>
                </c:pt>
                <c:pt idx="2370">
                  <c:v>42401</c:v>
                </c:pt>
                <c:pt idx="2371">
                  <c:v>42402</c:v>
                </c:pt>
                <c:pt idx="2372">
                  <c:v>42403</c:v>
                </c:pt>
                <c:pt idx="2373">
                  <c:v>42404</c:v>
                </c:pt>
                <c:pt idx="2374">
                  <c:v>42405</c:v>
                </c:pt>
                <c:pt idx="2375">
                  <c:v>42408</c:v>
                </c:pt>
                <c:pt idx="2376">
                  <c:v>42409</c:v>
                </c:pt>
                <c:pt idx="2377">
                  <c:v>42410</c:v>
                </c:pt>
                <c:pt idx="2378">
                  <c:v>42411</c:v>
                </c:pt>
                <c:pt idx="2379">
                  <c:v>42412</c:v>
                </c:pt>
                <c:pt idx="2380">
                  <c:v>42415</c:v>
                </c:pt>
                <c:pt idx="2381">
                  <c:v>42416</c:v>
                </c:pt>
                <c:pt idx="2382">
                  <c:v>42417</c:v>
                </c:pt>
                <c:pt idx="2383">
                  <c:v>42418</c:v>
                </c:pt>
                <c:pt idx="2384">
                  <c:v>42419</c:v>
                </c:pt>
                <c:pt idx="2385">
                  <c:v>42422</c:v>
                </c:pt>
                <c:pt idx="2386">
                  <c:v>42423</c:v>
                </c:pt>
                <c:pt idx="2387">
                  <c:v>42424</c:v>
                </c:pt>
                <c:pt idx="2388">
                  <c:v>42425</c:v>
                </c:pt>
                <c:pt idx="2389">
                  <c:v>42426</c:v>
                </c:pt>
                <c:pt idx="2390">
                  <c:v>42429</c:v>
                </c:pt>
                <c:pt idx="2391">
                  <c:v>42430</c:v>
                </c:pt>
                <c:pt idx="2392">
                  <c:v>42431</c:v>
                </c:pt>
                <c:pt idx="2393">
                  <c:v>42432</c:v>
                </c:pt>
                <c:pt idx="2394">
                  <c:v>42433</c:v>
                </c:pt>
                <c:pt idx="2395">
                  <c:v>42436</c:v>
                </c:pt>
                <c:pt idx="2396">
                  <c:v>42437</c:v>
                </c:pt>
                <c:pt idx="2397">
                  <c:v>42438</c:v>
                </c:pt>
                <c:pt idx="2398">
                  <c:v>42439</c:v>
                </c:pt>
                <c:pt idx="2399">
                  <c:v>42440</c:v>
                </c:pt>
                <c:pt idx="2400">
                  <c:v>42443</c:v>
                </c:pt>
                <c:pt idx="2401">
                  <c:v>42444</c:v>
                </c:pt>
                <c:pt idx="2402">
                  <c:v>42445</c:v>
                </c:pt>
                <c:pt idx="2403">
                  <c:v>42446</c:v>
                </c:pt>
                <c:pt idx="2404">
                  <c:v>42447</c:v>
                </c:pt>
                <c:pt idx="2405">
                  <c:v>42450</c:v>
                </c:pt>
                <c:pt idx="2406">
                  <c:v>42451</c:v>
                </c:pt>
                <c:pt idx="2407">
                  <c:v>42452</c:v>
                </c:pt>
                <c:pt idx="2408">
                  <c:v>42453</c:v>
                </c:pt>
                <c:pt idx="2409">
                  <c:v>42454</c:v>
                </c:pt>
                <c:pt idx="2410">
                  <c:v>42457</c:v>
                </c:pt>
                <c:pt idx="2411">
                  <c:v>42458</c:v>
                </c:pt>
                <c:pt idx="2412">
                  <c:v>42459</c:v>
                </c:pt>
                <c:pt idx="2413">
                  <c:v>42460</c:v>
                </c:pt>
                <c:pt idx="2414">
                  <c:v>42461</c:v>
                </c:pt>
                <c:pt idx="2415">
                  <c:v>42464</c:v>
                </c:pt>
                <c:pt idx="2416">
                  <c:v>42465</c:v>
                </c:pt>
                <c:pt idx="2417">
                  <c:v>42466</c:v>
                </c:pt>
                <c:pt idx="2418">
                  <c:v>42467</c:v>
                </c:pt>
                <c:pt idx="2419">
                  <c:v>42468</c:v>
                </c:pt>
                <c:pt idx="2420">
                  <c:v>42471</c:v>
                </c:pt>
                <c:pt idx="2421">
                  <c:v>42472</c:v>
                </c:pt>
                <c:pt idx="2422">
                  <c:v>42473</c:v>
                </c:pt>
                <c:pt idx="2423">
                  <c:v>42474</c:v>
                </c:pt>
                <c:pt idx="2424">
                  <c:v>42475</c:v>
                </c:pt>
                <c:pt idx="2425">
                  <c:v>42478</c:v>
                </c:pt>
                <c:pt idx="2426">
                  <c:v>42479</c:v>
                </c:pt>
                <c:pt idx="2427">
                  <c:v>42480</c:v>
                </c:pt>
                <c:pt idx="2428">
                  <c:v>42481</c:v>
                </c:pt>
                <c:pt idx="2429">
                  <c:v>42482</c:v>
                </c:pt>
                <c:pt idx="2430">
                  <c:v>42485</c:v>
                </c:pt>
                <c:pt idx="2431">
                  <c:v>42486</c:v>
                </c:pt>
                <c:pt idx="2432">
                  <c:v>42487</c:v>
                </c:pt>
                <c:pt idx="2433">
                  <c:v>42488</c:v>
                </c:pt>
                <c:pt idx="2434">
                  <c:v>42489</c:v>
                </c:pt>
                <c:pt idx="2435">
                  <c:v>42492</c:v>
                </c:pt>
                <c:pt idx="2436">
                  <c:v>42493</c:v>
                </c:pt>
                <c:pt idx="2437">
                  <c:v>42494</c:v>
                </c:pt>
                <c:pt idx="2438">
                  <c:v>42495</c:v>
                </c:pt>
                <c:pt idx="2439">
                  <c:v>42496</c:v>
                </c:pt>
                <c:pt idx="2440">
                  <c:v>42499</c:v>
                </c:pt>
                <c:pt idx="2441">
                  <c:v>42500</c:v>
                </c:pt>
                <c:pt idx="2442">
                  <c:v>42501</c:v>
                </c:pt>
                <c:pt idx="2443">
                  <c:v>42502</c:v>
                </c:pt>
                <c:pt idx="2444">
                  <c:v>42503</c:v>
                </c:pt>
                <c:pt idx="2445">
                  <c:v>42506</c:v>
                </c:pt>
                <c:pt idx="2446">
                  <c:v>42507</c:v>
                </c:pt>
                <c:pt idx="2447">
                  <c:v>42508</c:v>
                </c:pt>
                <c:pt idx="2448">
                  <c:v>42509</c:v>
                </c:pt>
                <c:pt idx="2449">
                  <c:v>42510</c:v>
                </c:pt>
                <c:pt idx="2450">
                  <c:v>42513</c:v>
                </c:pt>
                <c:pt idx="2451">
                  <c:v>42514</c:v>
                </c:pt>
                <c:pt idx="2452">
                  <c:v>42515</c:v>
                </c:pt>
                <c:pt idx="2453">
                  <c:v>42516</c:v>
                </c:pt>
                <c:pt idx="2454">
                  <c:v>42517</c:v>
                </c:pt>
                <c:pt idx="2455">
                  <c:v>42520</c:v>
                </c:pt>
                <c:pt idx="2456">
                  <c:v>42521</c:v>
                </c:pt>
                <c:pt idx="2457">
                  <c:v>42522</c:v>
                </c:pt>
                <c:pt idx="2458">
                  <c:v>42523</c:v>
                </c:pt>
                <c:pt idx="2459">
                  <c:v>42524</c:v>
                </c:pt>
                <c:pt idx="2460">
                  <c:v>42527</c:v>
                </c:pt>
                <c:pt idx="2461">
                  <c:v>42528</c:v>
                </c:pt>
                <c:pt idx="2462">
                  <c:v>42529</c:v>
                </c:pt>
                <c:pt idx="2463">
                  <c:v>42530</c:v>
                </c:pt>
                <c:pt idx="2464">
                  <c:v>42531</c:v>
                </c:pt>
                <c:pt idx="2465">
                  <c:v>42534</c:v>
                </c:pt>
                <c:pt idx="2466">
                  <c:v>42535</c:v>
                </c:pt>
                <c:pt idx="2467">
                  <c:v>42536</c:v>
                </c:pt>
                <c:pt idx="2468">
                  <c:v>42537</c:v>
                </c:pt>
                <c:pt idx="2469">
                  <c:v>42538</c:v>
                </c:pt>
                <c:pt idx="2470">
                  <c:v>42541</c:v>
                </c:pt>
                <c:pt idx="2471">
                  <c:v>42542</c:v>
                </c:pt>
                <c:pt idx="2472">
                  <c:v>42543</c:v>
                </c:pt>
                <c:pt idx="2473">
                  <c:v>42544</c:v>
                </c:pt>
                <c:pt idx="2474">
                  <c:v>42545</c:v>
                </c:pt>
                <c:pt idx="2475">
                  <c:v>42548</c:v>
                </c:pt>
                <c:pt idx="2476">
                  <c:v>42549</c:v>
                </c:pt>
                <c:pt idx="2477">
                  <c:v>42550</c:v>
                </c:pt>
                <c:pt idx="2478">
                  <c:v>42551</c:v>
                </c:pt>
                <c:pt idx="2479">
                  <c:v>42552</c:v>
                </c:pt>
                <c:pt idx="2480">
                  <c:v>42555</c:v>
                </c:pt>
                <c:pt idx="2481">
                  <c:v>42556</c:v>
                </c:pt>
                <c:pt idx="2482">
                  <c:v>42557</c:v>
                </c:pt>
                <c:pt idx="2483">
                  <c:v>42558</c:v>
                </c:pt>
                <c:pt idx="2484">
                  <c:v>42559</c:v>
                </c:pt>
                <c:pt idx="2485">
                  <c:v>42562</c:v>
                </c:pt>
                <c:pt idx="2486">
                  <c:v>42563</c:v>
                </c:pt>
                <c:pt idx="2487">
                  <c:v>42564</c:v>
                </c:pt>
                <c:pt idx="2488">
                  <c:v>42565</c:v>
                </c:pt>
                <c:pt idx="2489">
                  <c:v>42566</c:v>
                </c:pt>
                <c:pt idx="2490">
                  <c:v>42569</c:v>
                </c:pt>
                <c:pt idx="2491">
                  <c:v>42570</c:v>
                </c:pt>
                <c:pt idx="2492">
                  <c:v>42571</c:v>
                </c:pt>
                <c:pt idx="2493">
                  <c:v>42572</c:v>
                </c:pt>
                <c:pt idx="2494">
                  <c:v>42573</c:v>
                </c:pt>
                <c:pt idx="2495">
                  <c:v>42576</c:v>
                </c:pt>
                <c:pt idx="2496">
                  <c:v>42577</c:v>
                </c:pt>
                <c:pt idx="2497">
                  <c:v>42578</c:v>
                </c:pt>
                <c:pt idx="2498">
                  <c:v>42579</c:v>
                </c:pt>
                <c:pt idx="2499">
                  <c:v>42580</c:v>
                </c:pt>
                <c:pt idx="2500">
                  <c:v>42583</c:v>
                </c:pt>
                <c:pt idx="2501">
                  <c:v>42584</c:v>
                </c:pt>
                <c:pt idx="2502">
                  <c:v>42585</c:v>
                </c:pt>
                <c:pt idx="2503">
                  <c:v>42586</c:v>
                </c:pt>
                <c:pt idx="2504">
                  <c:v>42587</c:v>
                </c:pt>
                <c:pt idx="2505">
                  <c:v>42590</c:v>
                </c:pt>
                <c:pt idx="2506">
                  <c:v>42591</c:v>
                </c:pt>
                <c:pt idx="2507">
                  <c:v>42592</c:v>
                </c:pt>
                <c:pt idx="2508">
                  <c:v>42593</c:v>
                </c:pt>
                <c:pt idx="2509">
                  <c:v>42594</c:v>
                </c:pt>
                <c:pt idx="2510">
                  <c:v>42597</c:v>
                </c:pt>
                <c:pt idx="2511">
                  <c:v>42598</c:v>
                </c:pt>
                <c:pt idx="2512">
                  <c:v>42599</c:v>
                </c:pt>
                <c:pt idx="2513">
                  <c:v>42600</c:v>
                </c:pt>
                <c:pt idx="2514">
                  <c:v>42601</c:v>
                </c:pt>
                <c:pt idx="2515">
                  <c:v>42604</c:v>
                </c:pt>
                <c:pt idx="2516">
                  <c:v>42605</c:v>
                </c:pt>
                <c:pt idx="2517">
                  <c:v>42606</c:v>
                </c:pt>
                <c:pt idx="2518">
                  <c:v>42607</c:v>
                </c:pt>
                <c:pt idx="2519">
                  <c:v>42608</c:v>
                </c:pt>
                <c:pt idx="2520">
                  <c:v>42611</c:v>
                </c:pt>
                <c:pt idx="2521">
                  <c:v>42612</c:v>
                </c:pt>
                <c:pt idx="2522">
                  <c:v>42613</c:v>
                </c:pt>
                <c:pt idx="2523">
                  <c:v>42614</c:v>
                </c:pt>
                <c:pt idx="2524">
                  <c:v>42615</c:v>
                </c:pt>
                <c:pt idx="2525">
                  <c:v>42618</c:v>
                </c:pt>
                <c:pt idx="2526">
                  <c:v>42619</c:v>
                </c:pt>
                <c:pt idx="2527">
                  <c:v>42620</c:v>
                </c:pt>
                <c:pt idx="2528">
                  <c:v>42621</c:v>
                </c:pt>
                <c:pt idx="2529">
                  <c:v>42622</c:v>
                </c:pt>
                <c:pt idx="2530">
                  <c:v>42625</c:v>
                </c:pt>
                <c:pt idx="2531">
                  <c:v>42626</c:v>
                </c:pt>
                <c:pt idx="2532">
                  <c:v>42627</c:v>
                </c:pt>
                <c:pt idx="2533">
                  <c:v>42628</c:v>
                </c:pt>
                <c:pt idx="2534">
                  <c:v>42629</c:v>
                </c:pt>
                <c:pt idx="2535">
                  <c:v>42632</c:v>
                </c:pt>
                <c:pt idx="2536">
                  <c:v>42633</c:v>
                </c:pt>
                <c:pt idx="2537">
                  <c:v>42634</c:v>
                </c:pt>
                <c:pt idx="2538">
                  <c:v>42635</c:v>
                </c:pt>
                <c:pt idx="2539">
                  <c:v>42636</c:v>
                </c:pt>
                <c:pt idx="2540">
                  <c:v>42639</c:v>
                </c:pt>
                <c:pt idx="2541">
                  <c:v>42640</c:v>
                </c:pt>
                <c:pt idx="2542">
                  <c:v>42641</c:v>
                </c:pt>
                <c:pt idx="2543">
                  <c:v>42642</c:v>
                </c:pt>
                <c:pt idx="2544">
                  <c:v>42643</c:v>
                </c:pt>
                <c:pt idx="2545">
                  <c:v>42646</c:v>
                </c:pt>
                <c:pt idx="2546">
                  <c:v>42647</c:v>
                </c:pt>
                <c:pt idx="2547">
                  <c:v>42648</c:v>
                </c:pt>
                <c:pt idx="2548">
                  <c:v>42649</c:v>
                </c:pt>
                <c:pt idx="2549">
                  <c:v>42650</c:v>
                </c:pt>
                <c:pt idx="2550">
                  <c:v>42653</c:v>
                </c:pt>
                <c:pt idx="2551">
                  <c:v>42654</c:v>
                </c:pt>
                <c:pt idx="2552">
                  <c:v>42655</c:v>
                </c:pt>
                <c:pt idx="2553">
                  <c:v>42656</c:v>
                </c:pt>
                <c:pt idx="2554">
                  <c:v>42657</c:v>
                </c:pt>
                <c:pt idx="2555">
                  <c:v>42660</c:v>
                </c:pt>
                <c:pt idx="2556">
                  <c:v>42661</c:v>
                </c:pt>
                <c:pt idx="2557">
                  <c:v>42662</c:v>
                </c:pt>
                <c:pt idx="2558">
                  <c:v>42663</c:v>
                </c:pt>
                <c:pt idx="2559">
                  <c:v>42664</c:v>
                </c:pt>
                <c:pt idx="2560">
                  <c:v>42667</c:v>
                </c:pt>
                <c:pt idx="2561">
                  <c:v>42668</c:v>
                </c:pt>
                <c:pt idx="2562">
                  <c:v>42669</c:v>
                </c:pt>
                <c:pt idx="2563">
                  <c:v>42670</c:v>
                </c:pt>
                <c:pt idx="2564">
                  <c:v>42671</c:v>
                </c:pt>
                <c:pt idx="2565">
                  <c:v>42674</c:v>
                </c:pt>
                <c:pt idx="2566">
                  <c:v>42675</c:v>
                </c:pt>
                <c:pt idx="2567">
                  <c:v>42676</c:v>
                </c:pt>
                <c:pt idx="2568">
                  <c:v>42677</c:v>
                </c:pt>
                <c:pt idx="2569">
                  <c:v>42678</c:v>
                </c:pt>
                <c:pt idx="2570">
                  <c:v>42681</c:v>
                </c:pt>
                <c:pt idx="2571">
                  <c:v>42682</c:v>
                </c:pt>
                <c:pt idx="2572">
                  <c:v>42683</c:v>
                </c:pt>
                <c:pt idx="2573">
                  <c:v>42684</c:v>
                </c:pt>
                <c:pt idx="2574">
                  <c:v>42685</c:v>
                </c:pt>
                <c:pt idx="2575">
                  <c:v>42688</c:v>
                </c:pt>
                <c:pt idx="2576">
                  <c:v>42689</c:v>
                </c:pt>
                <c:pt idx="2577">
                  <c:v>42690</c:v>
                </c:pt>
                <c:pt idx="2578">
                  <c:v>42691</c:v>
                </c:pt>
                <c:pt idx="2579">
                  <c:v>42692</c:v>
                </c:pt>
                <c:pt idx="2580">
                  <c:v>42695</c:v>
                </c:pt>
                <c:pt idx="2581">
                  <c:v>42696</c:v>
                </c:pt>
                <c:pt idx="2582">
                  <c:v>42697</c:v>
                </c:pt>
                <c:pt idx="2583">
                  <c:v>42698</c:v>
                </c:pt>
                <c:pt idx="2584">
                  <c:v>42699</c:v>
                </c:pt>
                <c:pt idx="2585">
                  <c:v>42702</c:v>
                </c:pt>
                <c:pt idx="2586">
                  <c:v>42703</c:v>
                </c:pt>
                <c:pt idx="2587">
                  <c:v>42704</c:v>
                </c:pt>
                <c:pt idx="2588">
                  <c:v>42705</c:v>
                </c:pt>
                <c:pt idx="2589">
                  <c:v>42706</c:v>
                </c:pt>
                <c:pt idx="2590">
                  <c:v>42709</c:v>
                </c:pt>
                <c:pt idx="2591">
                  <c:v>42710</c:v>
                </c:pt>
                <c:pt idx="2592">
                  <c:v>42711</c:v>
                </c:pt>
                <c:pt idx="2593">
                  <c:v>42712</c:v>
                </c:pt>
                <c:pt idx="2594">
                  <c:v>42713</c:v>
                </c:pt>
                <c:pt idx="2595">
                  <c:v>42716</c:v>
                </c:pt>
                <c:pt idx="2596">
                  <c:v>42717</c:v>
                </c:pt>
                <c:pt idx="2597">
                  <c:v>42718</c:v>
                </c:pt>
                <c:pt idx="2598">
                  <c:v>42719</c:v>
                </c:pt>
                <c:pt idx="2599">
                  <c:v>42720</c:v>
                </c:pt>
                <c:pt idx="2600">
                  <c:v>42723</c:v>
                </c:pt>
                <c:pt idx="2601">
                  <c:v>42724</c:v>
                </c:pt>
                <c:pt idx="2602">
                  <c:v>42725</c:v>
                </c:pt>
                <c:pt idx="2603">
                  <c:v>42726</c:v>
                </c:pt>
                <c:pt idx="2604">
                  <c:v>42727</c:v>
                </c:pt>
                <c:pt idx="2605">
                  <c:v>42730</c:v>
                </c:pt>
                <c:pt idx="2606">
                  <c:v>42731</c:v>
                </c:pt>
                <c:pt idx="2607">
                  <c:v>42732</c:v>
                </c:pt>
                <c:pt idx="2608">
                  <c:v>42733</c:v>
                </c:pt>
                <c:pt idx="2609">
                  <c:v>42734</c:v>
                </c:pt>
                <c:pt idx="2610">
                  <c:v>42737</c:v>
                </c:pt>
                <c:pt idx="2611">
                  <c:v>42738</c:v>
                </c:pt>
                <c:pt idx="2612">
                  <c:v>42739</c:v>
                </c:pt>
                <c:pt idx="2613">
                  <c:v>42740</c:v>
                </c:pt>
                <c:pt idx="2614">
                  <c:v>42741</c:v>
                </c:pt>
                <c:pt idx="2615">
                  <c:v>42744</c:v>
                </c:pt>
                <c:pt idx="2616">
                  <c:v>42745</c:v>
                </c:pt>
                <c:pt idx="2617">
                  <c:v>42746</c:v>
                </c:pt>
                <c:pt idx="2618">
                  <c:v>42747</c:v>
                </c:pt>
                <c:pt idx="2619">
                  <c:v>42748</c:v>
                </c:pt>
                <c:pt idx="2620">
                  <c:v>42751</c:v>
                </c:pt>
                <c:pt idx="2621">
                  <c:v>42752</c:v>
                </c:pt>
                <c:pt idx="2622">
                  <c:v>42753</c:v>
                </c:pt>
                <c:pt idx="2623">
                  <c:v>42754</c:v>
                </c:pt>
                <c:pt idx="2624">
                  <c:v>42755</c:v>
                </c:pt>
                <c:pt idx="2625">
                  <c:v>42758</c:v>
                </c:pt>
                <c:pt idx="2626">
                  <c:v>42759</c:v>
                </c:pt>
                <c:pt idx="2627">
                  <c:v>42760</c:v>
                </c:pt>
                <c:pt idx="2628">
                  <c:v>42761</c:v>
                </c:pt>
                <c:pt idx="2629">
                  <c:v>42762</c:v>
                </c:pt>
                <c:pt idx="2630">
                  <c:v>42765</c:v>
                </c:pt>
                <c:pt idx="2631">
                  <c:v>42766</c:v>
                </c:pt>
                <c:pt idx="2632">
                  <c:v>42767</c:v>
                </c:pt>
                <c:pt idx="2633">
                  <c:v>42768</c:v>
                </c:pt>
                <c:pt idx="2634">
                  <c:v>42769</c:v>
                </c:pt>
                <c:pt idx="2635">
                  <c:v>42772</c:v>
                </c:pt>
                <c:pt idx="2636">
                  <c:v>42773</c:v>
                </c:pt>
                <c:pt idx="2637">
                  <c:v>42774</c:v>
                </c:pt>
                <c:pt idx="2638">
                  <c:v>42775</c:v>
                </c:pt>
                <c:pt idx="2639">
                  <c:v>42776</c:v>
                </c:pt>
                <c:pt idx="2640">
                  <c:v>42779</c:v>
                </c:pt>
                <c:pt idx="2641">
                  <c:v>42780</c:v>
                </c:pt>
                <c:pt idx="2642">
                  <c:v>42781</c:v>
                </c:pt>
                <c:pt idx="2643">
                  <c:v>42782</c:v>
                </c:pt>
                <c:pt idx="2644">
                  <c:v>42783</c:v>
                </c:pt>
                <c:pt idx="2645">
                  <c:v>42786</c:v>
                </c:pt>
                <c:pt idx="2646">
                  <c:v>42787</c:v>
                </c:pt>
                <c:pt idx="2647">
                  <c:v>42788</c:v>
                </c:pt>
                <c:pt idx="2648">
                  <c:v>42789</c:v>
                </c:pt>
                <c:pt idx="2649">
                  <c:v>42790</c:v>
                </c:pt>
                <c:pt idx="2650">
                  <c:v>42793</c:v>
                </c:pt>
                <c:pt idx="2651">
                  <c:v>42794</c:v>
                </c:pt>
                <c:pt idx="2652">
                  <c:v>42795</c:v>
                </c:pt>
                <c:pt idx="2653">
                  <c:v>42796</c:v>
                </c:pt>
                <c:pt idx="2654">
                  <c:v>42797</c:v>
                </c:pt>
                <c:pt idx="2655">
                  <c:v>42800</c:v>
                </c:pt>
                <c:pt idx="2656">
                  <c:v>42801</c:v>
                </c:pt>
                <c:pt idx="2657">
                  <c:v>42802</c:v>
                </c:pt>
                <c:pt idx="2658">
                  <c:v>42803</c:v>
                </c:pt>
                <c:pt idx="2659">
                  <c:v>42804</c:v>
                </c:pt>
                <c:pt idx="2660">
                  <c:v>42807</c:v>
                </c:pt>
                <c:pt idx="2661">
                  <c:v>42808</c:v>
                </c:pt>
                <c:pt idx="2662">
                  <c:v>42809</c:v>
                </c:pt>
                <c:pt idx="2663">
                  <c:v>42810</c:v>
                </c:pt>
                <c:pt idx="2664">
                  <c:v>42811</c:v>
                </c:pt>
                <c:pt idx="2665">
                  <c:v>42814</c:v>
                </c:pt>
                <c:pt idx="2666">
                  <c:v>42815</c:v>
                </c:pt>
                <c:pt idx="2667">
                  <c:v>42816</c:v>
                </c:pt>
                <c:pt idx="2668">
                  <c:v>42817</c:v>
                </c:pt>
                <c:pt idx="2669">
                  <c:v>42818</c:v>
                </c:pt>
                <c:pt idx="2670">
                  <c:v>42821</c:v>
                </c:pt>
                <c:pt idx="2671">
                  <c:v>42822</c:v>
                </c:pt>
                <c:pt idx="2672">
                  <c:v>42823</c:v>
                </c:pt>
                <c:pt idx="2673">
                  <c:v>42824</c:v>
                </c:pt>
                <c:pt idx="2674">
                  <c:v>42825</c:v>
                </c:pt>
                <c:pt idx="2675">
                  <c:v>42828</c:v>
                </c:pt>
                <c:pt idx="2676">
                  <c:v>42829</c:v>
                </c:pt>
                <c:pt idx="2677">
                  <c:v>42830</c:v>
                </c:pt>
                <c:pt idx="2678">
                  <c:v>42831</c:v>
                </c:pt>
                <c:pt idx="2679">
                  <c:v>42832</c:v>
                </c:pt>
                <c:pt idx="2680">
                  <c:v>42835</c:v>
                </c:pt>
                <c:pt idx="2681">
                  <c:v>42836</c:v>
                </c:pt>
                <c:pt idx="2682">
                  <c:v>42837</c:v>
                </c:pt>
                <c:pt idx="2683">
                  <c:v>42838</c:v>
                </c:pt>
                <c:pt idx="2684">
                  <c:v>42839</c:v>
                </c:pt>
                <c:pt idx="2685">
                  <c:v>42842</c:v>
                </c:pt>
                <c:pt idx="2686">
                  <c:v>42843</c:v>
                </c:pt>
                <c:pt idx="2687">
                  <c:v>42844</c:v>
                </c:pt>
                <c:pt idx="2688">
                  <c:v>42845</c:v>
                </c:pt>
                <c:pt idx="2689">
                  <c:v>42846</c:v>
                </c:pt>
                <c:pt idx="2690">
                  <c:v>42849</c:v>
                </c:pt>
                <c:pt idx="2691">
                  <c:v>42850</c:v>
                </c:pt>
                <c:pt idx="2692">
                  <c:v>42851</c:v>
                </c:pt>
                <c:pt idx="2693">
                  <c:v>42852</c:v>
                </c:pt>
                <c:pt idx="2694">
                  <c:v>42853</c:v>
                </c:pt>
                <c:pt idx="2695">
                  <c:v>42856</c:v>
                </c:pt>
                <c:pt idx="2696">
                  <c:v>42857</c:v>
                </c:pt>
                <c:pt idx="2697">
                  <c:v>42858</c:v>
                </c:pt>
                <c:pt idx="2698">
                  <c:v>42859</c:v>
                </c:pt>
                <c:pt idx="2699">
                  <c:v>42860</c:v>
                </c:pt>
                <c:pt idx="2700">
                  <c:v>42863</c:v>
                </c:pt>
                <c:pt idx="2701">
                  <c:v>42864</c:v>
                </c:pt>
                <c:pt idx="2702">
                  <c:v>42865</c:v>
                </c:pt>
                <c:pt idx="2703">
                  <c:v>42866</c:v>
                </c:pt>
                <c:pt idx="2704">
                  <c:v>42867</c:v>
                </c:pt>
                <c:pt idx="2705">
                  <c:v>42870</c:v>
                </c:pt>
                <c:pt idx="2706">
                  <c:v>42871</c:v>
                </c:pt>
                <c:pt idx="2707">
                  <c:v>42872</c:v>
                </c:pt>
                <c:pt idx="2708">
                  <c:v>42873</c:v>
                </c:pt>
                <c:pt idx="2709">
                  <c:v>42874</c:v>
                </c:pt>
                <c:pt idx="2710">
                  <c:v>42877</c:v>
                </c:pt>
                <c:pt idx="2711">
                  <c:v>42878</c:v>
                </c:pt>
                <c:pt idx="2712">
                  <c:v>42879</c:v>
                </c:pt>
                <c:pt idx="2713">
                  <c:v>42880</c:v>
                </c:pt>
                <c:pt idx="2714">
                  <c:v>42881</c:v>
                </c:pt>
                <c:pt idx="2715">
                  <c:v>42884</c:v>
                </c:pt>
                <c:pt idx="2716">
                  <c:v>42885</c:v>
                </c:pt>
                <c:pt idx="2717">
                  <c:v>42886</c:v>
                </c:pt>
                <c:pt idx="2718">
                  <c:v>42887</c:v>
                </c:pt>
                <c:pt idx="2719">
                  <c:v>42888</c:v>
                </c:pt>
                <c:pt idx="2720">
                  <c:v>42891</c:v>
                </c:pt>
                <c:pt idx="2721">
                  <c:v>42892</c:v>
                </c:pt>
                <c:pt idx="2722">
                  <c:v>42893</c:v>
                </c:pt>
                <c:pt idx="2723">
                  <c:v>42894</c:v>
                </c:pt>
                <c:pt idx="2724">
                  <c:v>42895</c:v>
                </c:pt>
                <c:pt idx="2725">
                  <c:v>42898</c:v>
                </c:pt>
                <c:pt idx="2726">
                  <c:v>42899</c:v>
                </c:pt>
                <c:pt idx="2727">
                  <c:v>42900</c:v>
                </c:pt>
                <c:pt idx="2728">
                  <c:v>42901</c:v>
                </c:pt>
                <c:pt idx="2729">
                  <c:v>42902</c:v>
                </c:pt>
                <c:pt idx="2730">
                  <c:v>42905</c:v>
                </c:pt>
                <c:pt idx="2731">
                  <c:v>42906</c:v>
                </c:pt>
                <c:pt idx="2732">
                  <c:v>42907</c:v>
                </c:pt>
                <c:pt idx="2733">
                  <c:v>42908</c:v>
                </c:pt>
                <c:pt idx="2734">
                  <c:v>42909</c:v>
                </c:pt>
                <c:pt idx="2735">
                  <c:v>42912</c:v>
                </c:pt>
                <c:pt idx="2736">
                  <c:v>42913</c:v>
                </c:pt>
                <c:pt idx="2737">
                  <c:v>42914</c:v>
                </c:pt>
                <c:pt idx="2738">
                  <c:v>42915</c:v>
                </c:pt>
                <c:pt idx="2739">
                  <c:v>42916</c:v>
                </c:pt>
                <c:pt idx="2740">
                  <c:v>42919</c:v>
                </c:pt>
                <c:pt idx="2741">
                  <c:v>42920</c:v>
                </c:pt>
                <c:pt idx="2742">
                  <c:v>42921</c:v>
                </c:pt>
                <c:pt idx="2743">
                  <c:v>42922</c:v>
                </c:pt>
                <c:pt idx="2744">
                  <c:v>42923</c:v>
                </c:pt>
                <c:pt idx="2745">
                  <c:v>42926</c:v>
                </c:pt>
                <c:pt idx="2746">
                  <c:v>42927</c:v>
                </c:pt>
                <c:pt idx="2747">
                  <c:v>42928</c:v>
                </c:pt>
                <c:pt idx="2748">
                  <c:v>42929</c:v>
                </c:pt>
                <c:pt idx="2749">
                  <c:v>42930</c:v>
                </c:pt>
                <c:pt idx="2750">
                  <c:v>42933</c:v>
                </c:pt>
                <c:pt idx="2751">
                  <c:v>42934</c:v>
                </c:pt>
                <c:pt idx="2752">
                  <c:v>42935</c:v>
                </c:pt>
                <c:pt idx="2753">
                  <c:v>42936</c:v>
                </c:pt>
                <c:pt idx="2754">
                  <c:v>42937</c:v>
                </c:pt>
                <c:pt idx="2755">
                  <c:v>42940</c:v>
                </c:pt>
                <c:pt idx="2756">
                  <c:v>42941</c:v>
                </c:pt>
                <c:pt idx="2757">
                  <c:v>42942</c:v>
                </c:pt>
                <c:pt idx="2758">
                  <c:v>42943</c:v>
                </c:pt>
                <c:pt idx="2759">
                  <c:v>42944</c:v>
                </c:pt>
                <c:pt idx="2760">
                  <c:v>42947</c:v>
                </c:pt>
                <c:pt idx="2761">
                  <c:v>42948</c:v>
                </c:pt>
                <c:pt idx="2762">
                  <c:v>42949</c:v>
                </c:pt>
                <c:pt idx="2763">
                  <c:v>42950</c:v>
                </c:pt>
                <c:pt idx="2764">
                  <c:v>42951</c:v>
                </c:pt>
                <c:pt idx="2765">
                  <c:v>42954</c:v>
                </c:pt>
                <c:pt idx="2766">
                  <c:v>42955</c:v>
                </c:pt>
                <c:pt idx="2767">
                  <c:v>42956</c:v>
                </c:pt>
                <c:pt idx="2768">
                  <c:v>42957</c:v>
                </c:pt>
                <c:pt idx="2769">
                  <c:v>42958</c:v>
                </c:pt>
                <c:pt idx="2770">
                  <c:v>42961</c:v>
                </c:pt>
                <c:pt idx="2771">
                  <c:v>42962</c:v>
                </c:pt>
                <c:pt idx="2772">
                  <c:v>42963</c:v>
                </c:pt>
                <c:pt idx="2773">
                  <c:v>42964</c:v>
                </c:pt>
                <c:pt idx="2774">
                  <c:v>42965</c:v>
                </c:pt>
                <c:pt idx="2775">
                  <c:v>42968</c:v>
                </c:pt>
                <c:pt idx="2776">
                  <c:v>42969</c:v>
                </c:pt>
                <c:pt idx="2777">
                  <c:v>42970</c:v>
                </c:pt>
                <c:pt idx="2778">
                  <c:v>42971</c:v>
                </c:pt>
                <c:pt idx="2779">
                  <c:v>42972</c:v>
                </c:pt>
                <c:pt idx="2780">
                  <c:v>42975</c:v>
                </c:pt>
                <c:pt idx="2781">
                  <c:v>42976</c:v>
                </c:pt>
                <c:pt idx="2782">
                  <c:v>42977</c:v>
                </c:pt>
                <c:pt idx="2783">
                  <c:v>42978</c:v>
                </c:pt>
                <c:pt idx="2784">
                  <c:v>42979</c:v>
                </c:pt>
                <c:pt idx="2785">
                  <c:v>42982</c:v>
                </c:pt>
                <c:pt idx="2786">
                  <c:v>42983</c:v>
                </c:pt>
                <c:pt idx="2787">
                  <c:v>42984</c:v>
                </c:pt>
                <c:pt idx="2788">
                  <c:v>42985</c:v>
                </c:pt>
                <c:pt idx="2789">
                  <c:v>42986</c:v>
                </c:pt>
                <c:pt idx="2790">
                  <c:v>42989</c:v>
                </c:pt>
                <c:pt idx="2791">
                  <c:v>42990</c:v>
                </c:pt>
                <c:pt idx="2792">
                  <c:v>42991</c:v>
                </c:pt>
                <c:pt idx="2793">
                  <c:v>42992</c:v>
                </c:pt>
                <c:pt idx="2794">
                  <c:v>42993</c:v>
                </c:pt>
                <c:pt idx="2795">
                  <c:v>42996</c:v>
                </c:pt>
                <c:pt idx="2796">
                  <c:v>42997</c:v>
                </c:pt>
                <c:pt idx="2797">
                  <c:v>42998</c:v>
                </c:pt>
                <c:pt idx="2798">
                  <c:v>42999</c:v>
                </c:pt>
                <c:pt idx="2799">
                  <c:v>43000</c:v>
                </c:pt>
                <c:pt idx="2800">
                  <c:v>43003</c:v>
                </c:pt>
                <c:pt idx="2801">
                  <c:v>43004</c:v>
                </c:pt>
                <c:pt idx="2802">
                  <c:v>43005</c:v>
                </c:pt>
                <c:pt idx="2803">
                  <c:v>43006</c:v>
                </c:pt>
                <c:pt idx="2804">
                  <c:v>43007</c:v>
                </c:pt>
                <c:pt idx="2805">
                  <c:v>43010</c:v>
                </c:pt>
                <c:pt idx="2806">
                  <c:v>43011</c:v>
                </c:pt>
                <c:pt idx="2807">
                  <c:v>43012</c:v>
                </c:pt>
                <c:pt idx="2808">
                  <c:v>43013</c:v>
                </c:pt>
                <c:pt idx="2809">
                  <c:v>43014</c:v>
                </c:pt>
                <c:pt idx="2810">
                  <c:v>43017</c:v>
                </c:pt>
                <c:pt idx="2811">
                  <c:v>43018</c:v>
                </c:pt>
                <c:pt idx="2812">
                  <c:v>43019</c:v>
                </c:pt>
                <c:pt idx="2813">
                  <c:v>43020</c:v>
                </c:pt>
                <c:pt idx="2814">
                  <c:v>43021</c:v>
                </c:pt>
                <c:pt idx="2815">
                  <c:v>43024</c:v>
                </c:pt>
                <c:pt idx="2816">
                  <c:v>43025</c:v>
                </c:pt>
                <c:pt idx="2817">
                  <c:v>43026</c:v>
                </c:pt>
                <c:pt idx="2818">
                  <c:v>43027</c:v>
                </c:pt>
                <c:pt idx="2819">
                  <c:v>43028</c:v>
                </c:pt>
                <c:pt idx="2820">
                  <c:v>43031</c:v>
                </c:pt>
                <c:pt idx="2821">
                  <c:v>43032</c:v>
                </c:pt>
                <c:pt idx="2822">
                  <c:v>43033</c:v>
                </c:pt>
                <c:pt idx="2823">
                  <c:v>43034</c:v>
                </c:pt>
                <c:pt idx="2824">
                  <c:v>43035</c:v>
                </c:pt>
                <c:pt idx="2825">
                  <c:v>43038</c:v>
                </c:pt>
                <c:pt idx="2826">
                  <c:v>43039</c:v>
                </c:pt>
                <c:pt idx="2827">
                  <c:v>43040</c:v>
                </c:pt>
                <c:pt idx="2828">
                  <c:v>43041</c:v>
                </c:pt>
                <c:pt idx="2829">
                  <c:v>43042</c:v>
                </c:pt>
                <c:pt idx="2830">
                  <c:v>43045</c:v>
                </c:pt>
                <c:pt idx="2831">
                  <c:v>43046</c:v>
                </c:pt>
                <c:pt idx="2832">
                  <c:v>43047</c:v>
                </c:pt>
                <c:pt idx="2833">
                  <c:v>43048</c:v>
                </c:pt>
                <c:pt idx="2834">
                  <c:v>43049</c:v>
                </c:pt>
                <c:pt idx="2835">
                  <c:v>43052</c:v>
                </c:pt>
                <c:pt idx="2836">
                  <c:v>43053</c:v>
                </c:pt>
                <c:pt idx="2837">
                  <c:v>43054</c:v>
                </c:pt>
                <c:pt idx="2838">
                  <c:v>43055</c:v>
                </c:pt>
                <c:pt idx="2839">
                  <c:v>43056</c:v>
                </c:pt>
                <c:pt idx="2840">
                  <c:v>43059</c:v>
                </c:pt>
                <c:pt idx="2841">
                  <c:v>43060</c:v>
                </c:pt>
                <c:pt idx="2842">
                  <c:v>43061</c:v>
                </c:pt>
                <c:pt idx="2843">
                  <c:v>43062</c:v>
                </c:pt>
                <c:pt idx="2844">
                  <c:v>43063</c:v>
                </c:pt>
                <c:pt idx="2845">
                  <c:v>43066</c:v>
                </c:pt>
                <c:pt idx="2846">
                  <c:v>43067</c:v>
                </c:pt>
                <c:pt idx="2847">
                  <c:v>43068</c:v>
                </c:pt>
                <c:pt idx="2848">
                  <c:v>43069</c:v>
                </c:pt>
                <c:pt idx="2849">
                  <c:v>43070</c:v>
                </c:pt>
                <c:pt idx="2850">
                  <c:v>43073</c:v>
                </c:pt>
                <c:pt idx="2851">
                  <c:v>43074</c:v>
                </c:pt>
                <c:pt idx="2852">
                  <c:v>43075</c:v>
                </c:pt>
                <c:pt idx="2853">
                  <c:v>43076</c:v>
                </c:pt>
                <c:pt idx="2854">
                  <c:v>43077</c:v>
                </c:pt>
                <c:pt idx="2855">
                  <c:v>43080</c:v>
                </c:pt>
                <c:pt idx="2856">
                  <c:v>43081</c:v>
                </c:pt>
                <c:pt idx="2857">
                  <c:v>43082</c:v>
                </c:pt>
                <c:pt idx="2858">
                  <c:v>43083</c:v>
                </c:pt>
                <c:pt idx="2859">
                  <c:v>43084</c:v>
                </c:pt>
                <c:pt idx="2860">
                  <c:v>43087</c:v>
                </c:pt>
                <c:pt idx="2861">
                  <c:v>43088</c:v>
                </c:pt>
                <c:pt idx="2862">
                  <c:v>43089</c:v>
                </c:pt>
                <c:pt idx="2863">
                  <c:v>43090</c:v>
                </c:pt>
                <c:pt idx="2864">
                  <c:v>43091</c:v>
                </c:pt>
                <c:pt idx="2865">
                  <c:v>43094</c:v>
                </c:pt>
                <c:pt idx="2866">
                  <c:v>43095</c:v>
                </c:pt>
                <c:pt idx="2867">
                  <c:v>43096</c:v>
                </c:pt>
                <c:pt idx="2868">
                  <c:v>43097</c:v>
                </c:pt>
                <c:pt idx="2869">
                  <c:v>43098</c:v>
                </c:pt>
                <c:pt idx="2870">
                  <c:v>43101</c:v>
                </c:pt>
                <c:pt idx="2871">
                  <c:v>43102</c:v>
                </c:pt>
                <c:pt idx="2872">
                  <c:v>43103</c:v>
                </c:pt>
                <c:pt idx="2873">
                  <c:v>43104</c:v>
                </c:pt>
                <c:pt idx="2874">
                  <c:v>43105</c:v>
                </c:pt>
                <c:pt idx="2875">
                  <c:v>43108</c:v>
                </c:pt>
                <c:pt idx="2876">
                  <c:v>43109</c:v>
                </c:pt>
                <c:pt idx="2877">
                  <c:v>43110</c:v>
                </c:pt>
                <c:pt idx="2878">
                  <c:v>43111</c:v>
                </c:pt>
                <c:pt idx="2879">
                  <c:v>43112</c:v>
                </c:pt>
                <c:pt idx="2880">
                  <c:v>43115</c:v>
                </c:pt>
                <c:pt idx="2881">
                  <c:v>43116</c:v>
                </c:pt>
                <c:pt idx="2882">
                  <c:v>43117</c:v>
                </c:pt>
                <c:pt idx="2883">
                  <c:v>43118</c:v>
                </c:pt>
                <c:pt idx="2884">
                  <c:v>43119</c:v>
                </c:pt>
                <c:pt idx="2885">
                  <c:v>43122</c:v>
                </c:pt>
                <c:pt idx="2886">
                  <c:v>43123</c:v>
                </c:pt>
                <c:pt idx="2887">
                  <c:v>43124</c:v>
                </c:pt>
                <c:pt idx="2888">
                  <c:v>43125</c:v>
                </c:pt>
                <c:pt idx="2889">
                  <c:v>43126</c:v>
                </c:pt>
                <c:pt idx="2890">
                  <c:v>43129</c:v>
                </c:pt>
                <c:pt idx="2891">
                  <c:v>43130</c:v>
                </c:pt>
                <c:pt idx="2892">
                  <c:v>43131</c:v>
                </c:pt>
                <c:pt idx="2893">
                  <c:v>43132</c:v>
                </c:pt>
                <c:pt idx="2894">
                  <c:v>43133</c:v>
                </c:pt>
                <c:pt idx="2895">
                  <c:v>43136</c:v>
                </c:pt>
                <c:pt idx="2896">
                  <c:v>43137</c:v>
                </c:pt>
                <c:pt idx="2897">
                  <c:v>43138</c:v>
                </c:pt>
                <c:pt idx="2898">
                  <c:v>43139</c:v>
                </c:pt>
                <c:pt idx="2899">
                  <c:v>43140</c:v>
                </c:pt>
                <c:pt idx="2900">
                  <c:v>43143</c:v>
                </c:pt>
                <c:pt idx="2901">
                  <c:v>43144</c:v>
                </c:pt>
                <c:pt idx="2902">
                  <c:v>43145</c:v>
                </c:pt>
                <c:pt idx="2903">
                  <c:v>43146</c:v>
                </c:pt>
                <c:pt idx="2904">
                  <c:v>43147</c:v>
                </c:pt>
                <c:pt idx="2905">
                  <c:v>43150</c:v>
                </c:pt>
                <c:pt idx="2906">
                  <c:v>43151</c:v>
                </c:pt>
                <c:pt idx="2907">
                  <c:v>43152</c:v>
                </c:pt>
                <c:pt idx="2908">
                  <c:v>43153</c:v>
                </c:pt>
                <c:pt idx="2909">
                  <c:v>43154</c:v>
                </c:pt>
                <c:pt idx="2910">
                  <c:v>43157</c:v>
                </c:pt>
                <c:pt idx="2911">
                  <c:v>43158</c:v>
                </c:pt>
                <c:pt idx="2912">
                  <c:v>43159</c:v>
                </c:pt>
                <c:pt idx="2913">
                  <c:v>43160</c:v>
                </c:pt>
                <c:pt idx="2914">
                  <c:v>43161</c:v>
                </c:pt>
                <c:pt idx="2915">
                  <c:v>43164</c:v>
                </c:pt>
                <c:pt idx="2916">
                  <c:v>43165</c:v>
                </c:pt>
                <c:pt idx="2917">
                  <c:v>43166</c:v>
                </c:pt>
                <c:pt idx="2918">
                  <c:v>43167</c:v>
                </c:pt>
                <c:pt idx="2919">
                  <c:v>43168</c:v>
                </c:pt>
                <c:pt idx="2920">
                  <c:v>43171</c:v>
                </c:pt>
                <c:pt idx="2921">
                  <c:v>43172</c:v>
                </c:pt>
                <c:pt idx="2922">
                  <c:v>43173</c:v>
                </c:pt>
                <c:pt idx="2923">
                  <c:v>43174</c:v>
                </c:pt>
                <c:pt idx="2924">
                  <c:v>43175</c:v>
                </c:pt>
                <c:pt idx="2925">
                  <c:v>43178</c:v>
                </c:pt>
                <c:pt idx="2926">
                  <c:v>43179</c:v>
                </c:pt>
                <c:pt idx="2927">
                  <c:v>43180</c:v>
                </c:pt>
                <c:pt idx="2928">
                  <c:v>43181</c:v>
                </c:pt>
                <c:pt idx="2929">
                  <c:v>43182</c:v>
                </c:pt>
                <c:pt idx="2930">
                  <c:v>43185</c:v>
                </c:pt>
                <c:pt idx="2931">
                  <c:v>43186</c:v>
                </c:pt>
                <c:pt idx="2932">
                  <c:v>43187</c:v>
                </c:pt>
                <c:pt idx="2933">
                  <c:v>43188</c:v>
                </c:pt>
                <c:pt idx="2934">
                  <c:v>43189</c:v>
                </c:pt>
                <c:pt idx="2935">
                  <c:v>43192</c:v>
                </c:pt>
                <c:pt idx="2936">
                  <c:v>43193</c:v>
                </c:pt>
                <c:pt idx="2937">
                  <c:v>43194</c:v>
                </c:pt>
                <c:pt idx="2938">
                  <c:v>43195</c:v>
                </c:pt>
                <c:pt idx="2939">
                  <c:v>43196</c:v>
                </c:pt>
                <c:pt idx="2940">
                  <c:v>43199</c:v>
                </c:pt>
                <c:pt idx="2941">
                  <c:v>43200</c:v>
                </c:pt>
                <c:pt idx="2942">
                  <c:v>43201</c:v>
                </c:pt>
                <c:pt idx="2943">
                  <c:v>43202</c:v>
                </c:pt>
                <c:pt idx="2944">
                  <c:v>43203</c:v>
                </c:pt>
                <c:pt idx="2945">
                  <c:v>43206</c:v>
                </c:pt>
                <c:pt idx="2946">
                  <c:v>43207</c:v>
                </c:pt>
                <c:pt idx="2947">
                  <c:v>43208</c:v>
                </c:pt>
                <c:pt idx="2948">
                  <c:v>43209</c:v>
                </c:pt>
                <c:pt idx="2949">
                  <c:v>43210</c:v>
                </c:pt>
                <c:pt idx="2950">
                  <c:v>43213</c:v>
                </c:pt>
                <c:pt idx="2951">
                  <c:v>43214</c:v>
                </c:pt>
                <c:pt idx="2952">
                  <c:v>43215</c:v>
                </c:pt>
                <c:pt idx="2953">
                  <c:v>43216</c:v>
                </c:pt>
                <c:pt idx="2954">
                  <c:v>43217</c:v>
                </c:pt>
                <c:pt idx="2955">
                  <c:v>43220</c:v>
                </c:pt>
                <c:pt idx="2956">
                  <c:v>43221</c:v>
                </c:pt>
                <c:pt idx="2957">
                  <c:v>43222</c:v>
                </c:pt>
                <c:pt idx="2958">
                  <c:v>43223</c:v>
                </c:pt>
                <c:pt idx="2959">
                  <c:v>43224</c:v>
                </c:pt>
                <c:pt idx="2960">
                  <c:v>43227</c:v>
                </c:pt>
                <c:pt idx="2961">
                  <c:v>43228</c:v>
                </c:pt>
                <c:pt idx="2962">
                  <c:v>43229</c:v>
                </c:pt>
                <c:pt idx="2963">
                  <c:v>43230</c:v>
                </c:pt>
                <c:pt idx="2964">
                  <c:v>43231</c:v>
                </c:pt>
                <c:pt idx="2965">
                  <c:v>43234</c:v>
                </c:pt>
                <c:pt idx="2966">
                  <c:v>43235</c:v>
                </c:pt>
                <c:pt idx="2967">
                  <c:v>43236</c:v>
                </c:pt>
                <c:pt idx="2968">
                  <c:v>43237</c:v>
                </c:pt>
                <c:pt idx="2969">
                  <c:v>43238</c:v>
                </c:pt>
                <c:pt idx="2970">
                  <c:v>43241</c:v>
                </c:pt>
                <c:pt idx="2971">
                  <c:v>43242</c:v>
                </c:pt>
                <c:pt idx="2972">
                  <c:v>43243</c:v>
                </c:pt>
                <c:pt idx="2973">
                  <c:v>43244</c:v>
                </c:pt>
                <c:pt idx="2974">
                  <c:v>43245</c:v>
                </c:pt>
                <c:pt idx="2975">
                  <c:v>43248</c:v>
                </c:pt>
                <c:pt idx="2976">
                  <c:v>43249</c:v>
                </c:pt>
                <c:pt idx="2977">
                  <c:v>43250</c:v>
                </c:pt>
                <c:pt idx="2978">
                  <c:v>43251</c:v>
                </c:pt>
                <c:pt idx="2979">
                  <c:v>43252</c:v>
                </c:pt>
                <c:pt idx="2980">
                  <c:v>43255</c:v>
                </c:pt>
                <c:pt idx="2981">
                  <c:v>43256</c:v>
                </c:pt>
                <c:pt idx="2982">
                  <c:v>43257</c:v>
                </c:pt>
                <c:pt idx="2983">
                  <c:v>43258</c:v>
                </c:pt>
                <c:pt idx="2984">
                  <c:v>43259</c:v>
                </c:pt>
                <c:pt idx="2985">
                  <c:v>43262</c:v>
                </c:pt>
                <c:pt idx="2986">
                  <c:v>43263</c:v>
                </c:pt>
                <c:pt idx="2987">
                  <c:v>43264</c:v>
                </c:pt>
                <c:pt idx="2988">
                  <c:v>43265</c:v>
                </c:pt>
                <c:pt idx="2989">
                  <c:v>43266</c:v>
                </c:pt>
                <c:pt idx="2990">
                  <c:v>43269</c:v>
                </c:pt>
                <c:pt idx="2991">
                  <c:v>43270</c:v>
                </c:pt>
                <c:pt idx="2992">
                  <c:v>43271</c:v>
                </c:pt>
                <c:pt idx="2993">
                  <c:v>43272</c:v>
                </c:pt>
                <c:pt idx="2994">
                  <c:v>43273</c:v>
                </c:pt>
                <c:pt idx="2995">
                  <c:v>43276</c:v>
                </c:pt>
                <c:pt idx="2996">
                  <c:v>43277</c:v>
                </c:pt>
                <c:pt idx="2997">
                  <c:v>43278</c:v>
                </c:pt>
                <c:pt idx="2998">
                  <c:v>43279</c:v>
                </c:pt>
                <c:pt idx="2999">
                  <c:v>43280</c:v>
                </c:pt>
                <c:pt idx="3000">
                  <c:v>43283</c:v>
                </c:pt>
                <c:pt idx="3001">
                  <c:v>43284</c:v>
                </c:pt>
                <c:pt idx="3002">
                  <c:v>43285</c:v>
                </c:pt>
                <c:pt idx="3003">
                  <c:v>43286</c:v>
                </c:pt>
                <c:pt idx="3004">
                  <c:v>43287</c:v>
                </c:pt>
                <c:pt idx="3005">
                  <c:v>43290</c:v>
                </c:pt>
                <c:pt idx="3006">
                  <c:v>43291</c:v>
                </c:pt>
                <c:pt idx="3007">
                  <c:v>43292</c:v>
                </c:pt>
                <c:pt idx="3008">
                  <c:v>43293</c:v>
                </c:pt>
                <c:pt idx="3009">
                  <c:v>43294</c:v>
                </c:pt>
                <c:pt idx="3010">
                  <c:v>43297</c:v>
                </c:pt>
                <c:pt idx="3011">
                  <c:v>43298</c:v>
                </c:pt>
                <c:pt idx="3012">
                  <c:v>43299</c:v>
                </c:pt>
                <c:pt idx="3013">
                  <c:v>43300</c:v>
                </c:pt>
                <c:pt idx="3014">
                  <c:v>43301</c:v>
                </c:pt>
                <c:pt idx="3015">
                  <c:v>43304</c:v>
                </c:pt>
                <c:pt idx="3016">
                  <c:v>43305</c:v>
                </c:pt>
                <c:pt idx="3017">
                  <c:v>43306</c:v>
                </c:pt>
                <c:pt idx="3018">
                  <c:v>43307</c:v>
                </c:pt>
                <c:pt idx="3019">
                  <c:v>43308</c:v>
                </c:pt>
                <c:pt idx="3020">
                  <c:v>43311</c:v>
                </c:pt>
                <c:pt idx="3021">
                  <c:v>43312</c:v>
                </c:pt>
                <c:pt idx="3022">
                  <c:v>43313</c:v>
                </c:pt>
                <c:pt idx="3023">
                  <c:v>43314</c:v>
                </c:pt>
                <c:pt idx="3024">
                  <c:v>43315</c:v>
                </c:pt>
                <c:pt idx="3025">
                  <c:v>43318</c:v>
                </c:pt>
                <c:pt idx="3026">
                  <c:v>43319</c:v>
                </c:pt>
                <c:pt idx="3027">
                  <c:v>43320</c:v>
                </c:pt>
                <c:pt idx="3028">
                  <c:v>43321</c:v>
                </c:pt>
                <c:pt idx="3029">
                  <c:v>43322</c:v>
                </c:pt>
                <c:pt idx="3030">
                  <c:v>43325</c:v>
                </c:pt>
                <c:pt idx="3031">
                  <c:v>43326</c:v>
                </c:pt>
                <c:pt idx="3032">
                  <c:v>43327</c:v>
                </c:pt>
                <c:pt idx="3033">
                  <c:v>43328</c:v>
                </c:pt>
                <c:pt idx="3034">
                  <c:v>43329</c:v>
                </c:pt>
                <c:pt idx="3035">
                  <c:v>43332</c:v>
                </c:pt>
                <c:pt idx="3036">
                  <c:v>43333</c:v>
                </c:pt>
                <c:pt idx="3037">
                  <c:v>43334</c:v>
                </c:pt>
                <c:pt idx="3038">
                  <c:v>43335</c:v>
                </c:pt>
                <c:pt idx="3039">
                  <c:v>43336</c:v>
                </c:pt>
                <c:pt idx="3040">
                  <c:v>43339</c:v>
                </c:pt>
                <c:pt idx="3041">
                  <c:v>43340</c:v>
                </c:pt>
                <c:pt idx="3042">
                  <c:v>43341</c:v>
                </c:pt>
                <c:pt idx="3043">
                  <c:v>43342</c:v>
                </c:pt>
                <c:pt idx="3044">
                  <c:v>43343</c:v>
                </c:pt>
                <c:pt idx="3045">
                  <c:v>43346</c:v>
                </c:pt>
                <c:pt idx="3046">
                  <c:v>43347</c:v>
                </c:pt>
                <c:pt idx="3047">
                  <c:v>43348</c:v>
                </c:pt>
                <c:pt idx="3048">
                  <c:v>43349</c:v>
                </c:pt>
                <c:pt idx="3049">
                  <c:v>43350</c:v>
                </c:pt>
                <c:pt idx="3050">
                  <c:v>43353</c:v>
                </c:pt>
                <c:pt idx="3051">
                  <c:v>43354</c:v>
                </c:pt>
                <c:pt idx="3052">
                  <c:v>43355</c:v>
                </c:pt>
                <c:pt idx="3053">
                  <c:v>43356</c:v>
                </c:pt>
                <c:pt idx="3054">
                  <c:v>43357</c:v>
                </c:pt>
                <c:pt idx="3055">
                  <c:v>43360</c:v>
                </c:pt>
                <c:pt idx="3056">
                  <c:v>43361</c:v>
                </c:pt>
                <c:pt idx="3057">
                  <c:v>43362</c:v>
                </c:pt>
                <c:pt idx="3058">
                  <c:v>43363</c:v>
                </c:pt>
                <c:pt idx="3059">
                  <c:v>43364</c:v>
                </c:pt>
                <c:pt idx="3060">
                  <c:v>43367</c:v>
                </c:pt>
                <c:pt idx="3061">
                  <c:v>43368</c:v>
                </c:pt>
                <c:pt idx="3062">
                  <c:v>43369</c:v>
                </c:pt>
                <c:pt idx="3063">
                  <c:v>43370</c:v>
                </c:pt>
                <c:pt idx="3064">
                  <c:v>43371</c:v>
                </c:pt>
                <c:pt idx="3065">
                  <c:v>43374</c:v>
                </c:pt>
                <c:pt idx="3066">
                  <c:v>43375</c:v>
                </c:pt>
                <c:pt idx="3067">
                  <c:v>43376</c:v>
                </c:pt>
                <c:pt idx="3068">
                  <c:v>43377</c:v>
                </c:pt>
                <c:pt idx="3069">
                  <c:v>43378</c:v>
                </c:pt>
                <c:pt idx="3070">
                  <c:v>43381</c:v>
                </c:pt>
                <c:pt idx="3071">
                  <c:v>43382</c:v>
                </c:pt>
                <c:pt idx="3072">
                  <c:v>43383</c:v>
                </c:pt>
                <c:pt idx="3073">
                  <c:v>43384</c:v>
                </c:pt>
                <c:pt idx="3074">
                  <c:v>43385</c:v>
                </c:pt>
                <c:pt idx="3075">
                  <c:v>43388</c:v>
                </c:pt>
                <c:pt idx="3076">
                  <c:v>43389</c:v>
                </c:pt>
                <c:pt idx="3077">
                  <c:v>43390</c:v>
                </c:pt>
                <c:pt idx="3078">
                  <c:v>43391</c:v>
                </c:pt>
                <c:pt idx="3079">
                  <c:v>43392</c:v>
                </c:pt>
                <c:pt idx="3080">
                  <c:v>43395</c:v>
                </c:pt>
                <c:pt idx="3081">
                  <c:v>43396</c:v>
                </c:pt>
                <c:pt idx="3082">
                  <c:v>43397</c:v>
                </c:pt>
                <c:pt idx="3083">
                  <c:v>43398</c:v>
                </c:pt>
                <c:pt idx="3084">
                  <c:v>43399</c:v>
                </c:pt>
                <c:pt idx="3085">
                  <c:v>43402</c:v>
                </c:pt>
                <c:pt idx="3086">
                  <c:v>43403</c:v>
                </c:pt>
                <c:pt idx="3087">
                  <c:v>43404</c:v>
                </c:pt>
                <c:pt idx="3088">
                  <c:v>43405</c:v>
                </c:pt>
                <c:pt idx="3089">
                  <c:v>43406</c:v>
                </c:pt>
                <c:pt idx="3090">
                  <c:v>43409</c:v>
                </c:pt>
                <c:pt idx="3091">
                  <c:v>43410</c:v>
                </c:pt>
                <c:pt idx="3092">
                  <c:v>43411</c:v>
                </c:pt>
                <c:pt idx="3093">
                  <c:v>43412</c:v>
                </c:pt>
                <c:pt idx="3094">
                  <c:v>43413</c:v>
                </c:pt>
                <c:pt idx="3095">
                  <c:v>43416</c:v>
                </c:pt>
                <c:pt idx="3096">
                  <c:v>43417</c:v>
                </c:pt>
                <c:pt idx="3097">
                  <c:v>43418</c:v>
                </c:pt>
                <c:pt idx="3098">
                  <c:v>43419</c:v>
                </c:pt>
                <c:pt idx="3099">
                  <c:v>43420</c:v>
                </c:pt>
                <c:pt idx="3100">
                  <c:v>43423</c:v>
                </c:pt>
                <c:pt idx="3101">
                  <c:v>43424</c:v>
                </c:pt>
                <c:pt idx="3102">
                  <c:v>43425</c:v>
                </c:pt>
                <c:pt idx="3103">
                  <c:v>43426</c:v>
                </c:pt>
                <c:pt idx="3104">
                  <c:v>43427</c:v>
                </c:pt>
                <c:pt idx="3105">
                  <c:v>43430</c:v>
                </c:pt>
                <c:pt idx="3106">
                  <c:v>43431</c:v>
                </c:pt>
                <c:pt idx="3107">
                  <c:v>43432</c:v>
                </c:pt>
                <c:pt idx="3108">
                  <c:v>43433</c:v>
                </c:pt>
                <c:pt idx="3109">
                  <c:v>43434</c:v>
                </c:pt>
                <c:pt idx="3110">
                  <c:v>43437</c:v>
                </c:pt>
                <c:pt idx="3111">
                  <c:v>43438</c:v>
                </c:pt>
                <c:pt idx="3112">
                  <c:v>43439</c:v>
                </c:pt>
                <c:pt idx="3113">
                  <c:v>43440</c:v>
                </c:pt>
                <c:pt idx="3114">
                  <c:v>43441</c:v>
                </c:pt>
                <c:pt idx="3115">
                  <c:v>43444</c:v>
                </c:pt>
                <c:pt idx="3116">
                  <c:v>43445</c:v>
                </c:pt>
                <c:pt idx="3117">
                  <c:v>43446</c:v>
                </c:pt>
                <c:pt idx="3118">
                  <c:v>43447</c:v>
                </c:pt>
                <c:pt idx="3119">
                  <c:v>43448</c:v>
                </c:pt>
                <c:pt idx="3120">
                  <c:v>43451</c:v>
                </c:pt>
                <c:pt idx="3121">
                  <c:v>43452</c:v>
                </c:pt>
                <c:pt idx="3122">
                  <c:v>43453</c:v>
                </c:pt>
                <c:pt idx="3123">
                  <c:v>43454</c:v>
                </c:pt>
                <c:pt idx="3124">
                  <c:v>43455</c:v>
                </c:pt>
                <c:pt idx="3125">
                  <c:v>43458</c:v>
                </c:pt>
                <c:pt idx="3126">
                  <c:v>43459</c:v>
                </c:pt>
                <c:pt idx="3127">
                  <c:v>43460</c:v>
                </c:pt>
                <c:pt idx="3128">
                  <c:v>43461</c:v>
                </c:pt>
                <c:pt idx="3129">
                  <c:v>43462</c:v>
                </c:pt>
                <c:pt idx="3130">
                  <c:v>43465</c:v>
                </c:pt>
                <c:pt idx="3131">
                  <c:v>43466</c:v>
                </c:pt>
                <c:pt idx="3132">
                  <c:v>43467</c:v>
                </c:pt>
                <c:pt idx="3133">
                  <c:v>43468</c:v>
                </c:pt>
                <c:pt idx="3134">
                  <c:v>43469</c:v>
                </c:pt>
                <c:pt idx="3135">
                  <c:v>43472</c:v>
                </c:pt>
                <c:pt idx="3136">
                  <c:v>43473</c:v>
                </c:pt>
                <c:pt idx="3137">
                  <c:v>43474</c:v>
                </c:pt>
                <c:pt idx="3138">
                  <c:v>43475</c:v>
                </c:pt>
                <c:pt idx="3139">
                  <c:v>43476</c:v>
                </c:pt>
                <c:pt idx="3140">
                  <c:v>43479</c:v>
                </c:pt>
                <c:pt idx="3141">
                  <c:v>43480</c:v>
                </c:pt>
                <c:pt idx="3142">
                  <c:v>43481</c:v>
                </c:pt>
                <c:pt idx="3143">
                  <c:v>43482</c:v>
                </c:pt>
                <c:pt idx="3144">
                  <c:v>43483</c:v>
                </c:pt>
                <c:pt idx="3145">
                  <c:v>43486</c:v>
                </c:pt>
                <c:pt idx="3146">
                  <c:v>43487</c:v>
                </c:pt>
                <c:pt idx="3147">
                  <c:v>43488</c:v>
                </c:pt>
                <c:pt idx="3148">
                  <c:v>43489</c:v>
                </c:pt>
                <c:pt idx="3149">
                  <c:v>43490</c:v>
                </c:pt>
                <c:pt idx="3150">
                  <c:v>43493</c:v>
                </c:pt>
                <c:pt idx="3151">
                  <c:v>43494</c:v>
                </c:pt>
                <c:pt idx="3152">
                  <c:v>43495</c:v>
                </c:pt>
                <c:pt idx="3153">
                  <c:v>43496</c:v>
                </c:pt>
                <c:pt idx="3154">
                  <c:v>43497</c:v>
                </c:pt>
                <c:pt idx="3155">
                  <c:v>43500</c:v>
                </c:pt>
                <c:pt idx="3156">
                  <c:v>43501</c:v>
                </c:pt>
                <c:pt idx="3157">
                  <c:v>43502</c:v>
                </c:pt>
                <c:pt idx="3158">
                  <c:v>43503</c:v>
                </c:pt>
                <c:pt idx="3159">
                  <c:v>43504</c:v>
                </c:pt>
                <c:pt idx="3160">
                  <c:v>43507</c:v>
                </c:pt>
                <c:pt idx="3161">
                  <c:v>43508</c:v>
                </c:pt>
                <c:pt idx="3162">
                  <c:v>43509</c:v>
                </c:pt>
                <c:pt idx="3163">
                  <c:v>43510</c:v>
                </c:pt>
                <c:pt idx="3164">
                  <c:v>43511</c:v>
                </c:pt>
                <c:pt idx="3165">
                  <c:v>43514</c:v>
                </c:pt>
                <c:pt idx="3166">
                  <c:v>43515</c:v>
                </c:pt>
                <c:pt idx="3167">
                  <c:v>43516</c:v>
                </c:pt>
                <c:pt idx="3168">
                  <c:v>43517</c:v>
                </c:pt>
                <c:pt idx="3169">
                  <c:v>43518</c:v>
                </c:pt>
                <c:pt idx="3170">
                  <c:v>43521</c:v>
                </c:pt>
                <c:pt idx="3171">
                  <c:v>43522</c:v>
                </c:pt>
                <c:pt idx="3172">
                  <c:v>43523</c:v>
                </c:pt>
                <c:pt idx="3173">
                  <c:v>43524</c:v>
                </c:pt>
                <c:pt idx="3174">
                  <c:v>43525</c:v>
                </c:pt>
                <c:pt idx="3175">
                  <c:v>43528</c:v>
                </c:pt>
                <c:pt idx="3176">
                  <c:v>43529</c:v>
                </c:pt>
                <c:pt idx="3177">
                  <c:v>43530</c:v>
                </c:pt>
                <c:pt idx="3178">
                  <c:v>43531</c:v>
                </c:pt>
                <c:pt idx="3179">
                  <c:v>43532</c:v>
                </c:pt>
                <c:pt idx="3180">
                  <c:v>43535</c:v>
                </c:pt>
                <c:pt idx="3181">
                  <c:v>43536</c:v>
                </c:pt>
                <c:pt idx="3182">
                  <c:v>43537</c:v>
                </c:pt>
                <c:pt idx="3183">
                  <c:v>43538</c:v>
                </c:pt>
                <c:pt idx="3184">
                  <c:v>43539</c:v>
                </c:pt>
                <c:pt idx="3185">
                  <c:v>43542</c:v>
                </c:pt>
                <c:pt idx="3186">
                  <c:v>43543</c:v>
                </c:pt>
                <c:pt idx="3187">
                  <c:v>43544</c:v>
                </c:pt>
                <c:pt idx="3188">
                  <c:v>43545</c:v>
                </c:pt>
                <c:pt idx="3189">
                  <c:v>43546</c:v>
                </c:pt>
                <c:pt idx="3190">
                  <c:v>43549</c:v>
                </c:pt>
                <c:pt idx="3191">
                  <c:v>43550</c:v>
                </c:pt>
                <c:pt idx="3192">
                  <c:v>43551</c:v>
                </c:pt>
                <c:pt idx="3193">
                  <c:v>43552</c:v>
                </c:pt>
                <c:pt idx="3194">
                  <c:v>43553</c:v>
                </c:pt>
                <c:pt idx="3195">
                  <c:v>43556</c:v>
                </c:pt>
                <c:pt idx="3196">
                  <c:v>43557</c:v>
                </c:pt>
                <c:pt idx="3197">
                  <c:v>43558</c:v>
                </c:pt>
                <c:pt idx="3198">
                  <c:v>43559</c:v>
                </c:pt>
                <c:pt idx="3199">
                  <c:v>43560</c:v>
                </c:pt>
                <c:pt idx="3200">
                  <c:v>43563</c:v>
                </c:pt>
                <c:pt idx="3201">
                  <c:v>43564</c:v>
                </c:pt>
                <c:pt idx="3202">
                  <c:v>43565</c:v>
                </c:pt>
                <c:pt idx="3203">
                  <c:v>43566</c:v>
                </c:pt>
                <c:pt idx="3204">
                  <c:v>43567</c:v>
                </c:pt>
                <c:pt idx="3205">
                  <c:v>43570</c:v>
                </c:pt>
                <c:pt idx="3206">
                  <c:v>43571</c:v>
                </c:pt>
                <c:pt idx="3207">
                  <c:v>43572</c:v>
                </c:pt>
                <c:pt idx="3208">
                  <c:v>43573</c:v>
                </c:pt>
                <c:pt idx="3209">
                  <c:v>43574</c:v>
                </c:pt>
                <c:pt idx="3210">
                  <c:v>43577</c:v>
                </c:pt>
                <c:pt idx="3211">
                  <c:v>43578</c:v>
                </c:pt>
                <c:pt idx="3212">
                  <c:v>43579</c:v>
                </c:pt>
                <c:pt idx="3213">
                  <c:v>43580</c:v>
                </c:pt>
                <c:pt idx="3214">
                  <c:v>43581</c:v>
                </c:pt>
                <c:pt idx="3215">
                  <c:v>43584</c:v>
                </c:pt>
                <c:pt idx="3216">
                  <c:v>43585</c:v>
                </c:pt>
                <c:pt idx="3217">
                  <c:v>43586</c:v>
                </c:pt>
                <c:pt idx="3218">
                  <c:v>43587</c:v>
                </c:pt>
                <c:pt idx="3219">
                  <c:v>43588</c:v>
                </c:pt>
                <c:pt idx="3220">
                  <c:v>43591</c:v>
                </c:pt>
                <c:pt idx="3221">
                  <c:v>43592</c:v>
                </c:pt>
                <c:pt idx="3222">
                  <c:v>43593</c:v>
                </c:pt>
                <c:pt idx="3223">
                  <c:v>43594</c:v>
                </c:pt>
                <c:pt idx="3224">
                  <c:v>43595</c:v>
                </c:pt>
                <c:pt idx="3225">
                  <c:v>43598</c:v>
                </c:pt>
                <c:pt idx="3226">
                  <c:v>43599</c:v>
                </c:pt>
                <c:pt idx="3227">
                  <c:v>43600</c:v>
                </c:pt>
                <c:pt idx="3228">
                  <c:v>43601</c:v>
                </c:pt>
                <c:pt idx="3229">
                  <c:v>43602</c:v>
                </c:pt>
                <c:pt idx="3230">
                  <c:v>43605</c:v>
                </c:pt>
                <c:pt idx="3231">
                  <c:v>43606</c:v>
                </c:pt>
                <c:pt idx="3232">
                  <c:v>43607</c:v>
                </c:pt>
                <c:pt idx="3233">
                  <c:v>43608</c:v>
                </c:pt>
                <c:pt idx="3234">
                  <c:v>43609</c:v>
                </c:pt>
                <c:pt idx="3235">
                  <c:v>43612</c:v>
                </c:pt>
                <c:pt idx="3236">
                  <c:v>43613</c:v>
                </c:pt>
                <c:pt idx="3237">
                  <c:v>43614</c:v>
                </c:pt>
                <c:pt idx="3238">
                  <c:v>43615</c:v>
                </c:pt>
                <c:pt idx="3239">
                  <c:v>43616</c:v>
                </c:pt>
                <c:pt idx="3240">
                  <c:v>43619</c:v>
                </c:pt>
                <c:pt idx="3241">
                  <c:v>43620</c:v>
                </c:pt>
                <c:pt idx="3242">
                  <c:v>43621</c:v>
                </c:pt>
                <c:pt idx="3243">
                  <c:v>43622</c:v>
                </c:pt>
                <c:pt idx="3244">
                  <c:v>43623</c:v>
                </c:pt>
                <c:pt idx="3245">
                  <c:v>43626</c:v>
                </c:pt>
                <c:pt idx="3246">
                  <c:v>43627</c:v>
                </c:pt>
                <c:pt idx="3247">
                  <c:v>43628</c:v>
                </c:pt>
                <c:pt idx="3248">
                  <c:v>43629</c:v>
                </c:pt>
                <c:pt idx="3249">
                  <c:v>43630</c:v>
                </c:pt>
                <c:pt idx="3250">
                  <c:v>43633</c:v>
                </c:pt>
                <c:pt idx="3251">
                  <c:v>43634</c:v>
                </c:pt>
                <c:pt idx="3252">
                  <c:v>43635</c:v>
                </c:pt>
                <c:pt idx="3253">
                  <c:v>43636</c:v>
                </c:pt>
                <c:pt idx="3254">
                  <c:v>43637</c:v>
                </c:pt>
                <c:pt idx="3255">
                  <c:v>43640</c:v>
                </c:pt>
                <c:pt idx="3256">
                  <c:v>43641</c:v>
                </c:pt>
                <c:pt idx="3257">
                  <c:v>43642</c:v>
                </c:pt>
                <c:pt idx="3258">
                  <c:v>43643</c:v>
                </c:pt>
                <c:pt idx="3259">
                  <c:v>43644</c:v>
                </c:pt>
                <c:pt idx="3260">
                  <c:v>43647</c:v>
                </c:pt>
                <c:pt idx="3261">
                  <c:v>43648</c:v>
                </c:pt>
                <c:pt idx="3262">
                  <c:v>43649</c:v>
                </c:pt>
                <c:pt idx="3263">
                  <c:v>43650</c:v>
                </c:pt>
                <c:pt idx="3264">
                  <c:v>43651</c:v>
                </c:pt>
                <c:pt idx="3265">
                  <c:v>43654</c:v>
                </c:pt>
                <c:pt idx="3266">
                  <c:v>43655</c:v>
                </c:pt>
                <c:pt idx="3267">
                  <c:v>43656</c:v>
                </c:pt>
                <c:pt idx="3268">
                  <c:v>43657</c:v>
                </c:pt>
                <c:pt idx="3269">
                  <c:v>43658</c:v>
                </c:pt>
                <c:pt idx="3270">
                  <c:v>43661</c:v>
                </c:pt>
                <c:pt idx="3271">
                  <c:v>43662</c:v>
                </c:pt>
                <c:pt idx="3272">
                  <c:v>43663</c:v>
                </c:pt>
                <c:pt idx="3273">
                  <c:v>43664</c:v>
                </c:pt>
                <c:pt idx="3274">
                  <c:v>43665</c:v>
                </c:pt>
                <c:pt idx="3275">
                  <c:v>43668</c:v>
                </c:pt>
                <c:pt idx="3276">
                  <c:v>43669</c:v>
                </c:pt>
                <c:pt idx="3277">
                  <c:v>43670</c:v>
                </c:pt>
                <c:pt idx="3278">
                  <c:v>43671</c:v>
                </c:pt>
                <c:pt idx="3279">
                  <c:v>43672</c:v>
                </c:pt>
                <c:pt idx="3280">
                  <c:v>43675</c:v>
                </c:pt>
                <c:pt idx="3281">
                  <c:v>43676</c:v>
                </c:pt>
                <c:pt idx="3282">
                  <c:v>43677</c:v>
                </c:pt>
                <c:pt idx="3283">
                  <c:v>43678</c:v>
                </c:pt>
                <c:pt idx="3284">
                  <c:v>43679</c:v>
                </c:pt>
                <c:pt idx="3285">
                  <c:v>43682</c:v>
                </c:pt>
                <c:pt idx="3286">
                  <c:v>43683</c:v>
                </c:pt>
                <c:pt idx="3287">
                  <c:v>43684</c:v>
                </c:pt>
                <c:pt idx="3288">
                  <c:v>43685</c:v>
                </c:pt>
                <c:pt idx="3289">
                  <c:v>43686</c:v>
                </c:pt>
                <c:pt idx="3290">
                  <c:v>43689</c:v>
                </c:pt>
                <c:pt idx="3291">
                  <c:v>43690</c:v>
                </c:pt>
                <c:pt idx="3292">
                  <c:v>43691</c:v>
                </c:pt>
                <c:pt idx="3293">
                  <c:v>43692</c:v>
                </c:pt>
                <c:pt idx="3294">
                  <c:v>43693</c:v>
                </c:pt>
                <c:pt idx="3295">
                  <c:v>43696</c:v>
                </c:pt>
                <c:pt idx="3296">
                  <c:v>43697</c:v>
                </c:pt>
                <c:pt idx="3297">
                  <c:v>43698</c:v>
                </c:pt>
                <c:pt idx="3298">
                  <c:v>43699</c:v>
                </c:pt>
                <c:pt idx="3299">
                  <c:v>43700</c:v>
                </c:pt>
                <c:pt idx="3300">
                  <c:v>43703</c:v>
                </c:pt>
                <c:pt idx="3301">
                  <c:v>43704</c:v>
                </c:pt>
                <c:pt idx="3302">
                  <c:v>43705</c:v>
                </c:pt>
                <c:pt idx="3303">
                  <c:v>43706</c:v>
                </c:pt>
                <c:pt idx="3304">
                  <c:v>43707</c:v>
                </c:pt>
                <c:pt idx="3305">
                  <c:v>43710</c:v>
                </c:pt>
                <c:pt idx="3306">
                  <c:v>43711</c:v>
                </c:pt>
                <c:pt idx="3307">
                  <c:v>43712</c:v>
                </c:pt>
                <c:pt idx="3308">
                  <c:v>43713</c:v>
                </c:pt>
                <c:pt idx="3309">
                  <c:v>43714</c:v>
                </c:pt>
                <c:pt idx="3310">
                  <c:v>43717</c:v>
                </c:pt>
                <c:pt idx="3311">
                  <c:v>43718</c:v>
                </c:pt>
                <c:pt idx="3312">
                  <c:v>43719</c:v>
                </c:pt>
                <c:pt idx="3313">
                  <c:v>43720</c:v>
                </c:pt>
                <c:pt idx="3314">
                  <c:v>43721</c:v>
                </c:pt>
                <c:pt idx="3315">
                  <c:v>43724</c:v>
                </c:pt>
                <c:pt idx="3316">
                  <c:v>43725</c:v>
                </c:pt>
                <c:pt idx="3317">
                  <c:v>43726</c:v>
                </c:pt>
                <c:pt idx="3318">
                  <c:v>43727</c:v>
                </c:pt>
                <c:pt idx="3319">
                  <c:v>43728</c:v>
                </c:pt>
                <c:pt idx="3320">
                  <c:v>43731</c:v>
                </c:pt>
                <c:pt idx="3321">
                  <c:v>43732</c:v>
                </c:pt>
                <c:pt idx="3322">
                  <c:v>43733</c:v>
                </c:pt>
                <c:pt idx="3323">
                  <c:v>43734</c:v>
                </c:pt>
                <c:pt idx="3324">
                  <c:v>43735</c:v>
                </c:pt>
                <c:pt idx="3325">
                  <c:v>43738</c:v>
                </c:pt>
                <c:pt idx="3326">
                  <c:v>43739</c:v>
                </c:pt>
                <c:pt idx="3327">
                  <c:v>43740</c:v>
                </c:pt>
                <c:pt idx="3328">
                  <c:v>43741</c:v>
                </c:pt>
                <c:pt idx="3329">
                  <c:v>43742</c:v>
                </c:pt>
                <c:pt idx="3330">
                  <c:v>43745</c:v>
                </c:pt>
                <c:pt idx="3331">
                  <c:v>43746</c:v>
                </c:pt>
                <c:pt idx="3332">
                  <c:v>43747</c:v>
                </c:pt>
                <c:pt idx="3333">
                  <c:v>43748</c:v>
                </c:pt>
                <c:pt idx="3334">
                  <c:v>43749</c:v>
                </c:pt>
                <c:pt idx="3335">
                  <c:v>43752</c:v>
                </c:pt>
                <c:pt idx="3336">
                  <c:v>43753</c:v>
                </c:pt>
                <c:pt idx="3337">
                  <c:v>43754</c:v>
                </c:pt>
                <c:pt idx="3338">
                  <c:v>43755</c:v>
                </c:pt>
                <c:pt idx="3339">
                  <c:v>43756</c:v>
                </c:pt>
                <c:pt idx="3340">
                  <c:v>43759</c:v>
                </c:pt>
                <c:pt idx="3341">
                  <c:v>43760</c:v>
                </c:pt>
                <c:pt idx="3342">
                  <c:v>43761</c:v>
                </c:pt>
                <c:pt idx="3343">
                  <c:v>43762</c:v>
                </c:pt>
                <c:pt idx="3344">
                  <c:v>43763</c:v>
                </c:pt>
                <c:pt idx="3345">
                  <c:v>43766</c:v>
                </c:pt>
                <c:pt idx="3346">
                  <c:v>43767</c:v>
                </c:pt>
                <c:pt idx="3347">
                  <c:v>43768</c:v>
                </c:pt>
                <c:pt idx="3348">
                  <c:v>43769</c:v>
                </c:pt>
                <c:pt idx="3349">
                  <c:v>43770</c:v>
                </c:pt>
                <c:pt idx="3350">
                  <c:v>43773</c:v>
                </c:pt>
                <c:pt idx="3351">
                  <c:v>43774</c:v>
                </c:pt>
                <c:pt idx="3352">
                  <c:v>43775</c:v>
                </c:pt>
                <c:pt idx="3353">
                  <c:v>43776</c:v>
                </c:pt>
                <c:pt idx="3354">
                  <c:v>43777</c:v>
                </c:pt>
                <c:pt idx="3355">
                  <c:v>43780</c:v>
                </c:pt>
                <c:pt idx="3356">
                  <c:v>43781</c:v>
                </c:pt>
                <c:pt idx="3357">
                  <c:v>43782</c:v>
                </c:pt>
                <c:pt idx="3358">
                  <c:v>43783</c:v>
                </c:pt>
                <c:pt idx="3359">
                  <c:v>43784</c:v>
                </c:pt>
                <c:pt idx="3360">
                  <c:v>43787</c:v>
                </c:pt>
                <c:pt idx="3361">
                  <c:v>43788</c:v>
                </c:pt>
                <c:pt idx="3362">
                  <c:v>43789</c:v>
                </c:pt>
                <c:pt idx="3363">
                  <c:v>43790</c:v>
                </c:pt>
                <c:pt idx="3364">
                  <c:v>43791</c:v>
                </c:pt>
                <c:pt idx="3365">
                  <c:v>43794</c:v>
                </c:pt>
                <c:pt idx="3366">
                  <c:v>43795</c:v>
                </c:pt>
                <c:pt idx="3367">
                  <c:v>43796</c:v>
                </c:pt>
                <c:pt idx="3368">
                  <c:v>43797</c:v>
                </c:pt>
                <c:pt idx="3369">
                  <c:v>43798</c:v>
                </c:pt>
                <c:pt idx="3370">
                  <c:v>43801</c:v>
                </c:pt>
                <c:pt idx="3371">
                  <c:v>43802</c:v>
                </c:pt>
                <c:pt idx="3372">
                  <c:v>43803</c:v>
                </c:pt>
                <c:pt idx="3373">
                  <c:v>43804</c:v>
                </c:pt>
                <c:pt idx="3374">
                  <c:v>43805</c:v>
                </c:pt>
                <c:pt idx="3375">
                  <c:v>43808</c:v>
                </c:pt>
                <c:pt idx="3376">
                  <c:v>43809</c:v>
                </c:pt>
                <c:pt idx="3377">
                  <c:v>43810</c:v>
                </c:pt>
                <c:pt idx="3378">
                  <c:v>43811</c:v>
                </c:pt>
                <c:pt idx="3379">
                  <c:v>43812</c:v>
                </c:pt>
                <c:pt idx="3380">
                  <c:v>43815</c:v>
                </c:pt>
                <c:pt idx="3381">
                  <c:v>43816</c:v>
                </c:pt>
                <c:pt idx="3382">
                  <c:v>43817</c:v>
                </c:pt>
                <c:pt idx="3383">
                  <c:v>43818</c:v>
                </c:pt>
                <c:pt idx="3384">
                  <c:v>43819</c:v>
                </c:pt>
                <c:pt idx="3385">
                  <c:v>43822</c:v>
                </c:pt>
                <c:pt idx="3386">
                  <c:v>43823</c:v>
                </c:pt>
                <c:pt idx="3387">
                  <c:v>43824</c:v>
                </c:pt>
                <c:pt idx="3388">
                  <c:v>43825</c:v>
                </c:pt>
                <c:pt idx="3389">
                  <c:v>43826</c:v>
                </c:pt>
                <c:pt idx="3390">
                  <c:v>43829</c:v>
                </c:pt>
                <c:pt idx="3391">
                  <c:v>43830</c:v>
                </c:pt>
                <c:pt idx="3392">
                  <c:v>43831</c:v>
                </c:pt>
                <c:pt idx="3393">
                  <c:v>43832</c:v>
                </c:pt>
                <c:pt idx="3394">
                  <c:v>43833</c:v>
                </c:pt>
                <c:pt idx="3395">
                  <c:v>43836</c:v>
                </c:pt>
                <c:pt idx="3396">
                  <c:v>43837</c:v>
                </c:pt>
                <c:pt idx="3397">
                  <c:v>43838</c:v>
                </c:pt>
                <c:pt idx="3398">
                  <c:v>43839</c:v>
                </c:pt>
                <c:pt idx="3399">
                  <c:v>43840</c:v>
                </c:pt>
                <c:pt idx="3400">
                  <c:v>43843</c:v>
                </c:pt>
                <c:pt idx="3401">
                  <c:v>43844</c:v>
                </c:pt>
                <c:pt idx="3402">
                  <c:v>43845</c:v>
                </c:pt>
                <c:pt idx="3403">
                  <c:v>43846</c:v>
                </c:pt>
                <c:pt idx="3404">
                  <c:v>43847</c:v>
                </c:pt>
                <c:pt idx="3405">
                  <c:v>43850</c:v>
                </c:pt>
                <c:pt idx="3406">
                  <c:v>43851</c:v>
                </c:pt>
                <c:pt idx="3407">
                  <c:v>43852</c:v>
                </c:pt>
                <c:pt idx="3408">
                  <c:v>43853</c:v>
                </c:pt>
                <c:pt idx="3409">
                  <c:v>43854</c:v>
                </c:pt>
                <c:pt idx="3410">
                  <c:v>43857</c:v>
                </c:pt>
                <c:pt idx="3411">
                  <c:v>43858</c:v>
                </c:pt>
                <c:pt idx="3412">
                  <c:v>43859</c:v>
                </c:pt>
                <c:pt idx="3413">
                  <c:v>43860</c:v>
                </c:pt>
                <c:pt idx="3414">
                  <c:v>43861</c:v>
                </c:pt>
                <c:pt idx="3415">
                  <c:v>43864</c:v>
                </c:pt>
                <c:pt idx="3416">
                  <c:v>43865</c:v>
                </c:pt>
                <c:pt idx="3417">
                  <c:v>43866</c:v>
                </c:pt>
                <c:pt idx="3418">
                  <c:v>43867</c:v>
                </c:pt>
                <c:pt idx="3419">
                  <c:v>43868</c:v>
                </c:pt>
                <c:pt idx="3420">
                  <c:v>43871</c:v>
                </c:pt>
                <c:pt idx="3421">
                  <c:v>43872</c:v>
                </c:pt>
                <c:pt idx="3422">
                  <c:v>43873</c:v>
                </c:pt>
                <c:pt idx="3423">
                  <c:v>43874</c:v>
                </c:pt>
                <c:pt idx="3424">
                  <c:v>43875</c:v>
                </c:pt>
                <c:pt idx="3425">
                  <c:v>43878</c:v>
                </c:pt>
                <c:pt idx="3426">
                  <c:v>43879</c:v>
                </c:pt>
                <c:pt idx="3427">
                  <c:v>43880</c:v>
                </c:pt>
                <c:pt idx="3428">
                  <c:v>43881</c:v>
                </c:pt>
                <c:pt idx="3429">
                  <c:v>43882</c:v>
                </c:pt>
                <c:pt idx="3430">
                  <c:v>43885</c:v>
                </c:pt>
                <c:pt idx="3431">
                  <c:v>43886</c:v>
                </c:pt>
                <c:pt idx="3432">
                  <c:v>43887</c:v>
                </c:pt>
                <c:pt idx="3433">
                  <c:v>43888</c:v>
                </c:pt>
                <c:pt idx="3434">
                  <c:v>43889</c:v>
                </c:pt>
                <c:pt idx="3435">
                  <c:v>43892</c:v>
                </c:pt>
                <c:pt idx="3436">
                  <c:v>43893</c:v>
                </c:pt>
                <c:pt idx="3437">
                  <c:v>43894</c:v>
                </c:pt>
                <c:pt idx="3438">
                  <c:v>43895</c:v>
                </c:pt>
                <c:pt idx="3439">
                  <c:v>43896</c:v>
                </c:pt>
                <c:pt idx="3440">
                  <c:v>43899</c:v>
                </c:pt>
                <c:pt idx="3441">
                  <c:v>43900</c:v>
                </c:pt>
                <c:pt idx="3442">
                  <c:v>43901</c:v>
                </c:pt>
                <c:pt idx="3443">
                  <c:v>43902</c:v>
                </c:pt>
                <c:pt idx="3444">
                  <c:v>43903</c:v>
                </c:pt>
                <c:pt idx="3445">
                  <c:v>43906</c:v>
                </c:pt>
                <c:pt idx="3446">
                  <c:v>43907</c:v>
                </c:pt>
                <c:pt idx="3447">
                  <c:v>43908</c:v>
                </c:pt>
                <c:pt idx="3448">
                  <c:v>43909</c:v>
                </c:pt>
                <c:pt idx="3449">
                  <c:v>43910</c:v>
                </c:pt>
                <c:pt idx="3450">
                  <c:v>43913</c:v>
                </c:pt>
                <c:pt idx="3451">
                  <c:v>43914</c:v>
                </c:pt>
                <c:pt idx="3452">
                  <c:v>43915</c:v>
                </c:pt>
                <c:pt idx="3453">
                  <c:v>43916</c:v>
                </c:pt>
                <c:pt idx="3454">
                  <c:v>43917</c:v>
                </c:pt>
                <c:pt idx="3455">
                  <c:v>43920</c:v>
                </c:pt>
                <c:pt idx="3456">
                  <c:v>43921</c:v>
                </c:pt>
                <c:pt idx="3457">
                  <c:v>43922</c:v>
                </c:pt>
                <c:pt idx="3458">
                  <c:v>43923</c:v>
                </c:pt>
                <c:pt idx="3459">
                  <c:v>43924</c:v>
                </c:pt>
                <c:pt idx="3460">
                  <c:v>43927</c:v>
                </c:pt>
                <c:pt idx="3461">
                  <c:v>43928</c:v>
                </c:pt>
                <c:pt idx="3462">
                  <c:v>43929</c:v>
                </c:pt>
                <c:pt idx="3463">
                  <c:v>43930</c:v>
                </c:pt>
                <c:pt idx="3464">
                  <c:v>43931</c:v>
                </c:pt>
                <c:pt idx="3465">
                  <c:v>43934</c:v>
                </c:pt>
                <c:pt idx="3466">
                  <c:v>43935</c:v>
                </c:pt>
                <c:pt idx="3467">
                  <c:v>43936</c:v>
                </c:pt>
                <c:pt idx="3468">
                  <c:v>43937</c:v>
                </c:pt>
                <c:pt idx="3469">
                  <c:v>43938</c:v>
                </c:pt>
                <c:pt idx="3470">
                  <c:v>43941</c:v>
                </c:pt>
                <c:pt idx="3471">
                  <c:v>43942</c:v>
                </c:pt>
                <c:pt idx="3472">
                  <c:v>43943</c:v>
                </c:pt>
                <c:pt idx="3473">
                  <c:v>43944</c:v>
                </c:pt>
                <c:pt idx="3474">
                  <c:v>43945</c:v>
                </c:pt>
                <c:pt idx="3475">
                  <c:v>43948</c:v>
                </c:pt>
                <c:pt idx="3476">
                  <c:v>43949</c:v>
                </c:pt>
                <c:pt idx="3477">
                  <c:v>43950</c:v>
                </c:pt>
                <c:pt idx="3478">
                  <c:v>43951</c:v>
                </c:pt>
                <c:pt idx="3479">
                  <c:v>43952</c:v>
                </c:pt>
                <c:pt idx="3480">
                  <c:v>43955</c:v>
                </c:pt>
                <c:pt idx="3481">
                  <c:v>43956</c:v>
                </c:pt>
                <c:pt idx="3482">
                  <c:v>43957</c:v>
                </c:pt>
                <c:pt idx="3483">
                  <c:v>43958</c:v>
                </c:pt>
                <c:pt idx="3484">
                  <c:v>43959</c:v>
                </c:pt>
                <c:pt idx="3485">
                  <c:v>43962</c:v>
                </c:pt>
                <c:pt idx="3486">
                  <c:v>43963</c:v>
                </c:pt>
                <c:pt idx="3487">
                  <c:v>43964</c:v>
                </c:pt>
                <c:pt idx="3488">
                  <c:v>43965</c:v>
                </c:pt>
                <c:pt idx="3489">
                  <c:v>43966</c:v>
                </c:pt>
                <c:pt idx="3490">
                  <c:v>43969</c:v>
                </c:pt>
                <c:pt idx="3491">
                  <c:v>43970</c:v>
                </c:pt>
                <c:pt idx="3492">
                  <c:v>43971</c:v>
                </c:pt>
                <c:pt idx="3493">
                  <c:v>43972</c:v>
                </c:pt>
                <c:pt idx="3494">
                  <c:v>43973</c:v>
                </c:pt>
                <c:pt idx="3495">
                  <c:v>43976</c:v>
                </c:pt>
                <c:pt idx="3496">
                  <c:v>43977</c:v>
                </c:pt>
                <c:pt idx="3497">
                  <c:v>43978</c:v>
                </c:pt>
                <c:pt idx="3498">
                  <c:v>43979</c:v>
                </c:pt>
                <c:pt idx="3499">
                  <c:v>43980</c:v>
                </c:pt>
                <c:pt idx="3500">
                  <c:v>43983</c:v>
                </c:pt>
                <c:pt idx="3501">
                  <c:v>43984</c:v>
                </c:pt>
                <c:pt idx="3502">
                  <c:v>43985</c:v>
                </c:pt>
                <c:pt idx="3503">
                  <c:v>43986</c:v>
                </c:pt>
                <c:pt idx="3504">
                  <c:v>43987</c:v>
                </c:pt>
                <c:pt idx="3505">
                  <c:v>43990</c:v>
                </c:pt>
                <c:pt idx="3506">
                  <c:v>43991</c:v>
                </c:pt>
                <c:pt idx="3507">
                  <c:v>43992</c:v>
                </c:pt>
                <c:pt idx="3508">
                  <c:v>43993</c:v>
                </c:pt>
                <c:pt idx="3509">
                  <c:v>43994</c:v>
                </c:pt>
                <c:pt idx="3510">
                  <c:v>43997</c:v>
                </c:pt>
                <c:pt idx="3511">
                  <c:v>43998</c:v>
                </c:pt>
                <c:pt idx="3512">
                  <c:v>43999</c:v>
                </c:pt>
                <c:pt idx="3513">
                  <c:v>44000</c:v>
                </c:pt>
                <c:pt idx="3514">
                  <c:v>44001</c:v>
                </c:pt>
                <c:pt idx="3515">
                  <c:v>44004</c:v>
                </c:pt>
                <c:pt idx="3516">
                  <c:v>44005</c:v>
                </c:pt>
                <c:pt idx="3517">
                  <c:v>44006</c:v>
                </c:pt>
                <c:pt idx="3518">
                  <c:v>44007</c:v>
                </c:pt>
                <c:pt idx="3519">
                  <c:v>44008</c:v>
                </c:pt>
                <c:pt idx="3520">
                  <c:v>44011</c:v>
                </c:pt>
                <c:pt idx="3521">
                  <c:v>44012</c:v>
                </c:pt>
                <c:pt idx="3522">
                  <c:v>44013</c:v>
                </c:pt>
                <c:pt idx="3523">
                  <c:v>44014</c:v>
                </c:pt>
                <c:pt idx="3524">
                  <c:v>44015</c:v>
                </c:pt>
                <c:pt idx="3525">
                  <c:v>44018</c:v>
                </c:pt>
                <c:pt idx="3526">
                  <c:v>44019</c:v>
                </c:pt>
                <c:pt idx="3527">
                  <c:v>44020</c:v>
                </c:pt>
                <c:pt idx="3528">
                  <c:v>44021</c:v>
                </c:pt>
                <c:pt idx="3529">
                  <c:v>44022</c:v>
                </c:pt>
                <c:pt idx="3530">
                  <c:v>44025</c:v>
                </c:pt>
                <c:pt idx="3531">
                  <c:v>44026</c:v>
                </c:pt>
                <c:pt idx="3532">
                  <c:v>44027</c:v>
                </c:pt>
                <c:pt idx="3533">
                  <c:v>44028</c:v>
                </c:pt>
                <c:pt idx="3534">
                  <c:v>44029</c:v>
                </c:pt>
                <c:pt idx="3535">
                  <c:v>44032</c:v>
                </c:pt>
                <c:pt idx="3536">
                  <c:v>44033</c:v>
                </c:pt>
                <c:pt idx="3537">
                  <c:v>44034</c:v>
                </c:pt>
                <c:pt idx="3538">
                  <c:v>44035</c:v>
                </c:pt>
                <c:pt idx="3539">
                  <c:v>44036</c:v>
                </c:pt>
                <c:pt idx="3540">
                  <c:v>44039</c:v>
                </c:pt>
                <c:pt idx="3541">
                  <c:v>44040</c:v>
                </c:pt>
                <c:pt idx="3542">
                  <c:v>44041</c:v>
                </c:pt>
                <c:pt idx="3543">
                  <c:v>44042</c:v>
                </c:pt>
                <c:pt idx="3544">
                  <c:v>44043</c:v>
                </c:pt>
                <c:pt idx="3545">
                  <c:v>44046</c:v>
                </c:pt>
                <c:pt idx="3546">
                  <c:v>44047</c:v>
                </c:pt>
                <c:pt idx="3547">
                  <c:v>44048</c:v>
                </c:pt>
                <c:pt idx="3548">
                  <c:v>44049</c:v>
                </c:pt>
                <c:pt idx="3549">
                  <c:v>44050</c:v>
                </c:pt>
                <c:pt idx="3550">
                  <c:v>44053</c:v>
                </c:pt>
                <c:pt idx="3551">
                  <c:v>44054</c:v>
                </c:pt>
                <c:pt idx="3552">
                  <c:v>44055</c:v>
                </c:pt>
                <c:pt idx="3553">
                  <c:v>44056</c:v>
                </c:pt>
                <c:pt idx="3554">
                  <c:v>44057</c:v>
                </c:pt>
                <c:pt idx="3555">
                  <c:v>44060</c:v>
                </c:pt>
                <c:pt idx="3556">
                  <c:v>44061</c:v>
                </c:pt>
                <c:pt idx="3557">
                  <c:v>44062</c:v>
                </c:pt>
                <c:pt idx="3558">
                  <c:v>44063</c:v>
                </c:pt>
                <c:pt idx="3559">
                  <c:v>44064</c:v>
                </c:pt>
                <c:pt idx="3560">
                  <c:v>44067</c:v>
                </c:pt>
                <c:pt idx="3561">
                  <c:v>44068</c:v>
                </c:pt>
                <c:pt idx="3562">
                  <c:v>44069</c:v>
                </c:pt>
                <c:pt idx="3563">
                  <c:v>44070</c:v>
                </c:pt>
                <c:pt idx="3564">
                  <c:v>44071</c:v>
                </c:pt>
                <c:pt idx="3565">
                  <c:v>44074</c:v>
                </c:pt>
                <c:pt idx="3566">
                  <c:v>44075</c:v>
                </c:pt>
                <c:pt idx="3567">
                  <c:v>44076</c:v>
                </c:pt>
                <c:pt idx="3568">
                  <c:v>44077</c:v>
                </c:pt>
                <c:pt idx="3569">
                  <c:v>44078</c:v>
                </c:pt>
                <c:pt idx="3570">
                  <c:v>44081</c:v>
                </c:pt>
                <c:pt idx="3571">
                  <c:v>44082</c:v>
                </c:pt>
                <c:pt idx="3572">
                  <c:v>44083</c:v>
                </c:pt>
                <c:pt idx="3573">
                  <c:v>44084</c:v>
                </c:pt>
                <c:pt idx="3574">
                  <c:v>44085</c:v>
                </c:pt>
                <c:pt idx="3575">
                  <c:v>44088</c:v>
                </c:pt>
                <c:pt idx="3576">
                  <c:v>44089</c:v>
                </c:pt>
                <c:pt idx="3577">
                  <c:v>44090</c:v>
                </c:pt>
                <c:pt idx="3578">
                  <c:v>44091</c:v>
                </c:pt>
                <c:pt idx="3579">
                  <c:v>44092</c:v>
                </c:pt>
                <c:pt idx="3580">
                  <c:v>44095</c:v>
                </c:pt>
                <c:pt idx="3581">
                  <c:v>44096</c:v>
                </c:pt>
                <c:pt idx="3582">
                  <c:v>44097</c:v>
                </c:pt>
                <c:pt idx="3583">
                  <c:v>44098</c:v>
                </c:pt>
                <c:pt idx="3584">
                  <c:v>44099</c:v>
                </c:pt>
                <c:pt idx="3585">
                  <c:v>44102</c:v>
                </c:pt>
                <c:pt idx="3586">
                  <c:v>44103</c:v>
                </c:pt>
                <c:pt idx="3587">
                  <c:v>44104</c:v>
                </c:pt>
                <c:pt idx="3588">
                  <c:v>44105</c:v>
                </c:pt>
                <c:pt idx="3589">
                  <c:v>44106</c:v>
                </c:pt>
                <c:pt idx="3590">
                  <c:v>44109</c:v>
                </c:pt>
                <c:pt idx="3591">
                  <c:v>44110</c:v>
                </c:pt>
                <c:pt idx="3592">
                  <c:v>44111</c:v>
                </c:pt>
                <c:pt idx="3593">
                  <c:v>44112</c:v>
                </c:pt>
                <c:pt idx="3594">
                  <c:v>44113</c:v>
                </c:pt>
                <c:pt idx="3595">
                  <c:v>44116</c:v>
                </c:pt>
                <c:pt idx="3596">
                  <c:v>44117</c:v>
                </c:pt>
                <c:pt idx="3597">
                  <c:v>44118</c:v>
                </c:pt>
                <c:pt idx="3598">
                  <c:v>44119</c:v>
                </c:pt>
                <c:pt idx="3599">
                  <c:v>44120</c:v>
                </c:pt>
                <c:pt idx="3600">
                  <c:v>44123</c:v>
                </c:pt>
                <c:pt idx="3601">
                  <c:v>44124</c:v>
                </c:pt>
                <c:pt idx="3602">
                  <c:v>44125</c:v>
                </c:pt>
                <c:pt idx="3603">
                  <c:v>44126</c:v>
                </c:pt>
                <c:pt idx="3604">
                  <c:v>44127</c:v>
                </c:pt>
                <c:pt idx="3605">
                  <c:v>44130</c:v>
                </c:pt>
                <c:pt idx="3606">
                  <c:v>44131</c:v>
                </c:pt>
                <c:pt idx="3607">
                  <c:v>44132</c:v>
                </c:pt>
                <c:pt idx="3608">
                  <c:v>44133</c:v>
                </c:pt>
                <c:pt idx="3609">
                  <c:v>44134</c:v>
                </c:pt>
                <c:pt idx="3610">
                  <c:v>44137</c:v>
                </c:pt>
                <c:pt idx="3611">
                  <c:v>44138</c:v>
                </c:pt>
                <c:pt idx="3612">
                  <c:v>44139</c:v>
                </c:pt>
                <c:pt idx="3613">
                  <c:v>44140</c:v>
                </c:pt>
                <c:pt idx="3614">
                  <c:v>44141</c:v>
                </c:pt>
                <c:pt idx="3615">
                  <c:v>44144</c:v>
                </c:pt>
                <c:pt idx="3616">
                  <c:v>44145</c:v>
                </c:pt>
                <c:pt idx="3617">
                  <c:v>44146</c:v>
                </c:pt>
                <c:pt idx="3618">
                  <c:v>44147</c:v>
                </c:pt>
                <c:pt idx="3619">
                  <c:v>44148</c:v>
                </c:pt>
                <c:pt idx="3620">
                  <c:v>44151</c:v>
                </c:pt>
                <c:pt idx="3621">
                  <c:v>44152</c:v>
                </c:pt>
                <c:pt idx="3622">
                  <c:v>44153</c:v>
                </c:pt>
                <c:pt idx="3623">
                  <c:v>44154</c:v>
                </c:pt>
                <c:pt idx="3624">
                  <c:v>44155</c:v>
                </c:pt>
                <c:pt idx="3625">
                  <c:v>44158</c:v>
                </c:pt>
                <c:pt idx="3626">
                  <c:v>44159</c:v>
                </c:pt>
                <c:pt idx="3627">
                  <c:v>44160</c:v>
                </c:pt>
                <c:pt idx="3628">
                  <c:v>44161</c:v>
                </c:pt>
                <c:pt idx="3629">
                  <c:v>44162</c:v>
                </c:pt>
                <c:pt idx="3630">
                  <c:v>44165</c:v>
                </c:pt>
                <c:pt idx="3631">
                  <c:v>44166</c:v>
                </c:pt>
                <c:pt idx="3632">
                  <c:v>44167</c:v>
                </c:pt>
                <c:pt idx="3633">
                  <c:v>44168</c:v>
                </c:pt>
                <c:pt idx="3634">
                  <c:v>44169</c:v>
                </c:pt>
                <c:pt idx="3635">
                  <c:v>44172</c:v>
                </c:pt>
                <c:pt idx="3636">
                  <c:v>44173</c:v>
                </c:pt>
                <c:pt idx="3637">
                  <c:v>44174</c:v>
                </c:pt>
                <c:pt idx="3638">
                  <c:v>44175</c:v>
                </c:pt>
                <c:pt idx="3639">
                  <c:v>44176</c:v>
                </c:pt>
                <c:pt idx="3640">
                  <c:v>44179</c:v>
                </c:pt>
                <c:pt idx="3641">
                  <c:v>44180</c:v>
                </c:pt>
                <c:pt idx="3642">
                  <c:v>44181</c:v>
                </c:pt>
                <c:pt idx="3643">
                  <c:v>44182</c:v>
                </c:pt>
                <c:pt idx="3644">
                  <c:v>44183</c:v>
                </c:pt>
                <c:pt idx="3645">
                  <c:v>44186</c:v>
                </c:pt>
                <c:pt idx="3646">
                  <c:v>44187</c:v>
                </c:pt>
                <c:pt idx="3647">
                  <c:v>44188</c:v>
                </c:pt>
                <c:pt idx="3648">
                  <c:v>44189</c:v>
                </c:pt>
                <c:pt idx="3649">
                  <c:v>44190</c:v>
                </c:pt>
                <c:pt idx="3650">
                  <c:v>44193</c:v>
                </c:pt>
                <c:pt idx="3651">
                  <c:v>44194</c:v>
                </c:pt>
                <c:pt idx="3652">
                  <c:v>44195</c:v>
                </c:pt>
                <c:pt idx="3653">
                  <c:v>44196</c:v>
                </c:pt>
                <c:pt idx="3654">
                  <c:v>44197</c:v>
                </c:pt>
                <c:pt idx="3655">
                  <c:v>44200</c:v>
                </c:pt>
                <c:pt idx="3656">
                  <c:v>44201</c:v>
                </c:pt>
                <c:pt idx="3657">
                  <c:v>44202</c:v>
                </c:pt>
                <c:pt idx="3658">
                  <c:v>44203</c:v>
                </c:pt>
                <c:pt idx="3659">
                  <c:v>44204</c:v>
                </c:pt>
                <c:pt idx="3660">
                  <c:v>44207</c:v>
                </c:pt>
                <c:pt idx="3661">
                  <c:v>44208</c:v>
                </c:pt>
                <c:pt idx="3662">
                  <c:v>44209</c:v>
                </c:pt>
                <c:pt idx="3663">
                  <c:v>44210</c:v>
                </c:pt>
                <c:pt idx="3664">
                  <c:v>44211</c:v>
                </c:pt>
                <c:pt idx="3665">
                  <c:v>44214</c:v>
                </c:pt>
                <c:pt idx="3666">
                  <c:v>44215</c:v>
                </c:pt>
                <c:pt idx="3667">
                  <c:v>44216</c:v>
                </c:pt>
                <c:pt idx="3668">
                  <c:v>44217</c:v>
                </c:pt>
                <c:pt idx="3669">
                  <c:v>44218</c:v>
                </c:pt>
                <c:pt idx="3670">
                  <c:v>44221</c:v>
                </c:pt>
                <c:pt idx="3671">
                  <c:v>44222</c:v>
                </c:pt>
                <c:pt idx="3672">
                  <c:v>44223</c:v>
                </c:pt>
                <c:pt idx="3673">
                  <c:v>44224</c:v>
                </c:pt>
                <c:pt idx="3674">
                  <c:v>44225</c:v>
                </c:pt>
                <c:pt idx="3675">
                  <c:v>44228</c:v>
                </c:pt>
                <c:pt idx="3676">
                  <c:v>44229</c:v>
                </c:pt>
                <c:pt idx="3677">
                  <c:v>44230</c:v>
                </c:pt>
                <c:pt idx="3678">
                  <c:v>44231</c:v>
                </c:pt>
                <c:pt idx="3679">
                  <c:v>44232</c:v>
                </c:pt>
                <c:pt idx="3680">
                  <c:v>44235</c:v>
                </c:pt>
                <c:pt idx="3681">
                  <c:v>44236</c:v>
                </c:pt>
                <c:pt idx="3682">
                  <c:v>44237</c:v>
                </c:pt>
                <c:pt idx="3683">
                  <c:v>44238</c:v>
                </c:pt>
                <c:pt idx="3684">
                  <c:v>44239</c:v>
                </c:pt>
                <c:pt idx="3685">
                  <c:v>44242</c:v>
                </c:pt>
                <c:pt idx="3686">
                  <c:v>44243</c:v>
                </c:pt>
                <c:pt idx="3687">
                  <c:v>44244</c:v>
                </c:pt>
                <c:pt idx="3688">
                  <c:v>44245</c:v>
                </c:pt>
                <c:pt idx="3689">
                  <c:v>44246</c:v>
                </c:pt>
                <c:pt idx="3690">
                  <c:v>44249</c:v>
                </c:pt>
                <c:pt idx="3691">
                  <c:v>44250</c:v>
                </c:pt>
                <c:pt idx="3692">
                  <c:v>44251</c:v>
                </c:pt>
                <c:pt idx="3693">
                  <c:v>44252</c:v>
                </c:pt>
                <c:pt idx="3694">
                  <c:v>44253</c:v>
                </c:pt>
                <c:pt idx="3695">
                  <c:v>44256</c:v>
                </c:pt>
                <c:pt idx="3696">
                  <c:v>44257</c:v>
                </c:pt>
                <c:pt idx="3697">
                  <c:v>44258</c:v>
                </c:pt>
                <c:pt idx="3698">
                  <c:v>44259</c:v>
                </c:pt>
                <c:pt idx="3699">
                  <c:v>44260</c:v>
                </c:pt>
                <c:pt idx="3700">
                  <c:v>44263</c:v>
                </c:pt>
                <c:pt idx="3701">
                  <c:v>44264</c:v>
                </c:pt>
                <c:pt idx="3702">
                  <c:v>44265</c:v>
                </c:pt>
                <c:pt idx="3703">
                  <c:v>44266</c:v>
                </c:pt>
                <c:pt idx="3704">
                  <c:v>44267</c:v>
                </c:pt>
                <c:pt idx="3705">
                  <c:v>44270</c:v>
                </c:pt>
                <c:pt idx="3706">
                  <c:v>44271</c:v>
                </c:pt>
                <c:pt idx="3707">
                  <c:v>44272</c:v>
                </c:pt>
                <c:pt idx="3708">
                  <c:v>44273</c:v>
                </c:pt>
                <c:pt idx="3709">
                  <c:v>44274</c:v>
                </c:pt>
                <c:pt idx="3710">
                  <c:v>44277</c:v>
                </c:pt>
                <c:pt idx="3711">
                  <c:v>44278</c:v>
                </c:pt>
                <c:pt idx="3712">
                  <c:v>44279</c:v>
                </c:pt>
                <c:pt idx="3713">
                  <c:v>44280</c:v>
                </c:pt>
                <c:pt idx="3714">
                  <c:v>44281</c:v>
                </c:pt>
                <c:pt idx="3715">
                  <c:v>44284</c:v>
                </c:pt>
                <c:pt idx="3716">
                  <c:v>44285</c:v>
                </c:pt>
                <c:pt idx="3717">
                  <c:v>44286</c:v>
                </c:pt>
                <c:pt idx="3718">
                  <c:v>44287</c:v>
                </c:pt>
                <c:pt idx="3719">
                  <c:v>44288</c:v>
                </c:pt>
                <c:pt idx="3720">
                  <c:v>44291</c:v>
                </c:pt>
                <c:pt idx="3721">
                  <c:v>44292</c:v>
                </c:pt>
                <c:pt idx="3722">
                  <c:v>44293</c:v>
                </c:pt>
                <c:pt idx="3723">
                  <c:v>44294</c:v>
                </c:pt>
                <c:pt idx="3724">
                  <c:v>44295</c:v>
                </c:pt>
                <c:pt idx="3725">
                  <c:v>44298</c:v>
                </c:pt>
                <c:pt idx="3726">
                  <c:v>44299</c:v>
                </c:pt>
                <c:pt idx="3727">
                  <c:v>44300</c:v>
                </c:pt>
                <c:pt idx="3728">
                  <c:v>44301</c:v>
                </c:pt>
                <c:pt idx="3729">
                  <c:v>44302</c:v>
                </c:pt>
                <c:pt idx="3730">
                  <c:v>44305</c:v>
                </c:pt>
                <c:pt idx="3731">
                  <c:v>44306</c:v>
                </c:pt>
                <c:pt idx="3732">
                  <c:v>44307</c:v>
                </c:pt>
                <c:pt idx="3733">
                  <c:v>44308</c:v>
                </c:pt>
                <c:pt idx="3734">
                  <c:v>44309</c:v>
                </c:pt>
                <c:pt idx="3735">
                  <c:v>44312</c:v>
                </c:pt>
                <c:pt idx="3736">
                  <c:v>44313</c:v>
                </c:pt>
                <c:pt idx="3737">
                  <c:v>44314</c:v>
                </c:pt>
                <c:pt idx="3738">
                  <c:v>44315</c:v>
                </c:pt>
                <c:pt idx="3739">
                  <c:v>44316</c:v>
                </c:pt>
                <c:pt idx="3740">
                  <c:v>44319</c:v>
                </c:pt>
                <c:pt idx="3741">
                  <c:v>44320</c:v>
                </c:pt>
                <c:pt idx="3742">
                  <c:v>44321</c:v>
                </c:pt>
                <c:pt idx="3743">
                  <c:v>44322</c:v>
                </c:pt>
                <c:pt idx="3744">
                  <c:v>44323</c:v>
                </c:pt>
                <c:pt idx="3745">
                  <c:v>44326</c:v>
                </c:pt>
                <c:pt idx="3746">
                  <c:v>44327</c:v>
                </c:pt>
                <c:pt idx="3747">
                  <c:v>44328</c:v>
                </c:pt>
                <c:pt idx="3748">
                  <c:v>44329</c:v>
                </c:pt>
                <c:pt idx="3749">
                  <c:v>44330</c:v>
                </c:pt>
                <c:pt idx="3750">
                  <c:v>44333</c:v>
                </c:pt>
                <c:pt idx="3751">
                  <c:v>44334</c:v>
                </c:pt>
                <c:pt idx="3752">
                  <c:v>44335</c:v>
                </c:pt>
                <c:pt idx="3753">
                  <c:v>44336</c:v>
                </c:pt>
                <c:pt idx="3754">
                  <c:v>44337</c:v>
                </c:pt>
                <c:pt idx="3755">
                  <c:v>44340</c:v>
                </c:pt>
                <c:pt idx="3756">
                  <c:v>44341</c:v>
                </c:pt>
                <c:pt idx="3757">
                  <c:v>44342</c:v>
                </c:pt>
                <c:pt idx="3758">
                  <c:v>44343</c:v>
                </c:pt>
                <c:pt idx="3759">
                  <c:v>44344</c:v>
                </c:pt>
                <c:pt idx="3760">
                  <c:v>44347</c:v>
                </c:pt>
                <c:pt idx="3761">
                  <c:v>44348</c:v>
                </c:pt>
                <c:pt idx="3762">
                  <c:v>44349</c:v>
                </c:pt>
                <c:pt idx="3763">
                  <c:v>44350</c:v>
                </c:pt>
                <c:pt idx="3764">
                  <c:v>44351</c:v>
                </c:pt>
                <c:pt idx="3765">
                  <c:v>44354</c:v>
                </c:pt>
                <c:pt idx="3766">
                  <c:v>44355</c:v>
                </c:pt>
                <c:pt idx="3767">
                  <c:v>44356</c:v>
                </c:pt>
                <c:pt idx="3768">
                  <c:v>44357</c:v>
                </c:pt>
                <c:pt idx="3769">
                  <c:v>44358</c:v>
                </c:pt>
                <c:pt idx="3770">
                  <c:v>44361</c:v>
                </c:pt>
                <c:pt idx="3771">
                  <c:v>44362</c:v>
                </c:pt>
                <c:pt idx="3772">
                  <c:v>44363</c:v>
                </c:pt>
                <c:pt idx="3773">
                  <c:v>44364</c:v>
                </c:pt>
                <c:pt idx="3774">
                  <c:v>44365</c:v>
                </c:pt>
                <c:pt idx="3775">
                  <c:v>44368</c:v>
                </c:pt>
                <c:pt idx="3776">
                  <c:v>44369</c:v>
                </c:pt>
                <c:pt idx="3777">
                  <c:v>44370</c:v>
                </c:pt>
                <c:pt idx="3778">
                  <c:v>44371</c:v>
                </c:pt>
                <c:pt idx="3779">
                  <c:v>44372</c:v>
                </c:pt>
                <c:pt idx="3780">
                  <c:v>44375</c:v>
                </c:pt>
                <c:pt idx="3781">
                  <c:v>44376</c:v>
                </c:pt>
                <c:pt idx="3782">
                  <c:v>44377</c:v>
                </c:pt>
                <c:pt idx="3783">
                  <c:v>44378</c:v>
                </c:pt>
                <c:pt idx="3784">
                  <c:v>44379</c:v>
                </c:pt>
                <c:pt idx="3785">
                  <c:v>44382</c:v>
                </c:pt>
                <c:pt idx="3786">
                  <c:v>44383</c:v>
                </c:pt>
                <c:pt idx="3787">
                  <c:v>44384</c:v>
                </c:pt>
                <c:pt idx="3788">
                  <c:v>44385</c:v>
                </c:pt>
                <c:pt idx="3789">
                  <c:v>44386</c:v>
                </c:pt>
                <c:pt idx="3790">
                  <c:v>44389</c:v>
                </c:pt>
                <c:pt idx="3791">
                  <c:v>44390</c:v>
                </c:pt>
                <c:pt idx="3792">
                  <c:v>44391</c:v>
                </c:pt>
                <c:pt idx="3793">
                  <c:v>44392</c:v>
                </c:pt>
                <c:pt idx="3794">
                  <c:v>44393</c:v>
                </c:pt>
                <c:pt idx="3795">
                  <c:v>44396</c:v>
                </c:pt>
                <c:pt idx="3796">
                  <c:v>44397</c:v>
                </c:pt>
                <c:pt idx="3797">
                  <c:v>44398</c:v>
                </c:pt>
                <c:pt idx="3798">
                  <c:v>44399</c:v>
                </c:pt>
                <c:pt idx="3799">
                  <c:v>44400</c:v>
                </c:pt>
                <c:pt idx="3800">
                  <c:v>44403</c:v>
                </c:pt>
                <c:pt idx="3801">
                  <c:v>44404</c:v>
                </c:pt>
                <c:pt idx="3802">
                  <c:v>44405</c:v>
                </c:pt>
                <c:pt idx="3803">
                  <c:v>44406</c:v>
                </c:pt>
                <c:pt idx="3804">
                  <c:v>44407</c:v>
                </c:pt>
                <c:pt idx="3805">
                  <c:v>44410</c:v>
                </c:pt>
                <c:pt idx="3806">
                  <c:v>44411</c:v>
                </c:pt>
                <c:pt idx="3807">
                  <c:v>44412</c:v>
                </c:pt>
                <c:pt idx="3808">
                  <c:v>44413</c:v>
                </c:pt>
                <c:pt idx="3809">
                  <c:v>44414</c:v>
                </c:pt>
                <c:pt idx="3810">
                  <c:v>44417</c:v>
                </c:pt>
                <c:pt idx="3811">
                  <c:v>44418</c:v>
                </c:pt>
                <c:pt idx="3812">
                  <c:v>44419</c:v>
                </c:pt>
                <c:pt idx="3813">
                  <c:v>44420</c:v>
                </c:pt>
                <c:pt idx="3814">
                  <c:v>44421</c:v>
                </c:pt>
                <c:pt idx="3815">
                  <c:v>44424</c:v>
                </c:pt>
                <c:pt idx="3816">
                  <c:v>44425</c:v>
                </c:pt>
                <c:pt idx="3817">
                  <c:v>44426</c:v>
                </c:pt>
                <c:pt idx="3818">
                  <c:v>44427</c:v>
                </c:pt>
                <c:pt idx="3819">
                  <c:v>44428</c:v>
                </c:pt>
                <c:pt idx="3820">
                  <c:v>44431</c:v>
                </c:pt>
                <c:pt idx="3821">
                  <c:v>44432</c:v>
                </c:pt>
                <c:pt idx="3822">
                  <c:v>44433</c:v>
                </c:pt>
                <c:pt idx="3823">
                  <c:v>44434</c:v>
                </c:pt>
                <c:pt idx="3824">
                  <c:v>44435</c:v>
                </c:pt>
                <c:pt idx="3825">
                  <c:v>44438</c:v>
                </c:pt>
                <c:pt idx="3826">
                  <c:v>44439</c:v>
                </c:pt>
                <c:pt idx="3827">
                  <c:v>44440</c:v>
                </c:pt>
                <c:pt idx="3828">
                  <c:v>44441</c:v>
                </c:pt>
                <c:pt idx="3829">
                  <c:v>44442</c:v>
                </c:pt>
                <c:pt idx="3830">
                  <c:v>44445</c:v>
                </c:pt>
                <c:pt idx="3831">
                  <c:v>44446</c:v>
                </c:pt>
                <c:pt idx="3832">
                  <c:v>44447</c:v>
                </c:pt>
                <c:pt idx="3833">
                  <c:v>44448</c:v>
                </c:pt>
                <c:pt idx="3834">
                  <c:v>44449</c:v>
                </c:pt>
                <c:pt idx="3835">
                  <c:v>44452</c:v>
                </c:pt>
                <c:pt idx="3836">
                  <c:v>44453</c:v>
                </c:pt>
                <c:pt idx="3837">
                  <c:v>44454</c:v>
                </c:pt>
                <c:pt idx="3838">
                  <c:v>44455</c:v>
                </c:pt>
                <c:pt idx="3839">
                  <c:v>44456</c:v>
                </c:pt>
                <c:pt idx="3840">
                  <c:v>44459</c:v>
                </c:pt>
                <c:pt idx="3841">
                  <c:v>44460</c:v>
                </c:pt>
                <c:pt idx="3842">
                  <c:v>44461</c:v>
                </c:pt>
                <c:pt idx="3843">
                  <c:v>44462</c:v>
                </c:pt>
                <c:pt idx="3844">
                  <c:v>44463</c:v>
                </c:pt>
                <c:pt idx="3845">
                  <c:v>44466</c:v>
                </c:pt>
                <c:pt idx="3846">
                  <c:v>44467</c:v>
                </c:pt>
                <c:pt idx="3847">
                  <c:v>44468</c:v>
                </c:pt>
                <c:pt idx="3848">
                  <c:v>44469</c:v>
                </c:pt>
                <c:pt idx="3849">
                  <c:v>44470</c:v>
                </c:pt>
                <c:pt idx="3850">
                  <c:v>44473</c:v>
                </c:pt>
                <c:pt idx="3851">
                  <c:v>44474</c:v>
                </c:pt>
                <c:pt idx="3852">
                  <c:v>44475</c:v>
                </c:pt>
                <c:pt idx="3853">
                  <c:v>44476</c:v>
                </c:pt>
                <c:pt idx="3854">
                  <c:v>44477</c:v>
                </c:pt>
                <c:pt idx="3855">
                  <c:v>44480</c:v>
                </c:pt>
                <c:pt idx="3856">
                  <c:v>44481</c:v>
                </c:pt>
                <c:pt idx="3857">
                  <c:v>44482</c:v>
                </c:pt>
                <c:pt idx="3858">
                  <c:v>44483</c:v>
                </c:pt>
                <c:pt idx="3859">
                  <c:v>44484</c:v>
                </c:pt>
                <c:pt idx="3860">
                  <c:v>44487</c:v>
                </c:pt>
                <c:pt idx="3861">
                  <c:v>44488</c:v>
                </c:pt>
                <c:pt idx="3862">
                  <c:v>44489</c:v>
                </c:pt>
                <c:pt idx="3863">
                  <c:v>44490</c:v>
                </c:pt>
                <c:pt idx="3864">
                  <c:v>44491</c:v>
                </c:pt>
                <c:pt idx="3865">
                  <c:v>44494</c:v>
                </c:pt>
                <c:pt idx="3866">
                  <c:v>44495</c:v>
                </c:pt>
                <c:pt idx="3867">
                  <c:v>44496</c:v>
                </c:pt>
                <c:pt idx="3868">
                  <c:v>44497</c:v>
                </c:pt>
                <c:pt idx="3869">
                  <c:v>44498</c:v>
                </c:pt>
                <c:pt idx="3870">
                  <c:v>44501</c:v>
                </c:pt>
                <c:pt idx="3871">
                  <c:v>44502</c:v>
                </c:pt>
                <c:pt idx="3872">
                  <c:v>44503</c:v>
                </c:pt>
                <c:pt idx="3873">
                  <c:v>44504</c:v>
                </c:pt>
                <c:pt idx="3874">
                  <c:v>44505</c:v>
                </c:pt>
                <c:pt idx="3875">
                  <c:v>44508</c:v>
                </c:pt>
                <c:pt idx="3876">
                  <c:v>44509</c:v>
                </c:pt>
                <c:pt idx="3877">
                  <c:v>44510</c:v>
                </c:pt>
                <c:pt idx="3878">
                  <c:v>44511</c:v>
                </c:pt>
                <c:pt idx="3879">
                  <c:v>44512</c:v>
                </c:pt>
                <c:pt idx="3880">
                  <c:v>44515</c:v>
                </c:pt>
                <c:pt idx="3881">
                  <c:v>44516</c:v>
                </c:pt>
                <c:pt idx="3882">
                  <c:v>44517</c:v>
                </c:pt>
                <c:pt idx="3883">
                  <c:v>44518</c:v>
                </c:pt>
                <c:pt idx="3884">
                  <c:v>44519</c:v>
                </c:pt>
                <c:pt idx="3885">
                  <c:v>44522</c:v>
                </c:pt>
                <c:pt idx="3886">
                  <c:v>44523</c:v>
                </c:pt>
                <c:pt idx="3887">
                  <c:v>44524</c:v>
                </c:pt>
                <c:pt idx="3888">
                  <c:v>44525</c:v>
                </c:pt>
                <c:pt idx="3889">
                  <c:v>44526</c:v>
                </c:pt>
                <c:pt idx="3890">
                  <c:v>44529</c:v>
                </c:pt>
                <c:pt idx="3891">
                  <c:v>44530</c:v>
                </c:pt>
                <c:pt idx="3892">
                  <c:v>44531</c:v>
                </c:pt>
                <c:pt idx="3893">
                  <c:v>44532</c:v>
                </c:pt>
                <c:pt idx="3894">
                  <c:v>44533</c:v>
                </c:pt>
                <c:pt idx="3895">
                  <c:v>44536</c:v>
                </c:pt>
                <c:pt idx="3896">
                  <c:v>44537</c:v>
                </c:pt>
                <c:pt idx="3897">
                  <c:v>44538</c:v>
                </c:pt>
                <c:pt idx="3898">
                  <c:v>44539</c:v>
                </c:pt>
                <c:pt idx="3899">
                  <c:v>44540</c:v>
                </c:pt>
                <c:pt idx="3900">
                  <c:v>44543</c:v>
                </c:pt>
                <c:pt idx="3901">
                  <c:v>44544</c:v>
                </c:pt>
                <c:pt idx="3902">
                  <c:v>44545</c:v>
                </c:pt>
                <c:pt idx="3903">
                  <c:v>44546</c:v>
                </c:pt>
                <c:pt idx="3904">
                  <c:v>44547</c:v>
                </c:pt>
                <c:pt idx="3905">
                  <c:v>44550</c:v>
                </c:pt>
                <c:pt idx="3906">
                  <c:v>44551</c:v>
                </c:pt>
                <c:pt idx="3907">
                  <c:v>44552</c:v>
                </c:pt>
                <c:pt idx="3908">
                  <c:v>44553</c:v>
                </c:pt>
                <c:pt idx="3909">
                  <c:v>44554</c:v>
                </c:pt>
                <c:pt idx="3910">
                  <c:v>44557</c:v>
                </c:pt>
                <c:pt idx="3911">
                  <c:v>44558</c:v>
                </c:pt>
                <c:pt idx="3912">
                  <c:v>44559</c:v>
                </c:pt>
                <c:pt idx="3913">
                  <c:v>44560</c:v>
                </c:pt>
                <c:pt idx="3914">
                  <c:v>44561</c:v>
                </c:pt>
                <c:pt idx="3915">
                  <c:v>44564</c:v>
                </c:pt>
                <c:pt idx="3916">
                  <c:v>44565</c:v>
                </c:pt>
                <c:pt idx="3917">
                  <c:v>44566</c:v>
                </c:pt>
                <c:pt idx="3918">
                  <c:v>44567</c:v>
                </c:pt>
                <c:pt idx="3919">
                  <c:v>44568</c:v>
                </c:pt>
                <c:pt idx="3920">
                  <c:v>44571</c:v>
                </c:pt>
                <c:pt idx="3921">
                  <c:v>44572</c:v>
                </c:pt>
                <c:pt idx="3922">
                  <c:v>44573</c:v>
                </c:pt>
                <c:pt idx="3923">
                  <c:v>44574</c:v>
                </c:pt>
                <c:pt idx="3924">
                  <c:v>44575</c:v>
                </c:pt>
                <c:pt idx="3925">
                  <c:v>44578</c:v>
                </c:pt>
                <c:pt idx="3926">
                  <c:v>44579</c:v>
                </c:pt>
                <c:pt idx="3927">
                  <c:v>44580</c:v>
                </c:pt>
                <c:pt idx="3928">
                  <c:v>44581</c:v>
                </c:pt>
                <c:pt idx="3929">
                  <c:v>44582</c:v>
                </c:pt>
                <c:pt idx="3930">
                  <c:v>44585</c:v>
                </c:pt>
                <c:pt idx="3931">
                  <c:v>44586</c:v>
                </c:pt>
                <c:pt idx="3932">
                  <c:v>44587</c:v>
                </c:pt>
                <c:pt idx="3933">
                  <c:v>44588</c:v>
                </c:pt>
                <c:pt idx="3934">
                  <c:v>44589</c:v>
                </c:pt>
                <c:pt idx="3935">
                  <c:v>44592</c:v>
                </c:pt>
                <c:pt idx="3936">
                  <c:v>44593</c:v>
                </c:pt>
                <c:pt idx="3937">
                  <c:v>44594</c:v>
                </c:pt>
                <c:pt idx="3938">
                  <c:v>44595</c:v>
                </c:pt>
                <c:pt idx="3939">
                  <c:v>44596</c:v>
                </c:pt>
                <c:pt idx="3940">
                  <c:v>44599</c:v>
                </c:pt>
                <c:pt idx="3941">
                  <c:v>44600</c:v>
                </c:pt>
                <c:pt idx="3942">
                  <c:v>44601</c:v>
                </c:pt>
                <c:pt idx="3943">
                  <c:v>44602</c:v>
                </c:pt>
                <c:pt idx="3944">
                  <c:v>44603</c:v>
                </c:pt>
                <c:pt idx="3945">
                  <c:v>44606</c:v>
                </c:pt>
                <c:pt idx="3946">
                  <c:v>44607</c:v>
                </c:pt>
                <c:pt idx="3947">
                  <c:v>44608</c:v>
                </c:pt>
                <c:pt idx="3948">
                  <c:v>44609</c:v>
                </c:pt>
                <c:pt idx="3949">
                  <c:v>44610</c:v>
                </c:pt>
                <c:pt idx="3950">
                  <c:v>44613</c:v>
                </c:pt>
                <c:pt idx="3951">
                  <c:v>44614</c:v>
                </c:pt>
                <c:pt idx="3952">
                  <c:v>44615</c:v>
                </c:pt>
                <c:pt idx="3953">
                  <c:v>44616</c:v>
                </c:pt>
                <c:pt idx="3954">
                  <c:v>44617</c:v>
                </c:pt>
                <c:pt idx="3955">
                  <c:v>44620</c:v>
                </c:pt>
                <c:pt idx="3956">
                  <c:v>44621</c:v>
                </c:pt>
                <c:pt idx="3957">
                  <c:v>44622</c:v>
                </c:pt>
                <c:pt idx="3958">
                  <c:v>44623</c:v>
                </c:pt>
                <c:pt idx="3959">
                  <c:v>44624</c:v>
                </c:pt>
                <c:pt idx="3960">
                  <c:v>44627</c:v>
                </c:pt>
                <c:pt idx="3961">
                  <c:v>44628</c:v>
                </c:pt>
                <c:pt idx="3962">
                  <c:v>44629</c:v>
                </c:pt>
                <c:pt idx="3963">
                  <c:v>44630</c:v>
                </c:pt>
                <c:pt idx="3964">
                  <c:v>44631</c:v>
                </c:pt>
                <c:pt idx="3965">
                  <c:v>44634</c:v>
                </c:pt>
                <c:pt idx="3966">
                  <c:v>44635</c:v>
                </c:pt>
                <c:pt idx="3967">
                  <c:v>44636</c:v>
                </c:pt>
                <c:pt idx="3968">
                  <c:v>44637</c:v>
                </c:pt>
                <c:pt idx="3969">
                  <c:v>44638</c:v>
                </c:pt>
                <c:pt idx="3970">
                  <c:v>44641</c:v>
                </c:pt>
                <c:pt idx="3971">
                  <c:v>44642</c:v>
                </c:pt>
                <c:pt idx="3972">
                  <c:v>44643</c:v>
                </c:pt>
                <c:pt idx="3973">
                  <c:v>44644</c:v>
                </c:pt>
                <c:pt idx="3974">
                  <c:v>44645</c:v>
                </c:pt>
                <c:pt idx="3975">
                  <c:v>44648</c:v>
                </c:pt>
                <c:pt idx="3976">
                  <c:v>44649</c:v>
                </c:pt>
                <c:pt idx="3977">
                  <c:v>44650</c:v>
                </c:pt>
                <c:pt idx="3978">
                  <c:v>44651</c:v>
                </c:pt>
                <c:pt idx="3979">
                  <c:v>44652</c:v>
                </c:pt>
                <c:pt idx="3980">
                  <c:v>44655</c:v>
                </c:pt>
                <c:pt idx="3981">
                  <c:v>44656</c:v>
                </c:pt>
                <c:pt idx="3982">
                  <c:v>44657</c:v>
                </c:pt>
                <c:pt idx="3983">
                  <c:v>44658</c:v>
                </c:pt>
                <c:pt idx="3984">
                  <c:v>44659</c:v>
                </c:pt>
                <c:pt idx="3985">
                  <c:v>44662</c:v>
                </c:pt>
                <c:pt idx="3986">
                  <c:v>44663</c:v>
                </c:pt>
                <c:pt idx="3987">
                  <c:v>44664</c:v>
                </c:pt>
                <c:pt idx="3988">
                  <c:v>44665</c:v>
                </c:pt>
                <c:pt idx="3989">
                  <c:v>44666</c:v>
                </c:pt>
                <c:pt idx="3990">
                  <c:v>44669</c:v>
                </c:pt>
                <c:pt idx="3991">
                  <c:v>44670</c:v>
                </c:pt>
                <c:pt idx="3992">
                  <c:v>44671</c:v>
                </c:pt>
                <c:pt idx="3993">
                  <c:v>44672</c:v>
                </c:pt>
                <c:pt idx="3994">
                  <c:v>44673</c:v>
                </c:pt>
                <c:pt idx="3995">
                  <c:v>44676</c:v>
                </c:pt>
                <c:pt idx="3996">
                  <c:v>44677</c:v>
                </c:pt>
                <c:pt idx="3997">
                  <c:v>44678</c:v>
                </c:pt>
                <c:pt idx="3998">
                  <c:v>44679</c:v>
                </c:pt>
                <c:pt idx="3999">
                  <c:v>44680</c:v>
                </c:pt>
                <c:pt idx="4000">
                  <c:v>44683</c:v>
                </c:pt>
                <c:pt idx="4001">
                  <c:v>44684</c:v>
                </c:pt>
                <c:pt idx="4002">
                  <c:v>44685</c:v>
                </c:pt>
                <c:pt idx="4003">
                  <c:v>44686</c:v>
                </c:pt>
                <c:pt idx="4004">
                  <c:v>44687</c:v>
                </c:pt>
                <c:pt idx="4005">
                  <c:v>44690</c:v>
                </c:pt>
                <c:pt idx="4006">
                  <c:v>44691</c:v>
                </c:pt>
                <c:pt idx="4007">
                  <c:v>44692</c:v>
                </c:pt>
                <c:pt idx="4008">
                  <c:v>44693</c:v>
                </c:pt>
                <c:pt idx="4009">
                  <c:v>44694</c:v>
                </c:pt>
                <c:pt idx="4010">
                  <c:v>44697</c:v>
                </c:pt>
                <c:pt idx="4011">
                  <c:v>44698</c:v>
                </c:pt>
                <c:pt idx="4012">
                  <c:v>44699</c:v>
                </c:pt>
                <c:pt idx="4013">
                  <c:v>44700</c:v>
                </c:pt>
                <c:pt idx="4014">
                  <c:v>44701</c:v>
                </c:pt>
                <c:pt idx="4015">
                  <c:v>44704</c:v>
                </c:pt>
                <c:pt idx="4016">
                  <c:v>44705</c:v>
                </c:pt>
                <c:pt idx="4017">
                  <c:v>44706</c:v>
                </c:pt>
                <c:pt idx="4018">
                  <c:v>44707</c:v>
                </c:pt>
                <c:pt idx="4019">
                  <c:v>44708</c:v>
                </c:pt>
                <c:pt idx="4020">
                  <c:v>44711</c:v>
                </c:pt>
                <c:pt idx="4021">
                  <c:v>44712</c:v>
                </c:pt>
                <c:pt idx="4022">
                  <c:v>44713</c:v>
                </c:pt>
                <c:pt idx="4023">
                  <c:v>44714</c:v>
                </c:pt>
                <c:pt idx="4024">
                  <c:v>44715</c:v>
                </c:pt>
                <c:pt idx="4025">
                  <c:v>44718</c:v>
                </c:pt>
                <c:pt idx="4026">
                  <c:v>44719</c:v>
                </c:pt>
                <c:pt idx="4027">
                  <c:v>44720</c:v>
                </c:pt>
                <c:pt idx="4028">
                  <c:v>44721</c:v>
                </c:pt>
                <c:pt idx="4029">
                  <c:v>44722</c:v>
                </c:pt>
                <c:pt idx="4030">
                  <c:v>44725</c:v>
                </c:pt>
                <c:pt idx="4031">
                  <c:v>44726</c:v>
                </c:pt>
                <c:pt idx="4032">
                  <c:v>44727</c:v>
                </c:pt>
                <c:pt idx="4033">
                  <c:v>44728</c:v>
                </c:pt>
                <c:pt idx="4034">
                  <c:v>44729</c:v>
                </c:pt>
                <c:pt idx="4035">
                  <c:v>44732</c:v>
                </c:pt>
                <c:pt idx="4036">
                  <c:v>44733</c:v>
                </c:pt>
                <c:pt idx="4037">
                  <c:v>44734</c:v>
                </c:pt>
                <c:pt idx="4038">
                  <c:v>44735</c:v>
                </c:pt>
                <c:pt idx="4039">
                  <c:v>44736</c:v>
                </c:pt>
                <c:pt idx="4040">
                  <c:v>44739</c:v>
                </c:pt>
                <c:pt idx="4041">
                  <c:v>44740</c:v>
                </c:pt>
                <c:pt idx="4042">
                  <c:v>44741</c:v>
                </c:pt>
                <c:pt idx="4043">
                  <c:v>44742</c:v>
                </c:pt>
                <c:pt idx="4044">
                  <c:v>44743</c:v>
                </c:pt>
                <c:pt idx="4045">
                  <c:v>44746</c:v>
                </c:pt>
                <c:pt idx="4046">
                  <c:v>44747</c:v>
                </c:pt>
                <c:pt idx="4047">
                  <c:v>44748</c:v>
                </c:pt>
                <c:pt idx="4048">
                  <c:v>44749</c:v>
                </c:pt>
                <c:pt idx="4049">
                  <c:v>44750</c:v>
                </c:pt>
                <c:pt idx="4050">
                  <c:v>44753</c:v>
                </c:pt>
                <c:pt idx="4051">
                  <c:v>44754</c:v>
                </c:pt>
                <c:pt idx="4052">
                  <c:v>44755</c:v>
                </c:pt>
                <c:pt idx="4053">
                  <c:v>44756</c:v>
                </c:pt>
                <c:pt idx="4054">
                  <c:v>44757</c:v>
                </c:pt>
                <c:pt idx="4055">
                  <c:v>44760</c:v>
                </c:pt>
                <c:pt idx="4056">
                  <c:v>44761</c:v>
                </c:pt>
                <c:pt idx="4057">
                  <c:v>44762</c:v>
                </c:pt>
                <c:pt idx="4058">
                  <c:v>44763</c:v>
                </c:pt>
                <c:pt idx="4059">
                  <c:v>44764</c:v>
                </c:pt>
                <c:pt idx="4060">
                  <c:v>44767</c:v>
                </c:pt>
                <c:pt idx="4061">
                  <c:v>44768</c:v>
                </c:pt>
                <c:pt idx="4062">
                  <c:v>44769</c:v>
                </c:pt>
                <c:pt idx="4063">
                  <c:v>44770</c:v>
                </c:pt>
                <c:pt idx="4064">
                  <c:v>44771</c:v>
                </c:pt>
                <c:pt idx="4065">
                  <c:v>44774</c:v>
                </c:pt>
                <c:pt idx="4066">
                  <c:v>44775</c:v>
                </c:pt>
                <c:pt idx="4067">
                  <c:v>44776</c:v>
                </c:pt>
                <c:pt idx="4068">
                  <c:v>44777</c:v>
                </c:pt>
                <c:pt idx="4069">
                  <c:v>44778</c:v>
                </c:pt>
                <c:pt idx="4070">
                  <c:v>44781</c:v>
                </c:pt>
                <c:pt idx="4071">
                  <c:v>44782</c:v>
                </c:pt>
                <c:pt idx="4072">
                  <c:v>44783</c:v>
                </c:pt>
                <c:pt idx="4073">
                  <c:v>44784</c:v>
                </c:pt>
                <c:pt idx="4074">
                  <c:v>44785</c:v>
                </c:pt>
                <c:pt idx="4075">
                  <c:v>44788</c:v>
                </c:pt>
                <c:pt idx="4076">
                  <c:v>44789</c:v>
                </c:pt>
                <c:pt idx="4077">
                  <c:v>44790</c:v>
                </c:pt>
                <c:pt idx="4078">
                  <c:v>44791</c:v>
                </c:pt>
                <c:pt idx="4079">
                  <c:v>44792</c:v>
                </c:pt>
                <c:pt idx="4080">
                  <c:v>44795</c:v>
                </c:pt>
                <c:pt idx="4081">
                  <c:v>44796</c:v>
                </c:pt>
                <c:pt idx="4082">
                  <c:v>44797</c:v>
                </c:pt>
                <c:pt idx="4083">
                  <c:v>44798</c:v>
                </c:pt>
                <c:pt idx="4084">
                  <c:v>44799</c:v>
                </c:pt>
                <c:pt idx="4085">
                  <c:v>44802</c:v>
                </c:pt>
                <c:pt idx="4086">
                  <c:v>44803</c:v>
                </c:pt>
                <c:pt idx="4087">
                  <c:v>44804</c:v>
                </c:pt>
                <c:pt idx="4088">
                  <c:v>44805</c:v>
                </c:pt>
                <c:pt idx="4089">
                  <c:v>44806</c:v>
                </c:pt>
                <c:pt idx="4090">
                  <c:v>44809</c:v>
                </c:pt>
                <c:pt idx="4091">
                  <c:v>44810</c:v>
                </c:pt>
                <c:pt idx="4092">
                  <c:v>44811</c:v>
                </c:pt>
                <c:pt idx="4093">
                  <c:v>44812</c:v>
                </c:pt>
                <c:pt idx="4094">
                  <c:v>44813</c:v>
                </c:pt>
                <c:pt idx="4095">
                  <c:v>44816</c:v>
                </c:pt>
                <c:pt idx="4096">
                  <c:v>44817</c:v>
                </c:pt>
                <c:pt idx="4097">
                  <c:v>44818</c:v>
                </c:pt>
                <c:pt idx="4098">
                  <c:v>44819</c:v>
                </c:pt>
                <c:pt idx="4099">
                  <c:v>44820</c:v>
                </c:pt>
                <c:pt idx="4100">
                  <c:v>44823</c:v>
                </c:pt>
                <c:pt idx="4101">
                  <c:v>44824</c:v>
                </c:pt>
                <c:pt idx="4102">
                  <c:v>44825</c:v>
                </c:pt>
                <c:pt idx="4103">
                  <c:v>44826</c:v>
                </c:pt>
                <c:pt idx="4104">
                  <c:v>44827</c:v>
                </c:pt>
                <c:pt idx="4105">
                  <c:v>44830</c:v>
                </c:pt>
                <c:pt idx="4106">
                  <c:v>44831</c:v>
                </c:pt>
                <c:pt idx="4107">
                  <c:v>44832</c:v>
                </c:pt>
                <c:pt idx="4108">
                  <c:v>44833</c:v>
                </c:pt>
                <c:pt idx="4109">
                  <c:v>44834</c:v>
                </c:pt>
                <c:pt idx="4110">
                  <c:v>44837</c:v>
                </c:pt>
                <c:pt idx="4111">
                  <c:v>44838</c:v>
                </c:pt>
                <c:pt idx="4112">
                  <c:v>44839</c:v>
                </c:pt>
                <c:pt idx="4113">
                  <c:v>44840</c:v>
                </c:pt>
                <c:pt idx="4114">
                  <c:v>44841</c:v>
                </c:pt>
                <c:pt idx="4115">
                  <c:v>44844</c:v>
                </c:pt>
                <c:pt idx="4116">
                  <c:v>44845</c:v>
                </c:pt>
                <c:pt idx="4117">
                  <c:v>44846</c:v>
                </c:pt>
                <c:pt idx="4118">
                  <c:v>44847</c:v>
                </c:pt>
                <c:pt idx="4119">
                  <c:v>44848</c:v>
                </c:pt>
                <c:pt idx="4120">
                  <c:v>44851</c:v>
                </c:pt>
                <c:pt idx="4121">
                  <c:v>44852</c:v>
                </c:pt>
                <c:pt idx="4122">
                  <c:v>44853</c:v>
                </c:pt>
                <c:pt idx="4123">
                  <c:v>44854</c:v>
                </c:pt>
                <c:pt idx="4124">
                  <c:v>44855</c:v>
                </c:pt>
                <c:pt idx="4125">
                  <c:v>44858</c:v>
                </c:pt>
                <c:pt idx="4126">
                  <c:v>44859</c:v>
                </c:pt>
                <c:pt idx="4127">
                  <c:v>44860</c:v>
                </c:pt>
                <c:pt idx="4128">
                  <c:v>44861</c:v>
                </c:pt>
                <c:pt idx="4129">
                  <c:v>44862</c:v>
                </c:pt>
                <c:pt idx="4130">
                  <c:v>44865</c:v>
                </c:pt>
                <c:pt idx="4131">
                  <c:v>44866</c:v>
                </c:pt>
                <c:pt idx="4132">
                  <c:v>44867</c:v>
                </c:pt>
                <c:pt idx="4133">
                  <c:v>44868</c:v>
                </c:pt>
                <c:pt idx="4134">
                  <c:v>44869</c:v>
                </c:pt>
                <c:pt idx="4135">
                  <c:v>44872</c:v>
                </c:pt>
                <c:pt idx="4136">
                  <c:v>44873</c:v>
                </c:pt>
                <c:pt idx="4137">
                  <c:v>44874</c:v>
                </c:pt>
                <c:pt idx="4138">
                  <c:v>44875</c:v>
                </c:pt>
                <c:pt idx="4139">
                  <c:v>44876</c:v>
                </c:pt>
                <c:pt idx="4140">
                  <c:v>44879</c:v>
                </c:pt>
                <c:pt idx="4141">
                  <c:v>44880</c:v>
                </c:pt>
                <c:pt idx="4142">
                  <c:v>44881</c:v>
                </c:pt>
                <c:pt idx="4143">
                  <c:v>44882</c:v>
                </c:pt>
                <c:pt idx="4144">
                  <c:v>44883</c:v>
                </c:pt>
                <c:pt idx="4145">
                  <c:v>44886</c:v>
                </c:pt>
                <c:pt idx="4146">
                  <c:v>44887</c:v>
                </c:pt>
                <c:pt idx="4147">
                  <c:v>44888</c:v>
                </c:pt>
                <c:pt idx="4148">
                  <c:v>44889</c:v>
                </c:pt>
                <c:pt idx="4149">
                  <c:v>44890</c:v>
                </c:pt>
                <c:pt idx="4150">
                  <c:v>44893</c:v>
                </c:pt>
                <c:pt idx="4151">
                  <c:v>44894</c:v>
                </c:pt>
                <c:pt idx="4152">
                  <c:v>44895</c:v>
                </c:pt>
                <c:pt idx="4153">
                  <c:v>44896</c:v>
                </c:pt>
                <c:pt idx="4154">
                  <c:v>44897</c:v>
                </c:pt>
                <c:pt idx="4155">
                  <c:v>44900</c:v>
                </c:pt>
                <c:pt idx="4156">
                  <c:v>44901</c:v>
                </c:pt>
                <c:pt idx="4157">
                  <c:v>44902</c:v>
                </c:pt>
                <c:pt idx="4158">
                  <c:v>44903</c:v>
                </c:pt>
                <c:pt idx="4159">
                  <c:v>44904</c:v>
                </c:pt>
                <c:pt idx="4160">
                  <c:v>44907</c:v>
                </c:pt>
                <c:pt idx="4161">
                  <c:v>44908</c:v>
                </c:pt>
                <c:pt idx="4162">
                  <c:v>44909</c:v>
                </c:pt>
                <c:pt idx="4163">
                  <c:v>44910</c:v>
                </c:pt>
                <c:pt idx="4164">
                  <c:v>44911</c:v>
                </c:pt>
                <c:pt idx="4165">
                  <c:v>44914</c:v>
                </c:pt>
                <c:pt idx="4166">
                  <c:v>44915</c:v>
                </c:pt>
                <c:pt idx="4167">
                  <c:v>44916</c:v>
                </c:pt>
                <c:pt idx="4168">
                  <c:v>44917</c:v>
                </c:pt>
                <c:pt idx="4169">
                  <c:v>44918</c:v>
                </c:pt>
                <c:pt idx="4170">
                  <c:v>44921</c:v>
                </c:pt>
                <c:pt idx="4171">
                  <c:v>44922</c:v>
                </c:pt>
                <c:pt idx="4172">
                  <c:v>44923</c:v>
                </c:pt>
                <c:pt idx="4173">
                  <c:v>44924</c:v>
                </c:pt>
                <c:pt idx="4174">
                  <c:v>44925</c:v>
                </c:pt>
                <c:pt idx="4175">
                  <c:v>44928</c:v>
                </c:pt>
                <c:pt idx="4176">
                  <c:v>44929</c:v>
                </c:pt>
                <c:pt idx="4177">
                  <c:v>44930</c:v>
                </c:pt>
                <c:pt idx="4178">
                  <c:v>44931</c:v>
                </c:pt>
                <c:pt idx="4179">
                  <c:v>44932</c:v>
                </c:pt>
                <c:pt idx="4180">
                  <c:v>44935</c:v>
                </c:pt>
                <c:pt idx="4181">
                  <c:v>44936</c:v>
                </c:pt>
                <c:pt idx="4182">
                  <c:v>44937</c:v>
                </c:pt>
                <c:pt idx="4183">
                  <c:v>44938</c:v>
                </c:pt>
                <c:pt idx="4184">
                  <c:v>44939</c:v>
                </c:pt>
                <c:pt idx="4185">
                  <c:v>44942</c:v>
                </c:pt>
                <c:pt idx="4186">
                  <c:v>44943</c:v>
                </c:pt>
                <c:pt idx="4187">
                  <c:v>44944</c:v>
                </c:pt>
                <c:pt idx="4188">
                  <c:v>44945</c:v>
                </c:pt>
                <c:pt idx="4189">
                  <c:v>44946</c:v>
                </c:pt>
                <c:pt idx="4190">
                  <c:v>44949</c:v>
                </c:pt>
                <c:pt idx="4191">
                  <c:v>44950</c:v>
                </c:pt>
                <c:pt idx="4192">
                  <c:v>44951</c:v>
                </c:pt>
                <c:pt idx="4193">
                  <c:v>44952</c:v>
                </c:pt>
                <c:pt idx="4194">
                  <c:v>44953</c:v>
                </c:pt>
                <c:pt idx="4195">
                  <c:v>44956</c:v>
                </c:pt>
                <c:pt idx="4196">
                  <c:v>44957</c:v>
                </c:pt>
                <c:pt idx="4197">
                  <c:v>44958</c:v>
                </c:pt>
                <c:pt idx="4198">
                  <c:v>44959</c:v>
                </c:pt>
                <c:pt idx="4199">
                  <c:v>44960</c:v>
                </c:pt>
                <c:pt idx="4200">
                  <c:v>44963</c:v>
                </c:pt>
                <c:pt idx="4201">
                  <c:v>44964</c:v>
                </c:pt>
                <c:pt idx="4202">
                  <c:v>44965</c:v>
                </c:pt>
                <c:pt idx="4203">
                  <c:v>44966</c:v>
                </c:pt>
                <c:pt idx="4204">
                  <c:v>44967</c:v>
                </c:pt>
                <c:pt idx="4205">
                  <c:v>44970</c:v>
                </c:pt>
                <c:pt idx="4206">
                  <c:v>44971</c:v>
                </c:pt>
                <c:pt idx="4207">
                  <c:v>44972</c:v>
                </c:pt>
                <c:pt idx="4208">
                  <c:v>44973</c:v>
                </c:pt>
                <c:pt idx="4209">
                  <c:v>44974</c:v>
                </c:pt>
                <c:pt idx="4210">
                  <c:v>44977</c:v>
                </c:pt>
                <c:pt idx="4211">
                  <c:v>44978</c:v>
                </c:pt>
                <c:pt idx="4212">
                  <c:v>44979</c:v>
                </c:pt>
                <c:pt idx="4213">
                  <c:v>44980</c:v>
                </c:pt>
                <c:pt idx="4214">
                  <c:v>44981</c:v>
                </c:pt>
                <c:pt idx="4215">
                  <c:v>44984</c:v>
                </c:pt>
                <c:pt idx="4216">
                  <c:v>44985</c:v>
                </c:pt>
                <c:pt idx="4217">
                  <c:v>44986</c:v>
                </c:pt>
                <c:pt idx="4218">
                  <c:v>44987</c:v>
                </c:pt>
                <c:pt idx="4219">
                  <c:v>44988</c:v>
                </c:pt>
                <c:pt idx="4220">
                  <c:v>44991</c:v>
                </c:pt>
                <c:pt idx="4221">
                  <c:v>44992</c:v>
                </c:pt>
                <c:pt idx="4222">
                  <c:v>44993</c:v>
                </c:pt>
                <c:pt idx="4223">
                  <c:v>44994</c:v>
                </c:pt>
                <c:pt idx="4224">
                  <c:v>44995</c:v>
                </c:pt>
                <c:pt idx="4225">
                  <c:v>44998</c:v>
                </c:pt>
                <c:pt idx="4226">
                  <c:v>44999</c:v>
                </c:pt>
                <c:pt idx="4227">
                  <c:v>45000</c:v>
                </c:pt>
                <c:pt idx="4228">
                  <c:v>45001</c:v>
                </c:pt>
                <c:pt idx="4229">
                  <c:v>45002</c:v>
                </c:pt>
                <c:pt idx="4230">
                  <c:v>45005</c:v>
                </c:pt>
                <c:pt idx="4231">
                  <c:v>45006</c:v>
                </c:pt>
                <c:pt idx="4232">
                  <c:v>45007</c:v>
                </c:pt>
                <c:pt idx="4233">
                  <c:v>45008</c:v>
                </c:pt>
                <c:pt idx="4234">
                  <c:v>45009</c:v>
                </c:pt>
                <c:pt idx="4235">
                  <c:v>45012</c:v>
                </c:pt>
                <c:pt idx="4236">
                  <c:v>45013</c:v>
                </c:pt>
                <c:pt idx="4237">
                  <c:v>45014</c:v>
                </c:pt>
                <c:pt idx="4238">
                  <c:v>45015</c:v>
                </c:pt>
                <c:pt idx="4239">
                  <c:v>45016</c:v>
                </c:pt>
                <c:pt idx="4240">
                  <c:v>45019</c:v>
                </c:pt>
                <c:pt idx="4241">
                  <c:v>45020</c:v>
                </c:pt>
                <c:pt idx="4242">
                  <c:v>45021</c:v>
                </c:pt>
                <c:pt idx="4243">
                  <c:v>45022</c:v>
                </c:pt>
                <c:pt idx="4244">
                  <c:v>45023</c:v>
                </c:pt>
                <c:pt idx="4245">
                  <c:v>45026</c:v>
                </c:pt>
                <c:pt idx="4246">
                  <c:v>45027</c:v>
                </c:pt>
                <c:pt idx="4247">
                  <c:v>45028</c:v>
                </c:pt>
                <c:pt idx="4248">
                  <c:v>45029</c:v>
                </c:pt>
                <c:pt idx="4249">
                  <c:v>45030</c:v>
                </c:pt>
                <c:pt idx="4250">
                  <c:v>45033</c:v>
                </c:pt>
                <c:pt idx="4251">
                  <c:v>45034</c:v>
                </c:pt>
                <c:pt idx="4252">
                  <c:v>45035</c:v>
                </c:pt>
                <c:pt idx="4253">
                  <c:v>45036</c:v>
                </c:pt>
                <c:pt idx="4254">
                  <c:v>45037</c:v>
                </c:pt>
                <c:pt idx="4255">
                  <c:v>45040</c:v>
                </c:pt>
                <c:pt idx="4256">
                  <c:v>45041</c:v>
                </c:pt>
                <c:pt idx="4257">
                  <c:v>45042</c:v>
                </c:pt>
                <c:pt idx="4258">
                  <c:v>45043</c:v>
                </c:pt>
                <c:pt idx="4259">
                  <c:v>45044</c:v>
                </c:pt>
                <c:pt idx="4260">
                  <c:v>45047</c:v>
                </c:pt>
                <c:pt idx="4261">
                  <c:v>45048</c:v>
                </c:pt>
                <c:pt idx="4262">
                  <c:v>45049</c:v>
                </c:pt>
                <c:pt idx="4263">
                  <c:v>45050</c:v>
                </c:pt>
                <c:pt idx="4264">
                  <c:v>45051</c:v>
                </c:pt>
                <c:pt idx="4265">
                  <c:v>45054</c:v>
                </c:pt>
                <c:pt idx="4266">
                  <c:v>45055</c:v>
                </c:pt>
                <c:pt idx="4267">
                  <c:v>45056</c:v>
                </c:pt>
                <c:pt idx="4268">
                  <c:v>45057</c:v>
                </c:pt>
                <c:pt idx="4269">
                  <c:v>45058</c:v>
                </c:pt>
                <c:pt idx="4270">
                  <c:v>45061</c:v>
                </c:pt>
                <c:pt idx="4271">
                  <c:v>45062</c:v>
                </c:pt>
                <c:pt idx="4272">
                  <c:v>45063</c:v>
                </c:pt>
                <c:pt idx="4273">
                  <c:v>45064</c:v>
                </c:pt>
                <c:pt idx="4274">
                  <c:v>45065</c:v>
                </c:pt>
                <c:pt idx="4275">
                  <c:v>45068</c:v>
                </c:pt>
                <c:pt idx="4276">
                  <c:v>45069</c:v>
                </c:pt>
                <c:pt idx="4277">
                  <c:v>45070</c:v>
                </c:pt>
                <c:pt idx="4278">
                  <c:v>45071</c:v>
                </c:pt>
                <c:pt idx="4279">
                  <c:v>45072</c:v>
                </c:pt>
                <c:pt idx="4280">
                  <c:v>45075</c:v>
                </c:pt>
                <c:pt idx="4281">
                  <c:v>45076</c:v>
                </c:pt>
                <c:pt idx="4282">
                  <c:v>45077</c:v>
                </c:pt>
                <c:pt idx="4283">
                  <c:v>45078</c:v>
                </c:pt>
                <c:pt idx="4284">
                  <c:v>45079</c:v>
                </c:pt>
                <c:pt idx="4285">
                  <c:v>45082</c:v>
                </c:pt>
                <c:pt idx="4286">
                  <c:v>45083</c:v>
                </c:pt>
                <c:pt idx="4287">
                  <c:v>45084</c:v>
                </c:pt>
                <c:pt idx="4288">
                  <c:v>45085</c:v>
                </c:pt>
                <c:pt idx="4289">
                  <c:v>45086</c:v>
                </c:pt>
                <c:pt idx="4290">
                  <c:v>45089</c:v>
                </c:pt>
                <c:pt idx="4291">
                  <c:v>45090</c:v>
                </c:pt>
                <c:pt idx="4292">
                  <c:v>45091</c:v>
                </c:pt>
                <c:pt idx="4293">
                  <c:v>45092</c:v>
                </c:pt>
                <c:pt idx="4294">
                  <c:v>45093</c:v>
                </c:pt>
                <c:pt idx="4295">
                  <c:v>45096</c:v>
                </c:pt>
                <c:pt idx="4296">
                  <c:v>45097</c:v>
                </c:pt>
                <c:pt idx="4297">
                  <c:v>45098</c:v>
                </c:pt>
                <c:pt idx="4298">
                  <c:v>45099</c:v>
                </c:pt>
                <c:pt idx="4299">
                  <c:v>45100</c:v>
                </c:pt>
                <c:pt idx="4300">
                  <c:v>45103</c:v>
                </c:pt>
                <c:pt idx="4301">
                  <c:v>45104</c:v>
                </c:pt>
                <c:pt idx="4302">
                  <c:v>45105</c:v>
                </c:pt>
                <c:pt idx="4303">
                  <c:v>45106</c:v>
                </c:pt>
                <c:pt idx="4304">
                  <c:v>45107</c:v>
                </c:pt>
                <c:pt idx="4305">
                  <c:v>45110</c:v>
                </c:pt>
                <c:pt idx="4306">
                  <c:v>45111</c:v>
                </c:pt>
                <c:pt idx="4307">
                  <c:v>45112</c:v>
                </c:pt>
                <c:pt idx="4308">
                  <c:v>45113</c:v>
                </c:pt>
                <c:pt idx="4309">
                  <c:v>45114</c:v>
                </c:pt>
                <c:pt idx="4310">
                  <c:v>45117</c:v>
                </c:pt>
                <c:pt idx="4311">
                  <c:v>45118</c:v>
                </c:pt>
                <c:pt idx="4312">
                  <c:v>45119</c:v>
                </c:pt>
                <c:pt idx="4313">
                  <c:v>45120</c:v>
                </c:pt>
                <c:pt idx="4314">
                  <c:v>45121</c:v>
                </c:pt>
                <c:pt idx="4315">
                  <c:v>45124</c:v>
                </c:pt>
                <c:pt idx="4316">
                  <c:v>45125</c:v>
                </c:pt>
                <c:pt idx="4317">
                  <c:v>45126</c:v>
                </c:pt>
                <c:pt idx="4318">
                  <c:v>45127</c:v>
                </c:pt>
                <c:pt idx="4319">
                  <c:v>45128</c:v>
                </c:pt>
                <c:pt idx="4320">
                  <c:v>45131</c:v>
                </c:pt>
                <c:pt idx="4321">
                  <c:v>45132</c:v>
                </c:pt>
                <c:pt idx="4322">
                  <c:v>45133</c:v>
                </c:pt>
                <c:pt idx="4323">
                  <c:v>45134</c:v>
                </c:pt>
                <c:pt idx="4324">
                  <c:v>45135</c:v>
                </c:pt>
                <c:pt idx="4325">
                  <c:v>45138</c:v>
                </c:pt>
                <c:pt idx="4326">
                  <c:v>45139</c:v>
                </c:pt>
                <c:pt idx="4327">
                  <c:v>45140</c:v>
                </c:pt>
                <c:pt idx="4328">
                  <c:v>45141</c:v>
                </c:pt>
                <c:pt idx="4329">
                  <c:v>45142</c:v>
                </c:pt>
                <c:pt idx="4330">
                  <c:v>45145</c:v>
                </c:pt>
                <c:pt idx="4331">
                  <c:v>45146</c:v>
                </c:pt>
                <c:pt idx="4332">
                  <c:v>45147</c:v>
                </c:pt>
                <c:pt idx="4333">
                  <c:v>45148</c:v>
                </c:pt>
                <c:pt idx="4334">
                  <c:v>45149</c:v>
                </c:pt>
                <c:pt idx="4335">
                  <c:v>45152</c:v>
                </c:pt>
                <c:pt idx="4336">
                  <c:v>45153</c:v>
                </c:pt>
                <c:pt idx="4337">
                  <c:v>45154</c:v>
                </c:pt>
                <c:pt idx="4338">
                  <c:v>45155</c:v>
                </c:pt>
                <c:pt idx="4339">
                  <c:v>45156</c:v>
                </c:pt>
                <c:pt idx="4340">
                  <c:v>45159</c:v>
                </c:pt>
                <c:pt idx="4341">
                  <c:v>45160</c:v>
                </c:pt>
                <c:pt idx="4342">
                  <c:v>45161</c:v>
                </c:pt>
                <c:pt idx="4343">
                  <c:v>45162</c:v>
                </c:pt>
                <c:pt idx="4344">
                  <c:v>45163</c:v>
                </c:pt>
                <c:pt idx="4345">
                  <c:v>45166</c:v>
                </c:pt>
                <c:pt idx="4346">
                  <c:v>45167</c:v>
                </c:pt>
                <c:pt idx="4347">
                  <c:v>45168</c:v>
                </c:pt>
                <c:pt idx="4348">
                  <c:v>45169</c:v>
                </c:pt>
                <c:pt idx="4349">
                  <c:v>45170</c:v>
                </c:pt>
                <c:pt idx="4350">
                  <c:v>45173</c:v>
                </c:pt>
                <c:pt idx="4351">
                  <c:v>45174</c:v>
                </c:pt>
                <c:pt idx="4352">
                  <c:v>45175</c:v>
                </c:pt>
                <c:pt idx="4353">
                  <c:v>45176</c:v>
                </c:pt>
                <c:pt idx="4354">
                  <c:v>45177</c:v>
                </c:pt>
                <c:pt idx="4355">
                  <c:v>45180</c:v>
                </c:pt>
                <c:pt idx="4356">
                  <c:v>45181</c:v>
                </c:pt>
                <c:pt idx="4357">
                  <c:v>45182</c:v>
                </c:pt>
                <c:pt idx="4358">
                  <c:v>45183</c:v>
                </c:pt>
                <c:pt idx="4359">
                  <c:v>45184</c:v>
                </c:pt>
                <c:pt idx="4360">
                  <c:v>45187</c:v>
                </c:pt>
                <c:pt idx="4361">
                  <c:v>45188</c:v>
                </c:pt>
                <c:pt idx="4362">
                  <c:v>45189</c:v>
                </c:pt>
                <c:pt idx="4363">
                  <c:v>45190</c:v>
                </c:pt>
                <c:pt idx="4364">
                  <c:v>45191</c:v>
                </c:pt>
                <c:pt idx="4365">
                  <c:v>45194</c:v>
                </c:pt>
                <c:pt idx="4366">
                  <c:v>45195</c:v>
                </c:pt>
                <c:pt idx="4367">
                  <c:v>45196</c:v>
                </c:pt>
                <c:pt idx="4368">
                  <c:v>45197</c:v>
                </c:pt>
                <c:pt idx="4369">
                  <c:v>45198</c:v>
                </c:pt>
                <c:pt idx="4370">
                  <c:v>45201</c:v>
                </c:pt>
                <c:pt idx="4371">
                  <c:v>45202</c:v>
                </c:pt>
                <c:pt idx="4372">
                  <c:v>45203</c:v>
                </c:pt>
                <c:pt idx="4373">
                  <c:v>45204</c:v>
                </c:pt>
                <c:pt idx="4374">
                  <c:v>45205</c:v>
                </c:pt>
                <c:pt idx="4375">
                  <c:v>45208</c:v>
                </c:pt>
                <c:pt idx="4376">
                  <c:v>45209</c:v>
                </c:pt>
                <c:pt idx="4377">
                  <c:v>45210</c:v>
                </c:pt>
                <c:pt idx="4378">
                  <c:v>45211</c:v>
                </c:pt>
                <c:pt idx="4379">
                  <c:v>45212</c:v>
                </c:pt>
                <c:pt idx="4380">
                  <c:v>45215</c:v>
                </c:pt>
                <c:pt idx="4381">
                  <c:v>45216</c:v>
                </c:pt>
                <c:pt idx="4382">
                  <c:v>45217</c:v>
                </c:pt>
                <c:pt idx="4383">
                  <c:v>45218</c:v>
                </c:pt>
                <c:pt idx="4384">
                  <c:v>45219</c:v>
                </c:pt>
                <c:pt idx="4385">
                  <c:v>45222</c:v>
                </c:pt>
                <c:pt idx="4386">
                  <c:v>45223</c:v>
                </c:pt>
                <c:pt idx="4387">
                  <c:v>45224</c:v>
                </c:pt>
                <c:pt idx="4388">
                  <c:v>45225</c:v>
                </c:pt>
                <c:pt idx="4389">
                  <c:v>45226</c:v>
                </c:pt>
                <c:pt idx="4390">
                  <c:v>45229</c:v>
                </c:pt>
                <c:pt idx="4391">
                  <c:v>45230</c:v>
                </c:pt>
                <c:pt idx="4392">
                  <c:v>45231</c:v>
                </c:pt>
                <c:pt idx="4393">
                  <c:v>45232</c:v>
                </c:pt>
                <c:pt idx="4394">
                  <c:v>45233</c:v>
                </c:pt>
                <c:pt idx="4395">
                  <c:v>45236</c:v>
                </c:pt>
                <c:pt idx="4396">
                  <c:v>45237</c:v>
                </c:pt>
                <c:pt idx="4397">
                  <c:v>45238</c:v>
                </c:pt>
                <c:pt idx="4398">
                  <c:v>45239</c:v>
                </c:pt>
                <c:pt idx="4399">
                  <c:v>45240</c:v>
                </c:pt>
                <c:pt idx="4400">
                  <c:v>45243</c:v>
                </c:pt>
                <c:pt idx="4401">
                  <c:v>45244</c:v>
                </c:pt>
                <c:pt idx="4402">
                  <c:v>45245</c:v>
                </c:pt>
                <c:pt idx="4403">
                  <c:v>45246</c:v>
                </c:pt>
                <c:pt idx="4404">
                  <c:v>45247</c:v>
                </c:pt>
                <c:pt idx="4405">
                  <c:v>45250</c:v>
                </c:pt>
                <c:pt idx="4406">
                  <c:v>45251</c:v>
                </c:pt>
                <c:pt idx="4407">
                  <c:v>45252</c:v>
                </c:pt>
                <c:pt idx="4408">
                  <c:v>45253</c:v>
                </c:pt>
                <c:pt idx="4409">
                  <c:v>45254</c:v>
                </c:pt>
                <c:pt idx="4410">
                  <c:v>45257</c:v>
                </c:pt>
                <c:pt idx="4411">
                  <c:v>45258</c:v>
                </c:pt>
                <c:pt idx="4412">
                  <c:v>45259</c:v>
                </c:pt>
                <c:pt idx="4413">
                  <c:v>45260</c:v>
                </c:pt>
                <c:pt idx="4414">
                  <c:v>45261</c:v>
                </c:pt>
                <c:pt idx="4415">
                  <c:v>45264</c:v>
                </c:pt>
                <c:pt idx="4416">
                  <c:v>45265</c:v>
                </c:pt>
              </c:numCache>
            </c:numRef>
          </c:cat>
          <c:val>
            <c:numRef>
              <c:f>Gráfico!$AK$3:$AK$9993</c:f>
              <c:numCache>
                <c:formatCode>General</c:formatCode>
                <c:ptCount val="9991"/>
                <c:pt idx="0">
                  <c:v>7.4735000000000005</c:v>
                </c:pt>
                <c:pt idx="1">
                  <c:v>7.4009999999999998</c:v>
                </c:pt>
                <c:pt idx="2">
                  <c:v>7.3481666666666667</c:v>
                </c:pt>
                <c:pt idx="3">
                  <c:v>7.3706666666666676</c:v>
                </c:pt>
                <c:pt idx="4">
                  <c:v>7.878285714285715</c:v>
                </c:pt>
                <c:pt idx="5">
                  <c:v>7.8761428571428578</c:v>
                </c:pt>
                <c:pt idx="6">
                  <c:v>7.8914285714285706</c:v>
                </c:pt>
                <c:pt idx="7">
                  <c:v>7.9567142857142859</c:v>
                </c:pt>
                <c:pt idx="8">
                  <c:v>7.9444285714285723</c:v>
                </c:pt>
                <c:pt idx="9">
                  <c:v>8.0664285714285722</c:v>
                </c:pt>
                <c:pt idx="10">
                  <c:v>8.0722857142857158</c:v>
                </c:pt>
                <c:pt idx="11">
                  <c:v>8.0822857142857156</c:v>
                </c:pt>
                <c:pt idx="12">
                  <c:v>8.0824285714285704</c:v>
                </c:pt>
                <c:pt idx="13">
                  <c:v>8.0655714285714293</c:v>
                </c:pt>
                <c:pt idx="14">
                  <c:v>8.0445714285714285</c:v>
                </c:pt>
                <c:pt idx="15">
                  <c:v>8.0512857142857133</c:v>
                </c:pt>
                <c:pt idx="16">
                  <c:v>8.07</c:v>
                </c:pt>
                <c:pt idx="17">
                  <c:v>8.0657142857142858</c:v>
                </c:pt>
                <c:pt idx="18">
                  <c:v>8.0732857142857153</c:v>
                </c:pt>
                <c:pt idx="19">
                  <c:v>8.089142857142857</c:v>
                </c:pt>
                <c:pt idx="20">
                  <c:v>8.1152857142857151</c:v>
                </c:pt>
                <c:pt idx="21">
                  <c:v>8.0835714285714282</c:v>
                </c:pt>
                <c:pt idx="22">
                  <c:v>8.0405714285714271</c:v>
                </c:pt>
                <c:pt idx="23">
                  <c:v>8.0160000000000018</c:v>
                </c:pt>
                <c:pt idx="24">
                  <c:v>7.9780000000000015</c:v>
                </c:pt>
                <c:pt idx="25">
                  <c:v>7.9628571428571444</c:v>
                </c:pt>
                <c:pt idx="26">
                  <c:v>7.9702857142857146</c:v>
                </c:pt>
                <c:pt idx="27">
                  <c:v>7.9714285714285706</c:v>
                </c:pt>
                <c:pt idx="28">
                  <c:v>7.9905714285714282</c:v>
                </c:pt>
                <c:pt idx="29">
                  <c:v>8.0018571428571423</c:v>
                </c:pt>
                <c:pt idx="30">
                  <c:v>8.0185714285714287</c:v>
                </c:pt>
                <c:pt idx="31">
                  <c:v>8.0228571428571431</c:v>
                </c:pt>
                <c:pt idx="32">
                  <c:v>8.0350000000000001</c:v>
                </c:pt>
                <c:pt idx="33">
                  <c:v>8.0187142857142852</c:v>
                </c:pt>
                <c:pt idx="34">
                  <c:v>8.0222857142857134</c:v>
                </c:pt>
                <c:pt idx="35">
                  <c:v>8.0051428571428573</c:v>
                </c:pt>
                <c:pt idx="36">
                  <c:v>8.0051428571428591</c:v>
                </c:pt>
                <c:pt idx="37">
                  <c:v>8.0031428571428567</c:v>
                </c:pt>
                <c:pt idx="38">
                  <c:v>7.9928571428571429</c:v>
                </c:pt>
                <c:pt idx="39">
                  <c:v>8.0117142857142873</c:v>
                </c:pt>
                <c:pt idx="40">
                  <c:v>8.0259999999999998</c:v>
                </c:pt>
                <c:pt idx="41">
                  <c:v>8.0507142857142853</c:v>
                </c:pt>
                <c:pt idx="42">
                  <c:v>8.0741428571428564</c:v>
                </c:pt>
                <c:pt idx="43">
                  <c:v>8.0662857142857138</c:v>
                </c:pt>
                <c:pt idx="44">
                  <c:v>8.0492857142857144</c:v>
                </c:pt>
                <c:pt idx="45">
                  <c:v>8.0439999999999987</c:v>
                </c:pt>
                <c:pt idx="46">
                  <c:v>8.0091428571428569</c:v>
                </c:pt>
                <c:pt idx="47">
                  <c:v>8.0239999999999991</c:v>
                </c:pt>
                <c:pt idx="48">
                  <c:v>8.0141428571428559</c:v>
                </c:pt>
                <c:pt idx="49">
                  <c:v>8.0128571428571416</c:v>
                </c:pt>
                <c:pt idx="50">
                  <c:v>7.9957142857142856</c:v>
                </c:pt>
                <c:pt idx="51">
                  <c:v>8.0014285714285709</c:v>
                </c:pt>
                <c:pt idx="52">
                  <c:v>8.0052857142857139</c:v>
                </c:pt>
                <c:pt idx="53">
                  <c:v>7.9935714285714283</c:v>
                </c:pt>
                <c:pt idx="54">
                  <c:v>8.0021428571428572</c:v>
                </c:pt>
                <c:pt idx="55">
                  <c:v>7.9819999999999993</c:v>
                </c:pt>
                <c:pt idx="56">
                  <c:v>7.9621428571428572</c:v>
                </c:pt>
                <c:pt idx="57">
                  <c:v>7.9582857142857142</c:v>
                </c:pt>
                <c:pt idx="58">
                  <c:v>7.927999999999999</c:v>
                </c:pt>
                <c:pt idx="59">
                  <c:v>7.9335714285714278</c:v>
                </c:pt>
                <c:pt idx="60">
                  <c:v>7.9511428571428562</c:v>
                </c:pt>
                <c:pt idx="61">
                  <c:v>7.9629999999999992</c:v>
                </c:pt>
                <c:pt idx="62">
                  <c:v>7.9609999999999994</c:v>
                </c:pt>
                <c:pt idx="63">
                  <c:v>7.9412857142857138</c:v>
                </c:pt>
                <c:pt idx="64">
                  <c:v>8.1131428571428579</c:v>
                </c:pt>
                <c:pt idx="65">
                  <c:v>8.1042857142857141</c:v>
                </c:pt>
                <c:pt idx="66">
                  <c:v>8.1152857142857151</c:v>
                </c:pt>
                <c:pt idx="67">
                  <c:v>8.1102857142857143</c:v>
                </c:pt>
                <c:pt idx="68">
                  <c:v>8.1074285714285708</c:v>
                </c:pt>
                <c:pt idx="69">
                  <c:v>8.1080000000000005</c:v>
                </c:pt>
                <c:pt idx="70">
                  <c:v>8.0839999999999996</c:v>
                </c:pt>
                <c:pt idx="71">
                  <c:v>8.0642857142857132</c:v>
                </c:pt>
                <c:pt idx="72">
                  <c:v>8.07</c:v>
                </c:pt>
                <c:pt idx="73">
                  <c:v>8.0661428571428573</c:v>
                </c:pt>
                <c:pt idx="74">
                  <c:v>8.0588571428571409</c:v>
                </c:pt>
                <c:pt idx="75">
                  <c:v>8.0375714285714288</c:v>
                </c:pt>
                <c:pt idx="76">
                  <c:v>8.0401428571428575</c:v>
                </c:pt>
                <c:pt idx="77">
                  <c:v>8.024285714285714</c:v>
                </c:pt>
                <c:pt idx="78">
                  <c:v>7.9818571428571428</c:v>
                </c:pt>
                <c:pt idx="79">
                  <c:v>7.9659999999999993</c:v>
                </c:pt>
                <c:pt idx="80">
                  <c:v>7.9602857142857157</c:v>
                </c:pt>
                <c:pt idx="81">
                  <c:v>7.9514285714285711</c:v>
                </c:pt>
                <c:pt idx="82">
                  <c:v>7.8992857142857149</c:v>
                </c:pt>
                <c:pt idx="83">
                  <c:v>7.907285714285714</c:v>
                </c:pt>
                <c:pt idx="84">
                  <c:v>7.9581428571428559</c:v>
                </c:pt>
                <c:pt idx="85">
                  <c:v>7.9564285714285727</c:v>
                </c:pt>
                <c:pt idx="86">
                  <c:v>7.9542857142857155</c:v>
                </c:pt>
                <c:pt idx="87">
                  <c:v>7.9288571428571446</c:v>
                </c:pt>
                <c:pt idx="88">
                  <c:v>7.8914285714285715</c:v>
                </c:pt>
                <c:pt idx="89">
                  <c:v>7.850428571428572</c:v>
                </c:pt>
                <c:pt idx="90">
                  <c:v>7.823142857142857</c:v>
                </c:pt>
                <c:pt idx="91">
                  <c:v>7.8257142857142856</c:v>
                </c:pt>
                <c:pt idx="92">
                  <c:v>7.8022857142857145</c:v>
                </c:pt>
                <c:pt idx="93">
                  <c:v>7.8329999999999993</c:v>
                </c:pt>
                <c:pt idx="94">
                  <c:v>7.8374285714285721</c:v>
                </c:pt>
                <c:pt idx="95">
                  <c:v>7.8367142857142857</c:v>
                </c:pt>
                <c:pt idx="96">
                  <c:v>7.8161428571428564</c:v>
                </c:pt>
                <c:pt idx="97">
                  <c:v>7.7788571428571425</c:v>
                </c:pt>
                <c:pt idx="98">
                  <c:v>7.7552857142857148</c:v>
                </c:pt>
                <c:pt idx="99">
                  <c:v>7.7462857142857144</c:v>
                </c:pt>
                <c:pt idx="100">
                  <c:v>7.7244285714285725</c:v>
                </c:pt>
                <c:pt idx="101">
                  <c:v>7.6904285714285709</c:v>
                </c:pt>
                <c:pt idx="102">
                  <c:v>7.7044285714285712</c:v>
                </c:pt>
                <c:pt idx="103">
                  <c:v>7.7578571428571426</c:v>
                </c:pt>
                <c:pt idx="104">
                  <c:v>7.7619999999999996</c:v>
                </c:pt>
                <c:pt idx="105">
                  <c:v>7.7344285714285714</c:v>
                </c:pt>
                <c:pt idx="106">
                  <c:v>7.7425714285714289</c:v>
                </c:pt>
                <c:pt idx="107">
                  <c:v>7.7578571428571435</c:v>
                </c:pt>
                <c:pt idx="108">
                  <c:v>7.7557142857142853</c:v>
                </c:pt>
                <c:pt idx="109">
                  <c:v>7.7561428571428568</c:v>
                </c:pt>
                <c:pt idx="110">
                  <c:v>7.7701428571428579</c:v>
                </c:pt>
                <c:pt idx="111">
                  <c:v>7.7815714285714295</c:v>
                </c:pt>
                <c:pt idx="112">
                  <c:v>7.8242857142857138</c:v>
                </c:pt>
                <c:pt idx="113">
                  <c:v>7.8667142857142869</c:v>
                </c:pt>
                <c:pt idx="114">
                  <c:v>7.9407142857142867</c:v>
                </c:pt>
                <c:pt idx="115">
                  <c:v>7.944285714285714</c:v>
                </c:pt>
                <c:pt idx="116">
                  <c:v>7.9588571428571431</c:v>
                </c:pt>
                <c:pt idx="117">
                  <c:v>7.9988571428571431</c:v>
                </c:pt>
                <c:pt idx="118">
                  <c:v>7.9565714285714284</c:v>
                </c:pt>
                <c:pt idx="119">
                  <c:v>7.9162857142857135</c:v>
                </c:pt>
                <c:pt idx="120">
                  <c:v>7.8638571428571433</c:v>
                </c:pt>
                <c:pt idx="121">
                  <c:v>7.8734285714285708</c:v>
                </c:pt>
                <c:pt idx="122">
                  <c:v>7.9272857142857136</c:v>
                </c:pt>
                <c:pt idx="123">
                  <c:v>7.9504285714285725</c:v>
                </c:pt>
                <c:pt idx="124">
                  <c:v>7.9951428571428567</c:v>
                </c:pt>
                <c:pt idx="125">
                  <c:v>8.0025714285714269</c:v>
                </c:pt>
                <c:pt idx="126">
                  <c:v>8.0061428571428568</c:v>
                </c:pt>
                <c:pt idx="127">
                  <c:v>8.0327142857142864</c:v>
                </c:pt>
                <c:pt idx="128">
                  <c:v>8.031428571428572</c:v>
                </c:pt>
                <c:pt idx="129">
                  <c:v>8.0212857142857139</c:v>
                </c:pt>
                <c:pt idx="130">
                  <c:v>7.9728571428571433</c:v>
                </c:pt>
                <c:pt idx="131">
                  <c:v>7.9690000000000003</c:v>
                </c:pt>
                <c:pt idx="132">
                  <c:v>7.9927142857142854</c:v>
                </c:pt>
                <c:pt idx="133">
                  <c:v>8.0037142857142847</c:v>
                </c:pt>
                <c:pt idx="134">
                  <c:v>7.988999999999999</c:v>
                </c:pt>
                <c:pt idx="135">
                  <c:v>7.9762857142857149</c:v>
                </c:pt>
                <c:pt idx="136">
                  <c:v>7.9808571428571424</c:v>
                </c:pt>
                <c:pt idx="137">
                  <c:v>7.9747142857142848</c:v>
                </c:pt>
                <c:pt idx="138">
                  <c:v>7.9578571428571445</c:v>
                </c:pt>
                <c:pt idx="139">
                  <c:v>7.9427142857142865</c:v>
                </c:pt>
                <c:pt idx="140">
                  <c:v>7.9508571428571431</c:v>
                </c:pt>
                <c:pt idx="141">
                  <c:v>7.9338571428571436</c:v>
                </c:pt>
                <c:pt idx="142">
                  <c:v>7.9375714285714292</c:v>
                </c:pt>
                <c:pt idx="143">
                  <c:v>7.9535714285714283</c:v>
                </c:pt>
                <c:pt idx="144">
                  <c:v>7.9518571428571425</c:v>
                </c:pt>
                <c:pt idx="145">
                  <c:v>7.9320000000000004</c:v>
                </c:pt>
                <c:pt idx="146">
                  <c:v>7.9550000000000001</c:v>
                </c:pt>
                <c:pt idx="147">
                  <c:v>7.9691428571428577</c:v>
                </c:pt>
                <c:pt idx="148">
                  <c:v>8.0858571428571437</c:v>
                </c:pt>
                <c:pt idx="149">
                  <c:v>8.0797142857142852</c:v>
                </c:pt>
                <c:pt idx="150">
                  <c:v>8.0702857142857134</c:v>
                </c:pt>
                <c:pt idx="151">
                  <c:v>8.0735714285714284</c:v>
                </c:pt>
                <c:pt idx="152">
                  <c:v>8.1557142857142857</c:v>
                </c:pt>
                <c:pt idx="153">
                  <c:v>8.1377142857142868</c:v>
                </c:pt>
                <c:pt idx="154">
                  <c:v>8.1710000000000012</c:v>
                </c:pt>
                <c:pt idx="155">
                  <c:v>8.1754285714285704</c:v>
                </c:pt>
                <c:pt idx="156">
                  <c:v>8.1457142857142859</c:v>
                </c:pt>
                <c:pt idx="157">
                  <c:v>8.1151428571428585</c:v>
                </c:pt>
                <c:pt idx="158">
                  <c:v>8.1737142857142846</c:v>
                </c:pt>
                <c:pt idx="159">
                  <c:v>8.1982857142857135</c:v>
                </c:pt>
                <c:pt idx="160">
                  <c:v>8.1845714285714291</c:v>
                </c:pt>
                <c:pt idx="161">
                  <c:v>8.2392857142857139</c:v>
                </c:pt>
                <c:pt idx="162">
                  <c:v>8.3368571428571432</c:v>
                </c:pt>
                <c:pt idx="163">
                  <c:v>8.5355714285714281</c:v>
                </c:pt>
                <c:pt idx="164">
                  <c:v>8.4172857142857147</c:v>
                </c:pt>
                <c:pt idx="165">
                  <c:v>8.5047142857142859</c:v>
                </c:pt>
                <c:pt idx="166">
                  <c:v>8.5495714285714293</c:v>
                </c:pt>
                <c:pt idx="167">
                  <c:v>8.4964285714285719</c:v>
                </c:pt>
                <c:pt idx="168">
                  <c:v>8.4365714285714279</c:v>
                </c:pt>
                <c:pt idx="169">
                  <c:v>8.3951428571428579</c:v>
                </c:pt>
                <c:pt idx="170">
                  <c:v>8.3378571428571426</c:v>
                </c:pt>
                <c:pt idx="171">
                  <c:v>8.3597142857142863</c:v>
                </c:pt>
                <c:pt idx="172">
                  <c:v>8.366714285714286</c:v>
                </c:pt>
                <c:pt idx="173">
                  <c:v>8.3689999999999998</c:v>
                </c:pt>
                <c:pt idx="174">
                  <c:v>8.3434285714285714</c:v>
                </c:pt>
                <c:pt idx="175">
                  <c:v>8.3367142857142849</c:v>
                </c:pt>
                <c:pt idx="176">
                  <c:v>8.3262857142857136</c:v>
                </c:pt>
                <c:pt idx="177">
                  <c:v>8.3707142857142856</c:v>
                </c:pt>
                <c:pt idx="178">
                  <c:v>8.3701428571428576</c:v>
                </c:pt>
                <c:pt idx="179">
                  <c:v>8.3671428571428574</c:v>
                </c:pt>
                <c:pt idx="180">
                  <c:v>8.3795714285714276</c:v>
                </c:pt>
                <c:pt idx="181">
                  <c:v>8.3614285714285721</c:v>
                </c:pt>
                <c:pt idx="182">
                  <c:v>8.3278571428571428</c:v>
                </c:pt>
                <c:pt idx="183">
                  <c:v>8.2987142857142864</c:v>
                </c:pt>
                <c:pt idx="184">
                  <c:v>8.2765714285714278</c:v>
                </c:pt>
                <c:pt idx="185">
                  <c:v>8.2857142857142865</c:v>
                </c:pt>
                <c:pt idx="186">
                  <c:v>8.2397142857142853</c:v>
                </c:pt>
                <c:pt idx="187">
                  <c:v>8.1628571428571437</c:v>
                </c:pt>
                <c:pt idx="188">
                  <c:v>8.1365714285714272</c:v>
                </c:pt>
                <c:pt idx="189">
                  <c:v>8.1468571428571419</c:v>
                </c:pt>
                <c:pt idx="190">
                  <c:v>8.1612857142857145</c:v>
                </c:pt>
                <c:pt idx="191">
                  <c:v>8.1627142857142836</c:v>
                </c:pt>
                <c:pt idx="192">
                  <c:v>8.1527142857142856</c:v>
                </c:pt>
                <c:pt idx="193">
                  <c:v>8.1361428571428576</c:v>
                </c:pt>
                <c:pt idx="194">
                  <c:v>8.1350000000000016</c:v>
                </c:pt>
                <c:pt idx="195">
                  <c:v>8.1225714285714297</c:v>
                </c:pt>
                <c:pt idx="196">
                  <c:v>7.9018750000000004</c:v>
                </c:pt>
                <c:pt idx="197">
                  <c:v>7.9113749999999996</c:v>
                </c:pt>
                <c:pt idx="198">
                  <c:v>7.9197500000000005</c:v>
                </c:pt>
                <c:pt idx="199">
                  <c:v>7.9047499999999991</c:v>
                </c:pt>
                <c:pt idx="200">
                  <c:v>7.9021250000000007</c:v>
                </c:pt>
                <c:pt idx="201">
                  <c:v>7.8921249999999992</c:v>
                </c:pt>
                <c:pt idx="202">
                  <c:v>7.8976249999999997</c:v>
                </c:pt>
                <c:pt idx="203">
                  <c:v>7.8919999999999995</c:v>
                </c:pt>
                <c:pt idx="204">
                  <c:v>7.8911249999999997</c:v>
                </c:pt>
                <c:pt idx="205">
                  <c:v>7.8842500000000006</c:v>
                </c:pt>
                <c:pt idx="206">
                  <c:v>7.9057499999999994</c:v>
                </c:pt>
                <c:pt idx="207">
                  <c:v>7.9072499999999994</c:v>
                </c:pt>
                <c:pt idx="208">
                  <c:v>7.9246249999999989</c:v>
                </c:pt>
                <c:pt idx="209">
                  <c:v>7.9463749999999989</c:v>
                </c:pt>
                <c:pt idx="210">
                  <c:v>7.9613749999999994</c:v>
                </c:pt>
                <c:pt idx="211">
                  <c:v>7.9284999999999997</c:v>
                </c:pt>
                <c:pt idx="212">
                  <c:v>7.9468750000000004</c:v>
                </c:pt>
                <c:pt idx="213">
                  <c:v>7.9228750000000003</c:v>
                </c:pt>
                <c:pt idx="214">
                  <c:v>7.9</c:v>
                </c:pt>
                <c:pt idx="215">
                  <c:v>7.8834999999999997</c:v>
                </c:pt>
                <c:pt idx="216">
                  <c:v>7.8895</c:v>
                </c:pt>
                <c:pt idx="217">
                  <c:v>7.891375</c:v>
                </c:pt>
                <c:pt idx="218">
                  <c:v>7.9001249999999992</c:v>
                </c:pt>
                <c:pt idx="219">
                  <c:v>7.9007500000000004</c:v>
                </c:pt>
                <c:pt idx="220">
                  <c:v>7.9487499999999986</c:v>
                </c:pt>
                <c:pt idx="221">
                  <c:v>7.9449999999999994</c:v>
                </c:pt>
                <c:pt idx="222">
                  <c:v>7.9761250000000006</c:v>
                </c:pt>
                <c:pt idx="223">
                  <c:v>8.0745000000000005</c:v>
                </c:pt>
                <c:pt idx="224">
                  <c:v>8.0568749999999998</c:v>
                </c:pt>
                <c:pt idx="225">
                  <c:v>8.0655000000000001</c:v>
                </c:pt>
                <c:pt idx="226">
                  <c:v>8.1068750000000005</c:v>
                </c:pt>
                <c:pt idx="227">
                  <c:v>8.0646249999999995</c:v>
                </c:pt>
                <c:pt idx="228">
                  <c:v>8.0702499999999997</c:v>
                </c:pt>
                <c:pt idx="229">
                  <c:v>8.1115999999999993</c:v>
                </c:pt>
                <c:pt idx="230">
                  <c:v>8.1539999999999981</c:v>
                </c:pt>
                <c:pt idx="231">
                  <c:v>8.1893875000000005</c:v>
                </c:pt>
                <c:pt idx="232">
                  <c:v>8.2192749999999997</c:v>
                </c:pt>
                <c:pt idx="233">
                  <c:v>8.2266499999999994</c:v>
                </c:pt>
                <c:pt idx="234">
                  <c:v>8.2314875000000001</c:v>
                </c:pt>
                <c:pt idx="235">
                  <c:v>8.2379750000000005</c:v>
                </c:pt>
                <c:pt idx="236">
                  <c:v>8.2551250000000014</c:v>
                </c:pt>
                <c:pt idx="237">
                  <c:v>8.2474375000000002</c:v>
                </c:pt>
                <c:pt idx="238">
                  <c:v>8.2753875000000008</c:v>
                </c:pt>
                <c:pt idx="239">
                  <c:v>8.2323000000000004</c:v>
                </c:pt>
                <c:pt idx="240">
                  <c:v>8.2285250000000012</c:v>
                </c:pt>
                <c:pt idx="241">
                  <c:v>8.2027250000000009</c:v>
                </c:pt>
                <c:pt idx="242">
                  <c:v>8.1974625000000003</c:v>
                </c:pt>
                <c:pt idx="243">
                  <c:v>8.1970375000000004</c:v>
                </c:pt>
                <c:pt idx="244">
                  <c:v>8.1851625000000006</c:v>
                </c:pt>
                <c:pt idx="245">
                  <c:v>8.1995750000000012</c:v>
                </c:pt>
                <c:pt idx="246">
                  <c:v>8.1769250000000007</c:v>
                </c:pt>
                <c:pt idx="247">
                  <c:v>8.1915750000000003</c:v>
                </c:pt>
                <c:pt idx="248">
                  <c:v>8.2502250000000004</c:v>
                </c:pt>
                <c:pt idx="249">
                  <c:v>8.2639750000000021</c:v>
                </c:pt>
                <c:pt idx="250">
                  <c:v>8.3062250000000013</c:v>
                </c:pt>
                <c:pt idx="251">
                  <c:v>8.3195749999999986</c:v>
                </c:pt>
                <c:pt idx="252">
                  <c:v>8.3009374999999999</c:v>
                </c:pt>
                <c:pt idx="253">
                  <c:v>8.3377749999999988</c:v>
                </c:pt>
                <c:pt idx="254">
                  <c:v>8.3445124999999987</c:v>
                </c:pt>
                <c:pt idx="255">
                  <c:v>8.3454999999999995</c:v>
                </c:pt>
                <c:pt idx="256">
                  <c:v>8.3451249999999995</c:v>
                </c:pt>
                <c:pt idx="257">
                  <c:v>8.3540749999999999</c:v>
                </c:pt>
                <c:pt idx="258">
                  <c:v>8.3567624999999985</c:v>
                </c:pt>
                <c:pt idx="259">
                  <c:v>8.3478624999999997</c:v>
                </c:pt>
                <c:pt idx="260">
                  <c:v>8.3346499999999999</c:v>
                </c:pt>
                <c:pt idx="261">
                  <c:v>8.3345874999999996</c:v>
                </c:pt>
                <c:pt idx="262">
                  <c:v>8.1099444444444444</c:v>
                </c:pt>
                <c:pt idx="263">
                  <c:v>8.1142444444444433</c:v>
                </c:pt>
                <c:pt idx="264">
                  <c:v>8.1206111111111099</c:v>
                </c:pt>
                <c:pt idx="265">
                  <c:v>8.1301222222222211</c:v>
                </c:pt>
                <c:pt idx="266">
                  <c:v>8.1062888888888889</c:v>
                </c:pt>
                <c:pt idx="267">
                  <c:v>8.1091555555555548</c:v>
                </c:pt>
                <c:pt idx="268">
                  <c:v>8.110488888888888</c:v>
                </c:pt>
                <c:pt idx="269">
                  <c:v>8.0932111111111116</c:v>
                </c:pt>
                <c:pt idx="270">
                  <c:v>8.0903999999999989</c:v>
                </c:pt>
                <c:pt idx="271">
                  <c:v>8.0711444444444442</c:v>
                </c:pt>
                <c:pt idx="272">
                  <c:v>8.097611111111112</c:v>
                </c:pt>
                <c:pt idx="273">
                  <c:v>8.1198555555555529</c:v>
                </c:pt>
                <c:pt idx="274">
                  <c:v>8.1326333333333327</c:v>
                </c:pt>
                <c:pt idx="275">
                  <c:v>8.1792444444444445</c:v>
                </c:pt>
                <c:pt idx="276">
                  <c:v>8.1863333333333337</c:v>
                </c:pt>
                <c:pt idx="277">
                  <c:v>8.1772111111111112</c:v>
                </c:pt>
                <c:pt idx="278">
                  <c:v>8.1300666666666661</c:v>
                </c:pt>
                <c:pt idx="279">
                  <c:v>8.1185888888888886</c:v>
                </c:pt>
                <c:pt idx="280">
                  <c:v>8.096222222222222</c:v>
                </c:pt>
                <c:pt idx="281">
                  <c:v>8.0903555555555542</c:v>
                </c:pt>
                <c:pt idx="282">
                  <c:v>8.0976777777777791</c:v>
                </c:pt>
                <c:pt idx="283">
                  <c:v>8.0734111111111115</c:v>
                </c:pt>
                <c:pt idx="284">
                  <c:v>8.0436999999999994</c:v>
                </c:pt>
                <c:pt idx="285">
                  <c:v>8.0430333333333337</c:v>
                </c:pt>
                <c:pt idx="286">
                  <c:v>8.0489222222222221</c:v>
                </c:pt>
                <c:pt idx="287">
                  <c:v>8.0876999999999999</c:v>
                </c:pt>
                <c:pt idx="288">
                  <c:v>8.0854555555555567</c:v>
                </c:pt>
                <c:pt idx="289">
                  <c:v>8.0906111111111105</c:v>
                </c:pt>
                <c:pt idx="290">
                  <c:v>8.1053222222222221</c:v>
                </c:pt>
                <c:pt idx="291">
                  <c:v>8.0877777777777791</c:v>
                </c:pt>
                <c:pt idx="292">
                  <c:v>8.0752555555555539</c:v>
                </c:pt>
                <c:pt idx="293">
                  <c:v>8.0748111111111101</c:v>
                </c:pt>
                <c:pt idx="294">
                  <c:v>8.0571777777777775</c:v>
                </c:pt>
                <c:pt idx="295">
                  <c:v>8.0560888888888886</c:v>
                </c:pt>
                <c:pt idx="296">
                  <c:v>8.0758777777777766</c:v>
                </c:pt>
                <c:pt idx="297">
                  <c:v>8.1053222222222203</c:v>
                </c:pt>
                <c:pt idx="298">
                  <c:v>8.1013555555555552</c:v>
                </c:pt>
                <c:pt idx="299">
                  <c:v>8.1022666666666652</c:v>
                </c:pt>
                <c:pt idx="300">
                  <c:v>8.0950222222222212</c:v>
                </c:pt>
                <c:pt idx="301">
                  <c:v>8.1020444444444433</c:v>
                </c:pt>
                <c:pt idx="302">
                  <c:v>8.0936000000000021</c:v>
                </c:pt>
                <c:pt idx="303">
                  <c:v>8.1299333333333337</c:v>
                </c:pt>
                <c:pt idx="304">
                  <c:v>8.1895444444444436</c:v>
                </c:pt>
                <c:pt idx="305">
                  <c:v>8.2301444444444432</c:v>
                </c:pt>
                <c:pt idx="306">
                  <c:v>8.1994555555555557</c:v>
                </c:pt>
                <c:pt idx="307">
                  <c:v>8.2254444444444434</c:v>
                </c:pt>
                <c:pt idx="308">
                  <c:v>8.3025000000000002</c:v>
                </c:pt>
                <c:pt idx="309">
                  <c:v>8.426166666666667</c:v>
                </c:pt>
                <c:pt idx="310">
                  <c:v>8.4163444444444426</c:v>
                </c:pt>
                <c:pt idx="311">
                  <c:v>8.3926999999999996</c:v>
                </c:pt>
                <c:pt idx="312">
                  <c:v>8.3892333333333315</c:v>
                </c:pt>
                <c:pt idx="313">
                  <c:v>8.4037111111111109</c:v>
                </c:pt>
                <c:pt idx="314">
                  <c:v>8.4281666666666659</c:v>
                </c:pt>
                <c:pt idx="315">
                  <c:v>8.5392888888888887</c:v>
                </c:pt>
                <c:pt idx="316">
                  <c:v>8.4818555555555566</c:v>
                </c:pt>
                <c:pt idx="317">
                  <c:v>8.4168555555555553</c:v>
                </c:pt>
                <c:pt idx="318">
                  <c:v>8.4293888888888873</c:v>
                </c:pt>
                <c:pt idx="319">
                  <c:v>8.4212555555555557</c:v>
                </c:pt>
                <c:pt idx="320">
                  <c:v>8.4498666666666669</c:v>
                </c:pt>
                <c:pt idx="321">
                  <c:v>8.4514444444444425</c:v>
                </c:pt>
                <c:pt idx="322">
                  <c:v>8.4789444444444442</c:v>
                </c:pt>
                <c:pt idx="323">
                  <c:v>8.4693444444444435</c:v>
                </c:pt>
                <c:pt idx="324">
                  <c:v>8.5119777777777781</c:v>
                </c:pt>
                <c:pt idx="325">
                  <c:v>8.560477777777777</c:v>
                </c:pt>
                <c:pt idx="326">
                  <c:v>8.5344222222222221</c:v>
                </c:pt>
                <c:pt idx="327">
                  <c:v>8.5294000000000008</c:v>
                </c:pt>
                <c:pt idx="328">
                  <c:v>8.5003666666666664</c:v>
                </c:pt>
                <c:pt idx="329">
                  <c:v>8.5664999999999996</c:v>
                </c:pt>
                <c:pt idx="330">
                  <c:v>8.5644555555555559</c:v>
                </c:pt>
                <c:pt idx="331">
                  <c:v>8.5929333333333346</c:v>
                </c:pt>
                <c:pt idx="332">
                  <c:v>8.5646111111111107</c:v>
                </c:pt>
                <c:pt idx="333">
                  <c:v>8.586955555555555</c:v>
                </c:pt>
                <c:pt idx="334">
                  <c:v>8.5370666666666679</c:v>
                </c:pt>
                <c:pt idx="335">
                  <c:v>8.6054222222222219</c:v>
                </c:pt>
                <c:pt idx="336">
                  <c:v>8.5852111111111107</c:v>
                </c:pt>
                <c:pt idx="337">
                  <c:v>8.5988222222222248</c:v>
                </c:pt>
                <c:pt idx="338">
                  <c:v>8.5898666666666674</c:v>
                </c:pt>
                <c:pt idx="339">
                  <c:v>8.6272444444444449</c:v>
                </c:pt>
                <c:pt idx="340">
                  <c:v>8.6482444444444457</c:v>
                </c:pt>
                <c:pt idx="341">
                  <c:v>8.7003888888888881</c:v>
                </c:pt>
                <c:pt idx="342">
                  <c:v>8.7874888888888893</c:v>
                </c:pt>
                <c:pt idx="343">
                  <c:v>8.8186</c:v>
                </c:pt>
                <c:pt idx="344">
                  <c:v>8.813022222222223</c:v>
                </c:pt>
                <c:pt idx="345">
                  <c:v>8.8338111111111104</c:v>
                </c:pt>
                <c:pt idx="346">
                  <c:v>8.8102666666666671</c:v>
                </c:pt>
                <c:pt idx="347">
                  <c:v>8.7536222222222229</c:v>
                </c:pt>
                <c:pt idx="348">
                  <c:v>8.7547333333333359</c:v>
                </c:pt>
                <c:pt idx="349">
                  <c:v>8.6886444444444439</c:v>
                </c:pt>
                <c:pt idx="350">
                  <c:v>8.7017333333333333</c:v>
                </c:pt>
                <c:pt idx="351">
                  <c:v>8.7143666666666686</c:v>
                </c:pt>
                <c:pt idx="352">
                  <c:v>8.7507333333333346</c:v>
                </c:pt>
                <c:pt idx="353">
                  <c:v>8.7849888888888898</c:v>
                </c:pt>
                <c:pt idx="354">
                  <c:v>8.812733333333334</c:v>
                </c:pt>
                <c:pt idx="355">
                  <c:v>8.7952666666666683</c:v>
                </c:pt>
                <c:pt idx="356">
                  <c:v>8.7844666666666669</c:v>
                </c:pt>
                <c:pt idx="357">
                  <c:v>8.823155555555557</c:v>
                </c:pt>
                <c:pt idx="358">
                  <c:v>8.8137111111111111</c:v>
                </c:pt>
                <c:pt idx="359">
                  <c:v>8.7891111111111115</c:v>
                </c:pt>
                <c:pt idx="360">
                  <c:v>8.7867999999999995</c:v>
                </c:pt>
                <c:pt idx="361">
                  <c:v>8.7870333333333335</c:v>
                </c:pt>
                <c:pt idx="362">
                  <c:v>8.8031111111111109</c:v>
                </c:pt>
                <c:pt idx="363">
                  <c:v>8.8369222222222206</c:v>
                </c:pt>
                <c:pt idx="364">
                  <c:v>8.8609888888888904</c:v>
                </c:pt>
                <c:pt idx="365">
                  <c:v>8.8898555555555561</c:v>
                </c:pt>
                <c:pt idx="366">
                  <c:v>8.9177666666666671</c:v>
                </c:pt>
                <c:pt idx="367">
                  <c:v>8.9277444444444463</c:v>
                </c:pt>
                <c:pt idx="368">
                  <c:v>8.9163888888888891</c:v>
                </c:pt>
                <c:pt idx="369">
                  <c:v>8.9254111111111119</c:v>
                </c:pt>
                <c:pt idx="370">
                  <c:v>8.987222222222222</c:v>
                </c:pt>
                <c:pt idx="371">
                  <c:v>8.9984333333333328</c:v>
                </c:pt>
                <c:pt idx="372">
                  <c:v>9.0212777777777777</c:v>
                </c:pt>
                <c:pt idx="373">
                  <c:v>9.1228222222222204</c:v>
                </c:pt>
                <c:pt idx="374">
                  <c:v>9.1708555555555549</c:v>
                </c:pt>
                <c:pt idx="375">
                  <c:v>9.2567000000000004</c:v>
                </c:pt>
                <c:pt idx="376">
                  <c:v>9.2939333333333334</c:v>
                </c:pt>
                <c:pt idx="377">
                  <c:v>9.325855555555556</c:v>
                </c:pt>
                <c:pt idx="378">
                  <c:v>9.3751555555555566</c:v>
                </c:pt>
                <c:pt idx="379">
                  <c:v>9.4134777777777785</c:v>
                </c:pt>
                <c:pt idx="380">
                  <c:v>9.4189777777777781</c:v>
                </c:pt>
                <c:pt idx="381">
                  <c:v>9.4252333333333329</c:v>
                </c:pt>
                <c:pt idx="382">
                  <c:v>9.3828222222222237</c:v>
                </c:pt>
                <c:pt idx="383">
                  <c:v>9.4445222222222238</c:v>
                </c:pt>
                <c:pt idx="384">
                  <c:v>9.4739666666666658</c:v>
                </c:pt>
                <c:pt idx="385">
                  <c:v>9.4903444444444442</c:v>
                </c:pt>
                <c:pt idx="386">
                  <c:v>9.5211111111111126</c:v>
                </c:pt>
                <c:pt idx="387">
                  <c:v>9.5602333333333345</c:v>
                </c:pt>
                <c:pt idx="388">
                  <c:v>9.563122222222221</c:v>
                </c:pt>
                <c:pt idx="389">
                  <c:v>9.5955999999999992</c:v>
                </c:pt>
                <c:pt idx="390">
                  <c:v>9.6540444444444447</c:v>
                </c:pt>
                <c:pt idx="391">
                  <c:v>9.7010777777777779</c:v>
                </c:pt>
                <c:pt idx="392">
                  <c:v>9.7378444444444447</c:v>
                </c:pt>
                <c:pt idx="393">
                  <c:v>9.7722555555555548</c:v>
                </c:pt>
                <c:pt idx="394">
                  <c:v>9.7508222222222223</c:v>
                </c:pt>
                <c:pt idx="395">
                  <c:v>9.7638666666666669</c:v>
                </c:pt>
                <c:pt idx="396">
                  <c:v>9.7227222222222238</c:v>
                </c:pt>
                <c:pt idx="397">
                  <c:v>9.6513888888888886</c:v>
                </c:pt>
                <c:pt idx="398">
                  <c:v>9.6425000000000018</c:v>
                </c:pt>
                <c:pt idx="399">
                  <c:v>9.6489777777777785</c:v>
                </c:pt>
                <c:pt idx="400">
                  <c:v>9.6215555555555543</c:v>
                </c:pt>
                <c:pt idx="401">
                  <c:v>9.5994555555555561</c:v>
                </c:pt>
                <c:pt idx="402">
                  <c:v>9.521288888888888</c:v>
                </c:pt>
                <c:pt idx="403">
                  <c:v>9.4279444444444422</c:v>
                </c:pt>
                <c:pt idx="404">
                  <c:v>9.3673999999999999</c:v>
                </c:pt>
                <c:pt idx="405">
                  <c:v>9.3903555555555567</c:v>
                </c:pt>
                <c:pt idx="406">
                  <c:v>9.3617666666666661</c:v>
                </c:pt>
                <c:pt idx="407">
                  <c:v>9.3216555555555551</c:v>
                </c:pt>
                <c:pt idx="408">
                  <c:v>9.167944444444446</c:v>
                </c:pt>
                <c:pt idx="409">
                  <c:v>9.1558666666666682</c:v>
                </c:pt>
                <c:pt idx="410">
                  <c:v>9.1469333333333314</c:v>
                </c:pt>
                <c:pt idx="411">
                  <c:v>9.1882111111111087</c:v>
                </c:pt>
                <c:pt idx="412">
                  <c:v>9.1608111111111121</c:v>
                </c:pt>
                <c:pt idx="413">
                  <c:v>9.1540444444444447</c:v>
                </c:pt>
                <c:pt idx="414">
                  <c:v>9.110211111111111</c:v>
                </c:pt>
                <c:pt idx="415">
                  <c:v>9.0909222222222237</c:v>
                </c:pt>
                <c:pt idx="416">
                  <c:v>9.0403222222222226</c:v>
                </c:pt>
                <c:pt idx="417">
                  <c:v>9.0094222222222218</c:v>
                </c:pt>
                <c:pt idx="418">
                  <c:v>9.0633333333333326</c:v>
                </c:pt>
                <c:pt idx="419">
                  <c:v>9.1158000000000001</c:v>
                </c:pt>
                <c:pt idx="420">
                  <c:v>9.1274222222222221</c:v>
                </c:pt>
                <c:pt idx="421">
                  <c:v>9.1431555555555555</c:v>
                </c:pt>
                <c:pt idx="422">
                  <c:v>9.1438444444444436</c:v>
                </c:pt>
                <c:pt idx="423">
                  <c:v>9.1481777777777786</c:v>
                </c:pt>
                <c:pt idx="424">
                  <c:v>9.1242888888888896</c:v>
                </c:pt>
                <c:pt idx="425">
                  <c:v>9.0863444444444443</c:v>
                </c:pt>
                <c:pt idx="426">
                  <c:v>9.0887333333333338</c:v>
                </c:pt>
                <c:pt idx="427">
                  <c:v>9.114244444444445</c:v>
                </c:pt>
                <c:pt idx="428">
                  <c:v>9.1387888888888895</c:v>
                </c:pt>
                <c:pt idx="429">
                  <c:v>9.1544000000000008</c:v>
                </c:pt>
                <c:pt idx="430">
                  <c:v>9.1689000000000007</c:v>
                </c:pt>
                <c:pt idx="431">
                  <c:v>9.1657888888888905</c:v>
                </c:pt>
                <c:pt idx="432">
                  <c:v>9.1418777777777773</c:v>
                </c:pt>
                <c:pt idx="433">
                  <c:v>9.150844444444445</c:v>
                </c:pt>
                <c:pt idx="434">
                  <c:v>9.1335222222222203</c:v>
                </c:pt>
                <c:pt idx="435">
                  <c:v>9.1338555555555523</c:v>
                </c:pt>
                <c:pt idx="436">
                  <c:v>9.1207666666666647</c:v>
                </c:pt>
                <c:pt idx="437">
                  <c:v>9.125811111111112</c:v>
                </c:pt>
                <c:pt idx="438">
                  <c:v>9.1311666666666671</c:v>
                </c:pt>
                <c:pt idx="439">
                  <c:v>9.1166222222222224</c:v>
                </c:pt>
                <c:pt idx="440">
                  <c:v>9.1123222222222218</c:v>
                </c:pt>
                <c:pt idx="441">
                  <c:v>9.1178333333333335</c:v>
                </c:pt>
                <c:pt idx="442">
                  <c:v>9.0879222222222218</c:v>
                </c:pt>
                <c:pt idx="443">
                  <c:v>9.1846999999999994</c:v>
                </c:pt>
                <c:pt idx="444">
                  <c:v>9.1590222222222231</c:v>
                </c:pt>
                <c:pt idx="445">
                  <c:v>9.1964888888888883</c:v>
                </c:pt>
                <c:pt idx="446">
                  <c:v>9.2254000000000005</c:v>
                </c:pt>
                <c:pt idx="447">
                  <c:v>9.3242555555555562</c:v>
                </c:pt>
                <c:pt idx="448">
                  <c:v>9.4151000000000007</c:v>
                </c:pt>
                <c:pt idx="449">
                  <c:v>9.2772000000000006</c:v>
                </c:pt>
                <c:pt idx="450">
                  <c:v>9.188544444444446</c:v>
                </c:pt>
                <c:pt idx="451">
                  <c:v>9.2379888888888875</c:v>
                </c:pt>
                <c:pt idx="452">
                  <c:v>9.2812777777777775</c:v>
                </c:pt>
                <c:pt idx="453">
                  <c:v>9.2253222222222231</c:v>
                </c:pt>
                <c:pt idx="454">
                  <c:v>9.1963111111111093</c:v>
                </c:pt>
                <c:pt idx="455">
                  <c:v>9.2676555555555566</c:v>
                </c:pt>
                <c:pt idx="456">
                  <c:v>9.2576444444444448</c:v>
                </c:pt>
                <c:pt idx="457">
                  <c:v>9.1611111111111114</c:v>
                </c:pt>
                <c:pt idx="458">
                  <c:v>9.2389777777777784</c:v>
                </c:pt>
                <c:pt idx="459">
                  <c:v>9.2776555555555547</c:v>
                </c:pt>
                <c:pt idx="460">
                  <c:v>9.3242666666666665</c:v>
                </c:pt>
                <c:pt idx="461">
                  <c:v>9.4100444444444449</c:v>
                </c:pt>
                <c:pt idx="462">
                  <c:v>9.618844444444445</c:v>
                </c:pt>
                <c:pt idx="463">
                  <c:v>9.810766666666666</c:v>
                </c:pt>
                <c:pt idx="464">
                  <c:v>10.081333333333333</c:v>
                </c:pt>
                <c:pt idx="465">
                  <c:v>9.9038666666666657</c:v>
                </c:pt>
                <c:pt idx="466">
                  <c:v>9.7406666666666659</c:v>
                </c:pt>
                <c:pt idx="467">
                  <c:v>9.7734888888888882</c:v>
                </c:pt>
                <c:pt idx="468">
                  <c:v>10.000411111111113</c:v>
                </c:pt>
                <c:pt idx="469">
                  <c:v>10.024977777777778</c:v>
                </c:pt>
                <c:pt idx="470">
                  <c:v>10.126533333333334</c:v>
                </c:pt>
                <c:pt idx="471">
                  <c:v>10.200711111111112</c:v>
                </c:pt>
                <c:pt idx="472">
                  <c:v>10.617777777777777</c:v>
                </c:pt>
                <c:pt idx="473">
                  <c:v>10.690222222222225</c:v>
                </c:pt>
                <c:pt idx="474">
                  <c:v>10.948788888888892</c:v>
                </c:pt>
                <c:pt idx="475">
                  <c:v>11.332233333333335</c:v>
                </c:pt>
                <c:pt idx="476">
                  <c:v>11.109999999999998</c:v>
                </c:pt>
                <c:pt idx="477">
                  <c:v>10.71928888888889</c:v>
                </c:pt>
                <c:pt idx="478">
                  <c:v>10.469866666666668</c:v>
                </c:pt>
                <c:pt idx="479">
                  <c:v>10.370333333333331</c:v>
                </c:pt>
                <c:pt idx="480">
                  <c:v>10.410677777777778</c:v>
                </c:pt>
                <c:pt idx="481">
                  <c:v>10.138622222222223</c:v>
                </c:pt>
                <c:pt idx="482">
                  <c:v>10.000999999999998</c:v>
                </c:pt>
                <c:pt idx="483">
                  <c:v>9.9306555555555551</c:v>
                </c:pt>
                <c:pt idx="484">
                  <c:v>9.9588777777777775</c:v>
                </c:pt>
                <c:pt idx="485">
                  <c:v>9.8725444444444452</c:v>
                </c:pt>
                <c:pt idx="486">
                  <c:v>9.8966666666666665</c:v>
                </c:pt>
                <c:pt idx="487">
                  <c:v>10.025522222222222</c:v>
                </c:pt>
                <c:pt idx="488">
                  <c:v>10.092488888888889</c:v>
                </c:pt>
                <c:pt idx="489">
                  <c:v>10.075755555555556</c:v>
                </c:pt>
                <c:pt idx="490">
                  <c:v>10.060044444444445</c:v>
                </c:pt>
                <c:pt idx="491">
                  <c:v>10.009411111111111</c:v>
                </c:pt>
                <c:pt idx="492">
                  <c:v>10.038955555555553</c:v>
                </c:pt>
                <c:pt idx="493">
                  <c:v>10.131688888888888</c:v>
                </c:pt>
                <c:pt idx="494">
                  <c:v>10.029433333333333</c:v>
                </c:pt>
                <c:pt idx="495">
                  <c:v>9.9740111111111105</c:v>
                </c:pt>
                <c:pt idx="496">
                  <c:v>9.8536777777777775</c:v>
                </c:pt>
                <c:pt idx="497">
                  <c:v>9.7925111111111107</c:v>
                </c:pt>
                <c:pt idx="498">
                  <c:v>9.6282666666666685</c:v>
                </c:pt>
                <c:pt idx="499">
                  <c:v>9.5982555555555571</c:v>
                </c:pt>
                <c:pt idx="500">
                  <c:v>9.4721666666666682</c:v>
                </c:pt>
                <c:pt idx="501">
                  <c:v>9.4230777777777792</c:v>
                </c:pt>
                <c:pt idx="502">
                  <c:v>9.3054666666666677</c:v>
                </c:pt>
                <c:pt idx="503">
                  <c:v>9.1208111111111112</c:v>
                </c:pt>
                <c:pt idx="504">
                  <c:v>8.9782444444444458</c:v>
                </c:pt>
                <c:pt idx="505">
                  <c:v>8.9399333333333342</c:v>
                </c:pt>
                <c:pt idx="506">
                  <c:v>8.8259333333333316</c:v>
                </c:pt>
                <c:pt idx="507">
                  <c:v>8.8606888888888911</c:v>
                </c:pt>
                <c:pt idx="508">
                  <c:v>8.7539555555555548</c:v>
                </c:pt>
                <c:pt idx="509">
                  <c:v>8.6899111111111083</c:v>
                </c:pt>
                <c:pt idx="510">
                  <c:v>8.6837000000000018</c:v>
                </c:pt>
                <c:pt idx="511">
                  <c:v>8.6575000000000006</c:v>
                </c:pt>
                <c:pt idx="512">
                  <c:v>8.3248666666666669</c:v>
                </c:pt>
                <c:pt idx="513">
                  <c:v>8.1729222222222209</c:v>
                </c:pt>
                <c:pt idx="514">
                  <c:v>8.1796333333333333</c:v>
                </c:pt>
                <c:pt idx="515">
                  <c:v>8.1893222222222235</c:v>
                </c:pt>
                <c:pt idx="516">
                  <c:v>8.2196333333333342</c:v>
                </c:pt>
                <c:pt idx="517">
                  <c:v>8.2178000000000022</c:v>
                </c:pt>
                <c:pt idx="518">
                  <c:v>8.2176000000000009</c:v>
                </c:pt>
                <c:pt idx="519">
                  <c:v>8.1881888888888898</c:v>
                </c:pt>
                <c:pt idx="520">
                  <c:v>8.1650333333333336</c:v>
                </c:pt>
                <c:pt idx="521">
                  <c:v>8.110211111111111</c:v>
                </c:pt>
                <c:pt idx="522">
                  <c:v>7.9514888888888891</c:v>
                </c:pt>
                <c:pt idx="523">
                  <c:v>7.9469333333333338</c:v>
                </c:pt>
                <c:pt idx="524">
                  <c:v>8.0504555555555548</c:v>
                </c:pt>
                <c:pt idx="525">
                  <c:v>7.9412666666666674</c:v>
                </c:pt>
                <c:pt idx="526">
                  <c:v>7.9330000000000007</c:v>
                </c:pt>
                <c:pt idx="527">
                  <c:v>8.058755555555555</c:v>
                </c:pt>
                <c:pt idx="528">
                  <c:v>8.1506444444444455</c:v>
                </c:pt>
                <c:pt idx="529">
                  <c:v>8.1285999999999987</c:v>
                </c:pt>
                <c:pt idx="530">
                  <c:v>8.1525111111111119</c:v>
                </c:pt>
                <c:pt idx="531">
                  <c:v>8.1232444444444454</c:v>
                </c:pt>
                <c:pt idx="532">
                  <c:v>8.2014444444444425</c:v>
                </c:pt>
                <c:pt idx="533">
                  <c:v>8.176633333333335</c:v>
                </c:pt>
                <c:pt idx="534">
                  <c:v>8.1388333333333343</c:v>
                </c:pt>
                <c:pt idx="535">
                  <c:v>8.0802111111111117</c:v>
                </c:pt>
                <c:pt idx="536">
                  <c:v>8.0827111111111112</c:v>
                </c:pt>
                <c:pt idx="537">
                  <c:v>8.1274111111111118</c:v>
                </c:pt>
                <c:pt idx="538">
                  <c:v>8.1013222222222225</c:v>
                </c:pt>
                <c:pt idx="539">
                  <c:v>8.1732888888888908</c:v>
                </c:pt>
                <c:pt idx="540">
                  <c:v>8.228522222222221</c:v>
                </c:pt>
                <c:pt idx="541">
                  <c:v>8.1942555555555554</c:v>
                </c:pt>
                <c:pt idx="542">
                  <c:v>8.1788000000000007</c:v>
                </c:pt>
                <c:pt idx="543">
                  <c:v>8.2561333333333344</c:v>
                </c:pt>
                <c:pt idx="544">
                  <c:v>8.3032111111111107</c:v>
                </c:pt>
                <c:pt idx="545">
                  <c:v>8.2423666666666673</c:v>
                </c:pt>
                <c:pt idx="546">
                  <c:v>8.2094111111111108</c:v>
                </c:pt>
                <c:pt idx="547">
                  <c:v>8.2859111111111101</c:v>
                </c:pt>
                <c:pt idx="548">
                  <c:v>8.3436000000000003</c:v>
                </c:pt>
                <c:pt idx="549">
                  <c:v>8.3769555555555559</c:v>
                </c:pt>
                <c:pt idx="550">
                  <c:v>8.4314333333333344</c:v>
                </c:pt>
                <c:pt idx="551">
                  <c:v>8.4756777777777774</c:v>
                </c:pt>
                <c:pt idx="552">
                  <c:v>8.5419555555555533</c:v>
                </c:pt>
                <c:pt idx="553">
                  <c:v>8.5854999999999997</c:v>
                </c:pt>
                <c:pt idx="554">
                  <c:v>8.4803333333333342</c:v>
                </c:pt>
                <c:pt idx="555">
                  <c:v>8.573366666666665</c:v>
                </c:pt>
                <c:pt idx="556">
                  <c:v>8.7473888888888887</c:v>
                </c:pt>
                <c:pt idx="557">
                  <c:v>8.8402333333333338</c:v>
                </c:pt>
                <c:pt idx="558">
                  <c:v>8.8264666666666667</c:v>
                </c:pt>
                <c:pt idx="559">
                  <c:v>8.8744444444444426</c:v>
                </c:pt>
                <c:pt idx="560">
                  <c:v>8.8715000000000028</c:v>
                </c:pt>
                <c:pt idx="561">
                  <c:v>8.7820555555555568</c:v>
                </c:pt>
                <c:pt idx="562">
                  <c:v>8.781077777777778</c:v>
                </c:pt>
                <c:pt idx="563">
                  <c:v>8.7911666666666672</c:v>
                </c:pt>
                <c:pt idx="564">
                  <c:v>8.7203777777777773</c:v>
                </c:pt>
                <c:pt idx="565">
                  <c:v>8.8395777777777766</c:v>
                </c:pt>
                <c:pt idx="566">
                  <c:v>8.8651111111111121</c:v>
                </c:pt>
                <c:pt idx="567">
                  <c:v>8.8460222222222225</c:v>
                </c:pt>
                <c:pt idx="568">
                  <c:v>8.8445333333333362</c:v>
                </c:pt>
                <c:pt idx="569">
                  <c:v>8.9436777777777792</c:v>
                </c:pt>
                <c:pt idx="570">
                  <c:v>8.9620222222222221</c:v>
                </c:pt>
                <c:pt idx="571">
                  <c:v>8.8689333333333344</c:v>
                </c:pt>
                <c:pt idx="572">
                  <c:v>8.810533333333332</c:v>
                </c:pt>
                <c:pt idx="573">
                  <c:v>8.7959222222222238</c:v>
                </c:pt>
                <c:pt idx="574">
                  <c:v>8.7713888888888896</c:v>
                </c:pt>
                <c:pt idx="575">
                  <c:v>8.685244444444443</c:v>
                </c:pt>
                <c:pt idx="576">
                  <c:v>8.746777777777778</c:v>
                </c:pt>
                <c:pt idx="577">
                  <c:v>8.6941666666666677</c:v>
                </c:pt>
                <c:pt idx="578">
                  <c:v>8.678411111111112</c:v>
                </c:pt>
                <c:pt idx="579">
                  <c:v>8.6384222222222231</c:v>
                </c:pt>
                <c:pt idx="580">
                  <c:v>8.6353888888888886</c:v>
                </c:pt>
                <c:pt idx="581">
                  <c:v>8.5149555555555541</c:v>
                </c:pt>
                <c:pt idx="582">
                  <c:v>8.5391222222222236</c:v>
                </c:pt>
                <c:pt idx="583">
                  <c:v>8.5941222222222198</c:v>
                </c:pt>
                <c:pt idx="584">
                  <c:v>8.6606999999999985</c:v>
                </c:pt>
                <c:pt idx="585">
                  <c:v>8.7460666666666675</c:v>
                </c:pt>
                <c:pt idx="586">
                  <c:v>8.7656666666666663</c:v>
                </c:pt>
                <c:pt idx="587">
                  <c:v>8.7038444444444441</c:v>
                </c:pt>
                <c:pt idx="588">
                  <c:v>8.5992999999999995</c:v>
                </c:pt>
                <c:pt idx="589">
                  <c:v>8.6099999999999977</c:v>
                </c:pt>
                <c:pt idx="590">
                  <c:v>8.5461222222222233</c:v>
                </c:pt>
                <c:pt idx="591">
                  <c:v>8.5730666666666675</c:v>
                </c:pt>
                <c:pt idx="592">
                  <c:v>8.5096888888888884</c:v>
                </c:pt>
                <c:pt idx="593">
                  <c:v>8.4196333333333335</c:v>
                </c:pt>
                <c:pt idx="594">
                  <c:v>8.4230888888888913</c:v>
                </c:pt>
                <c:pt idx="595">
                  <c:v>8.3529</c:v>
                </c:pt>
                <c:pt idx="596">
                  <c:v>8.3651</c:v>
                </c:pt>
                <c:pt idx="597">
                  <c:v>8.368844444444445</c:v>
                </c:pt>
                <c:pt idx="598">
                  <c:v>8.2930222222222234</c:v>
                </c:pt>
                <c:pt idx="599">
                  <c:v>8.3381222222222231</c:v>
                </c:pt>
                <c:pt idx="600">
                  <c:v>8.3859888888888889</c:v>
                </c:pt>
                <c:pt idx="601">
                  <c:v>8.3548777777777783</c:v>
                </c:pt>
                <c:pt idx="602">
                  <c:v>8.2778444444444439</c:v>
                </c:pt>
                <c:pt idx="603">
                  <c:v>8.2803000000000004</c:v>
                </c:pt>
                <c:pt idx="604">
                  <c:v>8.2953111111111113</c:v>
                </c:pt>
                <c:pt idx="605">
                  <c:v>8.3227666666666664</c:v>
                </c:pt>
                <c:pt idx="606">
                  <c:v>8.3027444444444427</c:v>
                </c:pt>
                <c:pt idx="607">
                  <c:v>8.280400000000002</c:v>
                </c:pt>
                <c:pt idx="608">
                  <c:v>8.3079444444444448</c:v>
                </c:pt>
                <c:pt idx="609">
                  <c:v>8.3069444444444454</c:v>
                </c:pt>
                <c:pt idx="610">
                  <c:v>8.3087111111111103</c:v>
                </c:pt>
                <c:pt idx="611">
                  <c:v>8.2547333333333341</c:v>
                </c:pt>
                <c:pt idx="612">
                  <c:v>8.2245777777777782</c:v>
                </c:pt>
                <c:pt idx="613">
                  <c:v>8.1826333333333334</c:v>
                </c:pt>
                <c:pt idx="614">
                  <c:v>8.1946555555555527</c:v>
                </c:pt>
                <c:pt idx="615">
                  <c:v>8.2046333333333319</c:v>
                </c:pt>
                <c:pt idx="616">
                  <c:v>8.2347666666666672</c:v>
                </c:pt>
                <c:pt idx="617">
                  <c:v>8.3097222222222236</c:v>
                </c:pt>
                <c:pt idx="618">
                  <c:v>8.3726666666666674</c:v>
                </c:pt>
                <c:pt idx="619">
                  <c:v>8.3377888888888876</c:v>
                </c:pt>
                <c:pt idx="620">
                  <c:v>8.292755555555555</c:v>
                </c:pt>
                <c:pt idx="621">
                  <c:v>8.2258555555555564</c:v>
                </c:pt>
                <c:pt idx="622">
                  <c:v>8.1829444444444448</c:v>
                </c:pt>
                <c:pt idx="623">
                  <c:v>8.1923666666666666</c:v>
                </c:pt>
                <c:pt idx="624">
                  <c:v>8.2172666666666672</c:v>
                </c:pt>
                <c:pt idx="625">
                  <c:v>8.1977555555555544</c:v>
                </c:pt>
                <c:pt idx="626">
                  <c:v>8.2051888888888893</c:v>
                </c:pt>
                <c:pt idx="627">
                  <c:v>8.2201222222222228</c:v>
                </c:pt>
                <c:pt idx="628">
                  <c:v>8.2790777777777791</c:v>
                </c:pt>
                <c:pt idx="629">
                  <c:v>8.2282888888888905</c:v>
                </c:pt>
                <c:pt idx="630">
                  <c:v>8.2022444444444442</c:v>
                </c:pt>
                <c:pt idx="631">
                  <c:v>8.2134777777777757</c:v>
                </c:pt>
                <c:pt idx="632">
                  <c:v>8.2316333333333329</c:v>
                </c:pt>
                <c:pt idx="633">
                  <c:v>8.2772555555555556</c:v>
                </c:pt>
                <c:pt idx="634">
                  <c:v>8.2967999999999993</c:v>
                </c:pt>
                <c:pt idx="635">
                  <c:v>8.3399222222222207</c:v>
                </c:pt>
                <c:pt idx="636">
                  <c:v>8.3735888888888894</c:v>
                </c:pt>
                <c:pt idx="637">
                  <c:v>8.3917444444444449</c:v>
                </c:pt>
                <c:pt idx="638">
                  <c:v>8.4318888888888885</c:v>
                </c:pt>
                <c:pt idx="639">
                  <c:v>8.410344444444446</c:v>
                </c:pt>
                <c:pt idx="640">
                  <c:v>8.4238444444444447</c:v>
                </c:pt>
                <c:pt idx="641">
                  <c:v>8.4716888888888899</c:v>
                </c:pt>
                <c:pt idx="642">
                  <c:v>8.4551111111111119</c:v>
                </c:pt>
                <c:pt idx="643">
                  <c:v>8.493855555555557</c:v>
                </c:pt>
                <c:pt idx="644">
                  <c:v>8.5083888888888897</c:v>
                </c:pt>
                <c:pt idx="645">
                  <c:v>8.5143111111111107</c:v>
                </c:pt>
                <c:pt idx="646">
                  <c:v>8.5349111111111124</c:v>
                </c:pt>
                <c:pt idx="647">
                  <c:v>8.5157000000000007</c:v>
                </c:pt>
                <c:pt idx="648">
                  <c:v>8.4827111111111098</c:v>
                </c:pt>
                <c:pt idx="649">
                  <c:v>8.4415333333333322</c:v>
                </c:pt>
                <c:pt idx="650">
                  <c:v>8.4803222222222221</c:v>
                </c:pt>
                <c:pt idx="651">
                  <c:v>8.4436444444444447</c:v>
                </c:pt>
                <c:pt idx="652">
                  <c:v>8.4252222222222226</c:v>
                </c:pt>
                <c:pt idx="653">
                  <c:v>8.3578777777777784</c:v>
                </c:pt>
                <c:pt idx="654">
                  <c:v>8.3514222222222205</c:v>
                </c:pt>
                <c:pt idx="655">
                  <c:v>8.3745333333333338</c:v>
                </c:pt>
                <c:pt idx="656">
                  <c:v>8.3675333333333342</c:v>
                </c:pt>
                <c:pt idx="657">
                  <c:v>8.328833333333332</c:v>
                </c:pt>
                <c:pt idx="658">
                  <c:v>8.2658222222222211</c:v>
                </c:pt>
                <c:pt idx="659">
                  <c:v>8.2414777777777779</c:v>
                </c:pt>
                <c:pt idx="660">
                  <c:v>8.2427111111111113</c:v>
                </c:pt>
                <c:pt idx="661">
                  <c:v>8.2512666666666661</c:v>
                </c:pt>
                <c:pt idx="662">
                  <c:v>8.2515000000000001</c:v>
                </c:pt>
                <c:pt idx="663">
                  <c:v>8.2051888888888893</c:v>
                </c:pt>
                <c:pt idx="664">
                  <c:v>8.2164666666666673</c:v>
                </c:pt>
                <c:pt idx="665">
                  <c:v>8.232566666666667</c:v>
                </c:pt>
                <c:pt idx="666">
                  <c:v>8.2070888888888884</c:v>
                </c:pt>
                <c:pt idx="667">
                  <c:v>8.2012999999999998</c:v>
                </c:pt>
                <c:pt idx="668">
                  <c:v>8.204699999999999</c:v>
                </c:pt>
                <c:pt idx="669">
                  <c:v>8.1781111111111127</c:v>
                </c:pt>
                <c:pt idx="670">
                  <c:v>8.1734000000000009</c:v>
                </c:pt>
                <c:pt idx="671">
                  <c:v>8.1621888888888883</c:v>
                </c:pt>
                <c:pt idx="672">
                  <c:v>8.186977777777777</c:v>
                </c:pt>
                <c:pt idx="673">
                  <c:v>8.1803555555555558</c:v>
                </c:pt>
                <c:pt idx="674">
                  <c:v>8.1615777777777776</c:v>
                </c:pt>
                <c:pt idx="675">
                  <c:v>8.1487999999999996</c:v>
                </c:pt>
                <c:pt idx="676">
                  <c:v>8.1432666666666673</c:v>
                </c:pt>
                <c:pt idx="677">
                  <c:v>8.1649999999999991</c:v>
                </c:pt>
                <c:pt idx="678">
                  <c:v>8.1686111111111117</c:v>
                </c:pt>
                <c:pt idx="679">
                  <c:v>8.2151888888888891</c:v>
                </c:pt>
                <c:pt idx="680">
                  <c:v>8.1952666666666651</c:v>
                </c:pt>
                <c:pt idx="681">
                  <c:v>8.2269888888888882</c:v>
                </c:pt>
                <c:pt idx="682">
                  <c:v>8.2478222222222222</c:v>
                </c:pt>
                <c:pt idx="683">
                  <c:v>8.2027555555555551</c:v>
                </c:pt>
                <c:pt idx="684">
                  <c:v>8.1923999999999992</c:v>
                </c:pt>
                <c:pt idx="685">
                  <c:v>8.1798888888888897</c:v>
                </c:pt>
                <c:pt idx="686">
                  <c:v>8.1929999999999996</c:v>
                </c:pt>
                <c:pt idx="687">
                  <c:v>8.1882333333333346</c:v>
                </c:pt>
                <c:pt idx="688">
                  <c:v>8.2064222222222227</c:v>
                </c:pt>
                <c:pt idx="689">
                  <c:v>8.1989111111111121</c:v>
                </c:pt>
                <c:pt idx="690">
                  <c:v>8.1402111111111122</c:v>
                </c:pt>
                <c:pt idx="691">
                  <c:v>8.1341444444444448</c:v>
                </c:pt>
                <c:pt idx="692">
                  <c:v>8.1104555555555571</c:v>
                </c:pt>
                <c:pt idx="693">
                  <c:v>8.1210888888888881</c:v>
                </c:pt>
                <c:pt idx="694">
                  <c:v>8.1351111111111116</c:v>
                </c:pt>
                <c:pt idx="695">
                  <c:v>8.1566444444444457</c:v>
                </c:pt>
                <c:pt idx="696">
                  <c:v>8.1640888888888874</c:v>
                </c:pt>
                <c:pt idx="697">
                  <c:v>8.1713555555555555</c:v>
                </c:pt>
                <c:pt idx="698">
                  <c:v>8.1469000000000005</c:v>
                </c:pt>
                <c:pt idx="699">
                  <c:v>8.1347333333333331</c:v>
                </c:pt>
                <c:pt idx="700">
                  <c:v>8.1069444444444443</c:v>
                </c:pt>
                <c:pt idx="701">
                  <c:v>8.1066888888888897</c:v>
                </c:pt>
                <c:pt idx="702">
                  <c:v>8.1082777777777792</c:v>
                </c:pt>
                <c:pt idx="703">
                  <c:v>8.1427777777777788</c:v>
                </c:pt>
                <c:pt idx="704">
                  <c:v>8.1426111111111119</c:v>
                </c:pt>
                <c:pt idx="705">
                  <c:v>8.1476666666666677</c:v>
                </c:pt>
                <c:pt idx="706">
                  <c:v>8.1444666666666663</c:v>
                </c:pt>
                <c:pt idx="707">
                  <c:v>8.1093777777777785</c:v>
                </c:pt>
                <c:pt idx="708">
                  <c:v>8.0647666666666655</c:v>
                </c:pt>
                <c:pt idx="709">
                  <c:v>8.0623777777777779</c:v>
                </c:pt>
                <c:pt idx="710">
                  <c:v>8.0723111111111105</c:v>
                </c:pt>
                <c:pt idx="711">
                  <c:v>8.074522222222221</c:v>
                </c:pt>
                <c:pt idx="712">
                  <c:v>8.0698666666666661</c:v>
                </c:pt>
                <c:pt idx="713">
                  <c:v>8.0398444444444443</c:v>
                </c:pt>
                <c:pt idx="714">
                  <c:v>8.022677777777778</c:v>
                </c:pt>
                <c:pt idx="715">
                  <c:v>8.0230333333333341</c:v>
                </c:pt>
                <c:pt idx="716">
                  <c:v>8.0126888888888885</c:v>
                </c:pt>
                <c:pt idx="717">
                  <c:v>8.0158222222222211</c:v>
                </c:pt>
                <c:pt idx="718">
                  <c:v>8.0369555555555579</c:v>
                </c:pt>
                <c:pt idx="719">
                  <c:v>8.0354777777777784</c:v>
                </c:pt>
                <c:pt idx="720">
                  <c:v>8.0258555555555553</c:v>
                </c:pt>
                <c:pt idx="721">
                  <c:v>8.0119222222222231</c:v>
                </c:pt>
                <c:pt idx="722">
                  <c:v>8.0313333333333343</c:v>
                </c:pt>
                <c:pt idx="723">
                  <c:v>8.0267999999999997</c:v>
                </c:pt>
                <c:pt idx="724">
                  <c:v>8.0364888888888881</c:v>
                </c:pt>
                <c:pt idx="725">
                  <c:v>8.0430444444444422</c:v>
                </c:pt>
                <c:pt idx="726">
                  <c:v>8.026133333333334</c:v>
                </c:pt>
                <c:pt idx="727">
                  <c:v>8.0210444444444438</c:v>
                </c:pt>
                <c:pt idx="728">
                  <c:v>7.99821111111111</c:v>
                </c:pt>
                <c:pt idx="729">
                  <c:v>8.0283222222222221</c:v>
                </c:pt>
                <c:pt idx="730">
                  <c:v>8.054233333333336</c:v>
                </c:pt>
                <c:pt idx="731">
                  <c:v>8.0290333333333326</c:v>
                </c:pt>
                <c:pt idx="732">
                  <c:v>8.0305111111111103</c:v>
                </c:pt>
                <c:pt idx="733">
                  <c:v>8.0624222222222226</c:v>
                </c:pt>
                <c:pt idx="734">
                  <c:v>8.0957000000000008</c:v>
                </c:pt>
                <c:pt idx="735">
                  <c:v>8.1177666666666664</c:v>
                </c:pt>
                <c:pt idx="736">
                  <c:v>8.1066666666666674</c:v>
                </c:pt>
                <c:pt idx="737">
                  <c:v>8.1506444444444455</c:v>
                </c:pt>
                <c:pt idx="738">
                  <c:v>8.1483111111111111</c:v>
                </c:pt>
                <c:pt idx="739">
                  <c:v>8.0990333333333329</c:v>
                </c:pt>
                <c:pt idx="740">
                  <c:v>8.1411888888888893</c:v>
                </c:pt>
                <c:pt idx="741">
                  <c:v>8.1654111111111121</c:v>
                </c:pt>
                <c:pt idx="742">
                  <c:v>8.1553444444444452</c:v>
                </c:pt>
                <c:pt idx="743">
                  <c:v>8.1549333333333323</c:v>
                </c:pt>
                <c:pt idx="744">
                  <c:v>8.1321777777777768</c:v>
                </c:pt>
                <c:pt idx="745">
                  <c:v>8.1017444444444422</c:v>
                </c:pt>
                <c:pt idx="746">
                  <c:v>8.0838555555555551</c:v>
                </c:pt>
                <c:pt idx="747">
                  <c:v>8.0839777777777773</c:v>
                </c:pt>
                <c:pt idx="748">
                  <c:v>8.1382111111111115</c:v>
                </c:pt>
                <c:pt idx="749">
                  <c:v>8.114866666666666</c:v>
                </c:pt>
                <c:pt idx="750">
                  <c:v>8.1275333333333339</c:v>
                </c:pt>
                <c:pt idx="751">
                  <c:v>8.1298666666666666</c:v>
                </c:pt>
                <c:pt idx="752">
                  <c:v>8.14191111111111</c:v>
                </c:pt>
                <c:pt idx="753">
                  <c:v>8.1303222222222225</c:v>
                </c:pt>
                <c:pt idx="754">
                  <c:v>8.1525111111111119</c:v>
                </c:pt>
                <c:pt idx="755">
                  <c:v>8.146755555555556</c:v>
                </c:pt>
                <c:pt idx="756">
                  <c:v>8.1352222222222235</c:v>
                </c:pt>
                <c:pt idx="757">
                  <c:v>8.1069222222222219</c:v>
                </c:pt>
                <c:pt idx="758">
                  <c:v>8.1449444444444428</c:v>
                </c:pt>
                <c:pt idx="759">
                  <c:v>8.1751666666666676</c:v>
                </c:pt>
                <c:pt idx="760">
                  <c:v>8.1964888888888883</c:v>
                </c:pt>
                <c:pt idx="761">
                  <c:v>8.197866666666668</c:v>
                </c:pt>
                <c:pt idx="762">
                  <c:v>8.1888777777777779</c:v>
                </c:pt>
                <c:pt idx="763">
                  <c:v>8.1815111111111118</c:v>
                </c:pt>
                <c:pt idx="764">
                  <c:v>8.1734666666666662</c:v>
                </c:pt>
                <c:pt idx="765">
                  <c:v>8.1727777777777781</c:v>
                </c:pt>
                <c:pt idx="766">
                  <c:v>8.1674000000000007</c:v>
                </c:pt>
                <c:pt idx="767">
                  <c:v>8.1814111111111103</c:v>
                </c:pt>
                <c:pt idx="768">
                  <c:v>8.1874555555555553</c:v>
                </c:pt>
                <c:pt idx="769">
                  <c:v>8.1967800000000004</c:v>
                </c:pt>
                <c:pt idx="770">
                  <c:v>8.1937900000000017</c:v>
                </c:pt>
                <c:pt idx="771">
                  <c:v>8.2285599999999999</c:v>
                </c:pt>
                <c:pt idx="772">
                  <c:v>8.2371900000000018</c:v>
                </c:pt>
                <c:pt idx="773">
                  <c:v>8.2664600000000004</c:v>
                </c:pt>
                <c:pt idx="774">
                  <c:v>8.268180000000001</c:v>
                </c:pt>
                <c:pt idx="775">
                  <c:v>8.2922599999999989</c:v>
                </c:pt>
                <c:pt idx="776">
                  <c:v>8.3001899999999988</c:v>
                </c:pt>
                <c:pt idx="777">
                  <c:v>8.2970499999999987</c:v>
                </c:pt>
                <c:pt idx="778">
                  <c:v>8.3066899999999997</c:v>
                </c:pt>
                <c:pt idx="779">
                  <c:v>8.3085899999999988</c:v>
                </c:pt>
                <c:pt idx="780">
                  <c:v>8.3179500000000015</c:v>
                </c:pt>
                <c:pt idx="781">
                  <c:v>8.3239000000000001</c:v>
                </c:pt>
                <c:pt idx="782">
                  <c:v>8.3201099999999997</c:v>
                </c:pt>
                <c:pt idx="783">
                  <c:v>8.3109999999999999</c:v>
                </c:pt>
                <c:pt idx="784">
                  <c:v>8.3141800000000003</c:v>
                </c:pt>
                <c:pt idx="785">
                  <c:v>8.3187099999999994</c:v>
                </c:pt>
                <c:pt idx="786">
                  <c:v>8.2746100000000009</c:v>
                </c:pt>
                <c:pt idx="787">
                  <c:v>8.2529700000000012</c:v>
                </c:pt>
                <c:pt idx="788">
                  <c:v>8.2309900000000003</c:v>
                </c:pt>
                <c:pt idx="789">
                  <c:v>8.2186599999999999</c:v>
                </c:pt>
                <c:pt idx="790">
                  <c:v>8.2158499999999997</c:v>
                </c:pt>
                <c:pt idx="791">
                  <c:v>8.2326499999999996</c:v>
                </c:pt>
                <c:pt idx="792">
                  <c:v>8.2412200000000002</c:v>
                </c:pt>
                <c:pt idx="793">
                  <c:v>8.2350300000000001</c:v>
                </c:pt>
                <c:pt idx="794">
                  <c:v>8.2158600000000011</c:v>
                </c:pt>
                <c:pt idx="795">
                  <c:v>8.1920600000000015</c:v>
                </c:pt>
                <c:pt idx="796">
                  <c:v>8.1875</c:v>
                </c:pt>
                <c:pt idx="797">
                  <c:v>8.2140699999999995</c:v>
                </c:pt>
                <c:pt idx="798">
                  <c:v>8.2153600000000004</c:v>
                </c:pt>
                <c:pt idx="799">
                  <c:v>8.2415300000000009</c:v>
                </c:pt>
                <c:pt idx="800">
                  <c:v>8.2259999999999991</c:v>
                </c:pt>
                <c:pt idx="801">
                  <c:v>8.2289200000000005</c:v>
                </c:pt>
                <c:pt idx="802">
                  <c:v>8.2324900000000003</c:v>
                </c:pt>
                <c:pt idx="803">
                  <c:v>8.2411100000000008</c:v>
                </c:pt>
                <c:pt idx="804">
                  <c:v>8.2325400000000002</c:v>
                </c:pt>
                <c:pt idx="805">
                  <c:v>8.2414120000000004</c:v>
                </c:pt>
                <c:pt idx="806">
                  <c:v>8.2694840000000003</c:v>
                </c:pt>
                <c:pt idx="807">
                  <c:v>8.2631560000000004</c:v>
                </c:pt>
                <c:pt idx="808">
                  <c:v>8.2934279999999987</c:v>
                </c:pt>
                <c:pt idx="809">
                  <c:v>8.3051999999999992</c:v>
                </c:pt>
                <c:pt idx="810">
                  <c:v>8.3078900000000004</c:v>
                </c:pt>
                <c:pt idx="811">
                  <c:v>8.2918800000000008</c:v>
                </c:pt>
                <c:pt idx="812">
                  <c:v>8.3108499999999985</c:v>
                </c:pt>
                <c:pt idx="813">
                  <c:v>8.2983899999999995</c:v>
                </c:pt>
                <c:pt idx="814">
                  <c:v>8.292489999999999</c:v>
                </c:pt>
                <c:pt idx="815">
                  <c:v>8.3036899999999996</c:v>
                </c:pt>
                <c:pt idx="816">
                  <c:v>8.2900900000000028</c:v>
                </c:pt>
                <c:pt idx="817">
                  <c:v>8.2883099999999992</c:v>
                </c:pt>
                <c:pt idx="818">
                  <c:v>8.3119700000000005</c:v>
                </c:pt>
                <c:pt idx="819">
                  <c:v>8.3156299999999987</c:v>
                </c:pt>
                <c:pt idx="820">
                  <c:v>8.3118199999999991</c:v>
                </c:pt>
                <c:pt idx="821">
                  <c:v>8.2918100000000017</c:v>
                </c:pt>
                <c:pt idx="822">
                  <c:v>8.2791899999999998</c:v>
                </c:pt>
                <c:pt idx="823">
                  <c:v>8.2809699999999999</c:v>
                </c:pt>
                <c:pt idx="824">
                  <c:v>8.2744699999999991</c:v>
                </c:pt>
                <c:pt idx="825">
                  <c:v>8.2175499999999992</c:v>
                </c:pt>
                <c:pt idx="826">
                  <c:v>8.2144699999999986</c:v>
                </c:pt>
                <c:pt idx="827">
                  <c:v>8.2162499999999987</c:v>
                </c:pt>
                <c:pt idx="828">
                  <c:v>8.2101499999999987</c:v>
                </c:pt>
                <c:pt idx="829">
                  <c:v>8.2022500000000012</c:v>
                </c:pt>
                <c:pt idx="830">
                  <c:v>8.1675300000000011</c:v>
                </c:pt>
                <c:pt idx="831">
                  <c:v>8.1655999999999995</c:v>
                </c:pt>
                <c:pt idx="832">
                  <c:v>8.1707999999999998</c:v>
                </c:pt>
                <c:pt idx="833">
                  <c:v>8.1666999999999987</c:v>
                </c:pt>
                <c:pt idx="834">
                  <c:v>8.1424999999999983</c:v>
                </c:pt>
                <c:pt idx="835">
                  <c:v>8.1351999999999993</c:v>
                </c:pt>
                <c:pt idx="836">
                  <c:v>8.1260000000000012</c:v>
                </c:pt>
                <c:pt idx="837">
                  <c:v>8.0856000000000012</c:v>
                </c:pt>
                <c:pt idx="838">
                  <c:v>8.0521000000000011</c:v>
                </c:pt>
                <c:pt idx="839">
                  <c:v>8.0462000000000007</c:v>
                </c:pt>
                <c:pt idx="840">
                  <c:v>8.0704000000000011</c:v>
                </c:pt>
                <c:pt idx="841">
                  <c:v>8.0272999999999985</c:v>
                </c:pt>
                <c:pt idx="842">
                  <c:v>8.0289999999999999</c:v>
                </c:pt>
                <c:pt idx="843">
                  <c:v>8.0089999999999986</c:v>
                </c:pt>
                <c:pt idx="844">
                  <c:v>7.9890999999999988</c:v>
                </c:pt>
                <c:pt idx="845">
                  <c:v>7.9831999999999992</c:v>
                </c:pt>
                <c:pt idx="846">
                  <c:v>7.9558999999999997</c:v>
                </c:pt>
                <c:pt idx="847">
                  <c:v>7.9632999999999994</c:v>
                </c:pt>
                <c:pt idx="848">
                  <c:v>7.950800000000001</c:v>
                </c:pt>
                <c:pt idx="849">
                  <c:v>7.9440000000000008</c:v>
                </c:pt>
                <c:pt idx="850">
                  <c:v>7.9313999999999991</c:v>
                </c:pt>
                <c:pt idx="851">
                  <c:v>7.9298999999999991</c:v>
                </c:pt>
                <c:pt idx="852">
                  <c:v>7.922699999999999</c:v>
                </c:pt>
                <c:pt idx="853">
                  <c:v>7.9326999999999996</c:v>
                </c:pt>
                <c:pt idx="854">
                  <c:v>7.9291000000000009</c:v>
                </c:pt>
                <c:pt idx="855">
                  <c:v>7.9093999999999998</c:v>
                </c:pt>
                <c:pt idx="856">
                  <c:v>7.8843999999999994</c:v>
                </c:pt>
                <c:pt idx="857">
                  <c:v>7.8462999999999994</c:v>
                </c:pt>
                <c:pt idx="858">
                  <c:v>7.8671000000000024</c:v>
                </c:pt>
                <c:pt idx="859">
                  <c:v>7.8524000000000003</c:v>
                </c:pt>
                <c:pt idx="860">
                  <c:v>7.8617000000000008</c:v>
                </c:pt>
                <c:pt idx="861">
                  <c:v>7.8534000000000006</c:v>
                </c:pt>
                <c:pt idx="862">
                  <c:v>7.8125</c:v>
                </c:pt>
                <c:pt idx="863">
                  <c:v>7.8099000000000007</c:v>
                </c:pt>
                <c:pt idx="864">
                  <c:v>7.7885999999999997</c:v>
                </c:pt>
                <c:pt idx="865">
                  <c:v>7.7748999999999997</c:v>
                </c:pt>
                <c:pt idx="866">
                  <c:v>7.8067000000000011</c:v>
                </c:pt>
                <c:pt idx="867">
                  <c:v>7.8718999999999992</c:v>
                </c:pt>
                <c:pt idx="868">
                  <c:v>7.8347000000000007</c:v>
                </c:pt>
                <c:pt idx="869">
                  <c:v>7.8161000000000005</c:v>
                </c:pt>
                <c:pt idx="870">
                  <c:v>7.7850999999999999</c:v>
                </c:pt>
                <c:pt idx="871">
                  <c:v>7.8226000000000013</c:v>
                </c:pt>
                <c:pt idx="872">
                  <c:v>7.8958000000000013</c:v>
                </c:pt>
                <c:pt idx="873">
                  <c:v>8.0289999999999999</c:v>
                </c:pt>
                <c:pt idx="874">
                  <c:v>8.0839999999999996</c:v>
                </c:pt>
                <c:pt idx="875">
                  <c:v>7.8977999999999984</c:v>
                </c:pt>
                <c:pt idx="876">
                  <c:v>7.8517999999999999</c:v>
                </c:pt>
                <c:pt idx="877">
                  <c:v>7.8051000000000013</c:v>
                </c:pt>
                <c:pt idx="878">
                  <c:v>7.8080000000000016</c:v>
                </c:pt>
                <c:pt idx="879">
                  <c:v>7.8544999999999998</c:v>
                </c:pt>
                <c:pt idx="880">
                  <c:v>7.8945999999999996</c:v>
                </c:pt>
                <c:pt idx="881">
                  <c:v>7.9053999999999984</c:v>
                </c:pt>
                <c:pt idx="882">
                  <c:v>7.9177999999999997</c:v>
                </c:pt>
                <c:pt idx="883">
                  <c:v>7.9264999999999999</c:v>
                </c:pt>
                <c:pt idx="884">
                  <c:v>7.9059999999999988</c:v>
                </c:pt>
                <c:pt idx="885">
                  <c:v>7.8863999999999992</c:v>
                </c:pt>
                <c:pt idx="886">
                  <c:v>7.9436999999999998</c:v>
                </c:pt>
                <c:pt idx="887">
                  <c:v>7.930600000000001</c:v>
                </c:pt>
                <c:pt idx="888">
                  <c:v>7.9147999999999996</c:v>
                </c:pt>
                <c:pt idx="889">
                  <c:v>7.8918000000000008</c:v>
                </c:pt>
                <c:pt idx="890">
                  <c:v>7.8694000000000006</c:v>
                </c:pt>
                <c:pt idx="891">
                  <c:v>7.8670999999999989</c:v>
                </c:pt>
                <c:pt idx="892">
                  <c:v>7.8628999999999989</c:v>
                </c:pt>
                <c:pt idx="893">
                  <c:v>7.8516000000000004</c:v>
                </c:pt>
                <c:pt idx="894">
                  <c:v>7.9237000000000011</c:v>
                </c:pt>
                <c:pt idx="895">
                  <c:v>7.922200000000001</c:v>
                </c:pt>
                <c:pt idx="896">
                  <c:v>7.8788999999999998</c:v>
                </c:pt>
                <c:pt idx="897">
                  <c:v>7.8569000000000004</c:v>
                </c:pt>
                <c:pt idx="898">
                  <c:v>7.8541000000000007</c:v>
                </c:pt>
                <c:pt idx="899">
                  <c:v>7.8589000000000011</c:v>
                </c:pt>
                <c:pt idx="900">
                  <c:v>7.8668999999999993</c:v>
                </c:pt>
                <c:pt idx="901">
                  <c:v>7.8685</c:v>
                </c:pt>
                <c:pt idx="902">
                  <c:v>7.8567999999999998</c:v>
                </c:pt>
                <c:pt idx="903">
                  <c:v>7.8452999999999999</c:v>
                </c:pt>
                <c:pt idx="904">
                  <c:v>7.8238999999999992</c:v>
                </c:pt>
                <c:pt idx="905">
                  <c:v>7.7785000000000011</c:v>
                </c:pt>
                <c:pt idx="906">
                  <c:v>7.7821000000000016</c:v>
                </c:pt>
                <c:pt idx="907">
                  <c:v>7.7833000000000014</c:v>
                </c:pt>
                <c:pt idx="908">
                  <c:v>7.7903000000000002</c:v>
                </c:pt>
                <c:pt idx="909">
                  <c:v>7.7981999999999996</c:v>
                </c:pt>
                <c:pt idx="910">
                  <c:v>7.7821999999999987</c:v>
                </c:pt>
                <c:pt idx="911">
                  <c:v>7.7951999999999986</c:v>
                </c:pt>
                <c:pt idx="912">
                  <c:v>7.798300000000002</c:v>
                </c:pt>
                <c:pt idx="913">
                  <c:v>7.7714999999999987</c:v>
                </c:pt>
                <c:pt idx="914">
                  <c:v>7.7418000000000005</c:v>
                </c:pt>
                <c:pt idx="915">
                  <c:v>7.7411000000000003</c:v>
                </c:pt>
                <c:pt idx="916">
                  <c:v>7.7160000000000011</c:v>
                </c:pt>
                <c:pt idx="917">
                  <c:v>7.6808000000000005</c:v>
                </c:pt>
                <c:pt idx="918">
                  <c:v>7.6511000000000013</c:v>
                </c:pt>
                <c:pt idx="919">
                  <c:v>7.6686000000000023</c:v>
                </c:pt>
                <c:pt idx="920">
                  <c:v>7.6516999999999999</c:v>
                </c:pt>
                <c:pt idx="921">
                  <c:v>7.6357999999999988</c:v>
                </c:pt>
                <c:pt idx="922">
                  <c:v>7.6293000000000006</c:v>
                </c:pt>
                <c:pt idx="923">
                  <c:v>7.6288</c:v>
                </c:pt>
                <c:pt idx="924">
                  <c:v>7.6107999999999993</c:v>
                </c:pt>
                <c:pt idx="925">
                  <c:v>7.6489000000000003</c:v>
                </c:pt>
                <c:pt idx="926">
                  <c:v>7.6536999999999988</c:v>
                </c:pt>
                <c:pt idx="927">
                  <c:v>7.6198999999999995</c:v>
                </c:pt>
                <c:pt idx="928">
                  <c:v>7.6020000000000012</c:v>
                </c:pt>
                <c:pt idx="929">
                  <c:v>7.6296999999999997</c:v>
                </c:pt>
                <c:pt idx="930">
                  <c:v>7.585799999999999</c:v>
                </c:pt>
                <c:pt idx="931">
                  <c:v>7.5632000000000001</c:v>
                </c:pt>
                <c:pt idx="932">
                  <c:v>7.5429999999999993</c:v>
                </c:pt>
                <c:pt idx="933">
                  <c:v>7.5197000000000003</c:v>
                </c:pt>
                <c:pt idx="934">
                  <c:v>7.4955999999999987</c:v>
                </c:pt>
                <c:pt idx="935">
                  <c:v>7.4891999999999994</c:v>
                </c:pt>
                <c:pt idx="936">
                  <c:v>7.4938999999999991</c:v>
                </c:pt>
                <c:pt idx="937">
                  <c:v>7.4885000000000002</c:v>
                </c:pt>
                <c:pt idx="938">
                  <c:v>7.4774999999999991</c:v>
                </c:pt>
                <c:pt idx="939">
                  <c:v>7.4482999999999988</c:v>
                </c:pt>
                <c:pt idx="940">
                  <c:v>7.4259999999999993</c:v>
                </c:pt>
                <c:pt idx="941">
                  <c:v>7.415099999999998</c:v>
                </c:pt>
                <c:pt idx="942">
                  <c:v>7.4097000000000008</c:v>
                </c:pt>
                <c:pt idx="943">
                  <c:v>7.4033000000000015</c:v>
                </c:pt>
                <c:pt idx="944">
                  <c:v>7.4065999999999992</c:v>
                </c:pt>
                <c:pt idx="945">
                  <c:v>7.3801000000000005</c:v>
                </c:pt>
                <c:pt idx="946">
                  <c:v>7.3313999999999995</c:v>
                </c:pt>
                <c:pt idx="947">
                  <c:v>7.2681000000000013</c:v>
                </c:pt>
                <c:pt idx="948">
                  <c:v>7.2376999999999994</c:v>
                </c:pt>
                <c:pt idx="949">
                  <c:v>7.1866000000000003</c:v>
                </c:pt>
                <c:pt idx="950">
                  <c:v>7.2163000000000013</c:v>
                </c:pt>
                <c:pt idx="951">
                  <c:v>7.1948999999999996</c:v>
                </c:pt>
                <c:pt idx="952">
                  <c:v>7.200800000000001</c:v>
                </c:pt>
                <c:pt idx="953">
                  <c:v>7.2721</c:v>
                </c:pt>
                <c:pt idx="954">
                  <c:v>7.2998999999999992</c:v>
                </c:pt>
                <c:pt idx="955">
                  <c:v>7.3058999999999994</c:v>
                </c:pt>
                <c:pt idx="956">
                  <c:v>7.3646000000000003</c:v>
                </c:pt>
                <c:pt idx="957">
                  <c:v>7.3387000000000002</c:v>
                </c:pt>
                <c:pt idx="958">
                  <c:v>7.3544</c:v>
                </c:pt>
                <c:pt idx="959">
                  <c:v>7.373899999999999</c:v>
                </c:pt>
                <c:pt idx="960">
                  <c:v>7.3694000000000006</c:v>
                </c:pt>
                <c:pt idx="961">
                  <c:v>7.3624000000000009</c:v>
                </c:pt>
                <c:pt idx="962">
                  <c:v>7.3760999999999992</c:v>
                </c:pt>
                <c:pt idx="963">
                  <c:v>7.3477000000000006</c:v>
                </c:pt>
                <c:pt idx="964">
                  <c:v>7.3600999999999983</c:v>
                </c:pt>
                <c:pt idx="965">
                  <c:v>7.3646999999999991</c:v>
                </c:pt>
                <c:pt idx="966">
                  <c:v>7.3320999999999996</c:v>
                </c:pt>
                <c:pt idx="967">
                  <c:v>7.3149000000000015</c:v>
                </c:pt>
                <c:pt idx="968">
                  <c:v>7.3349000000000002</c:v>
                </c:pt>
                <c:pt idx="969">
                  <c:v>7.3387000000000002</c:v>
                </c:pt>
                <c:pt idx="970">
                  <c:v>7.3322999999999992</c:v>
                </c:pt>
                <c:pt idx="971">
                  <c:v>7.3195000000000006</c:v>
                </c:pt>
                <c:pt idx="972">
                  <c:v>7.2924999999999995</c:v>
                </c:pt>
                <c:pt idx="973">
                  <c:v>7.2842000000000002</c:v>
                </c:pt>
                <c:pt idx="974">
                  <c:v>7.2605999999999993</c:v>
                </c:pt>
                <c:pt idx="975">
                  <c:v>7.2515000000000001</c:v>
                </c:pt>
                <c:pt idx="976">
                  <c:v>7.2503999999999991</c:v>
                </c:pt>
                <c:pt idx="977">
                  <c:v>7.2519000000000009</c:v>
                </c:pt>
                <c:pt idx="978">
                  <c:v>7.2693999999999992</c:v>
                </c:pt>
                <c:pt idx="979">
                  <c:v>7.2653000000000008</c:v>
                </c:pt>
                <c:pt idx="980">
                  <c:v>7.2578000000000005</c:v>
                </c:pt>
                <c:pt idx="981">
                  <c:v>7.2538</c:v>
                </c:pt>
                <c:pt idx="982">
                  <c:v>7.1834999999999978</c:v>
                </c:pt>
                <c:pt idx="983">
                  <c:v>7.1995000000000005</c:v>
                </c:pt>
                <c:pt idx="984">
                  <c:v>7.1896000000000013</c:v>
                </c:pt>
                <c:pt idx="985">
                  <c:v>7.1693000000000016</c:v>
                </c:pt>
                <c:pt idx="986">
                  <c:v>7.1825000000000001</c:v>
                </c:pt>
                <c:pt idx="987">
                  <c:v>7.1530000000000005</c:v>
                </c:pt>
                <c:pt idx="988">
                  <c:v>7.1585999999999999</c:v>
                </c:pt>
                <c:pt idx="989">
                  <c:v>7.1754000000000007</c:v>
                </c:pt>
                <c:pt idx="990">
                  <c:v>7.1835000000000004</c:v>
                </c:pt>
                <c:pt idx="991">
                  <c:v>7.2403000000000004</c:v>
                </c:pt>
                <c:pt idx="992">
                  <c:v>7.2378</c:v>
                </c:pt>
                <c:pt idx="993">
                  <c:v>7.2597999999999985</c:v>
                </c:pt>
                <c:pt idx="994">
                  <c:v>7.2824</c:v>
                </c:pt>
                <c:pt idx="995">
                  <c:v>7.2839</c:v>
                </c:pt>
                <c:pt idx="996">
                  <c:v>7.2947000000000006</c:v>
                </c:pt>
                <c:pt idx="997">
                  <c:v>7.355500000000001</c:v>
                </c:pt>
                <c:pt idx="998">
                  <c:v>7.3232999999999988</c:v>
                </c:pt>
                <c:pt idx="999">
                  <c:v>7.2986000000000004</c:v>
                </c:pt>
                <c:pt idx="1000">
                  <c:v>7.2831000000000001</c:v>
                </c:pt>
                <c:pt idx="1001">
                  <c:v>7.2599</c:v>
                </c:pt>
                <c:pt idx="1002">
                  <c:v>7.2422000000000013</c:v>
                </c:pt>
                <c:pt idx="1003">
                  <c:v>7.2294</c:v>
                </c:pt>
                <c:pt idx="1004">
                  <c:v>7.2445000000000004</c:v>
                </c:pt>
                <c:pt idx="1005">
                  <c:v>7.2679</c:v>
                </c:pt>
                <c:pt idx="1006">
                  <c:v>7.3120000000000003</c:v>
                </c:pt>
                <c:pt idx="1007">
                  <c:v>7.3420000000000005</c:v>
                </c:pt>
                <c:pt idx="1008">
                  <c:v>7.3753999999999991</c:v>
                </c:pt>
                <c:pt idx="1009">
                  <c:v>7.3940000000000001</c:v>
                </c:pt>
                <c:pt idx="1010">
                  <c:v>7.4455</c:v>
                </c:pt>
                <c:pt idx="1011">
                  <c:v>7.5135000000000005</c:v>
                </c:pt>
                <c:pt idx="1012">
                  <c:v>7.5207000000000006</c:v>
                </c:pt>
                <c:pt idx="1013">
                  <c:v>7.5278000000000009</c:v>
                </c:pt>
                <c:pt idx="1014">
                  <c:v>7.5040999999999993</c:v>
                </c:pt>
                <c:pt idx="1015">
                  <c:v>7.5319999999999991</c:v>
                </c:pt>
                <c:pt idx="1016">
                  <c:v>7.5638999999999994</c:v>
                </c:pt>
                <c:pt idx="1017">
                  <c:v>7.5769000000000002</c:v>
                </c:pt>
                <c:pt idx="1018">
                  <c:v>7.5965999999999996</c:v>
                </c:pt>
                <c:pt idx="1019">
                  <c:v>7.6795999999999989</c:v>
                </c:pt>
                <c:pt idx="1020">
                  <c:v>7.7291999999999987</c:v>
                </c:pt>
                <c:pt idx="1021">
                  <c:v>7.7121000000000013</c:v>
                </c:pt>
                <c:pt idx="1022">
                  <c:v>7.6776000000000009</c:v>
                </c:pt>
                <c:pt idx="1023">
                  <c:v>7.6623000000000001</c:v>
                </c:pt>
                <c:pt idx="1024">
                  <c:v>7.6274999999999995</c:v>
                </c:pt>
                <c:pt idx="1025">
                  <c:v>7.6147000000000009</c:v>
                </c:pt>
                <c:pt idx="1026">
                  <c:v>7.6083999999999987</c:v>
                </c:pt>
                <c:pt idx="1027">
                  <c:v>7.6528000000000009</c:v>
                </c:pt>
                <c:pt idx="1028">
                  <c:v>7.656699999999999</c:v>
                </c:pt>
                <c:pt idx="1029">
                  <c:v>7.6499999999999986</c:v>
                </c:pt>
                <c:pt idx="1030">
                  <c:v>7.6859999999999999</c:v>
                </c:pt>
                <c:pt idx="1031">
                  <c:v>7.6992999999999991</c:v>
                </c:pt>
                <c:pt idx="1032">
                  <c:v>7.7418999999999993</c:v>
                </c:pt>
                <c:pt idx="1033">
                  <c:v>7.7331000000000003</c:v>
                </c:pt>
                <c:pt idx="1034">
                  <c:v>7.7092000000000009</c:v>
                </c:pt>
                <c:pt idx="1035">
                  <c:v>7.7167000000000003</c:v>
                </c:pt>
                <c:pt idx="1036">
                  <c:v>7.6936000000000009</c:v>
                </c:pt>
                <c:pt idx="1037">
                  <c:v>7.6747999999999994</c:v>
                </c:pt>
                <c:pt idx="1038">
                  <c:v>7.6716000000000006</c:v>
                </c:pt>
                <c:pt idx="1039">
                  <c:v>7.6901999999999999</c:v>
                </c:pt>
                <c:pt idx="1040">
                  <c:v>7.6838999999999995</c:v>
                </c:pt>
                <c:pt idx="1041">
                  <c:v>7.6808999999999994</c:v>
                </c:pt>
                <c:pt idx="1042">
                  <c:v>7.6775000000000002</c:v>
                </c:pt>
                <c:pt idx="1043">
                  <c:v>7.6611999999999991</c:v>
                </c:pt>
                <c:pt idx="1044">
                  <c:v>7.6526000000000014</c:v>
                </c:pt>
                <c:pt idx="1045">
                  <c:v>7.6363000000000003</c:v>
                </c:pt>
                <c:pt idx="1046">
                  <c:v>7.6321999999999992</c:v>
                </c:pt>
                <c:pt idx="1047">
                  <c:v>7.6764999999999999</c:v>
                </c:pt>
                <c:pt idx="1048">
                  <c:v>7.7127999999999997</c:v>
                </c:pt>
                <c:pt idx="1049">
                  <c:v>7.7886000000000006</c:v>
                </c:pt>
                <c:pt idx="1050">
                  <c:v>7.8967000000000001</c:v>
                </c:pt>
                <c:pt idx="1051">
                  <c:v>7.8792000000000018</c:v>
                </c:pt>
                <c:pt idx="1052">
                  <c:v>7.8396999999999988</c:v>
                </c:pt>
                <c:pt idx="1053">
                  <c:v>7.8542999999999994</c:v>
                </c:pt>
                <c:pt idx="1054">
                  <c:v>7.9057000000000004</c:v>
                </c:pt>
                <c:pt idx="1055">
                  <c:v>7.9562000000000008</c:v>
                </c:pt>
                <c:pt idx="1056">
                  <c:v>7.9281999999999995</c:v>
                </c:pt>
                <c:pt idx="1057">
                  <c:v>7.9188000000000001</c:v>
                </c:pt>
                <c:pt idx="1058">
                  <c:v>7.986699999999999</c:v>
                </c:pt>
                <c:pt idx="1059">
                  <c:v>8.0288999999999984</c:v>
                </c:pt>
                <c:pt idx="1060">
                  <c:v>8.0301000000000009</c:v>
                </c:pt>
                <c:pt idx="1061">
                  <c:v>7.962299999999999</c:v>
                </c:pt>
                <c:pt idx="1062">
                  <c:v>7.9581</c:v>
                </c:pt>
                <c:pt idx="1063">
                  <c:v>7.9551999999999996</c:v>
                </c:pt>
                <c:pt idx="1064">
                  <c:v>7.985100000000001</c:v>
                </c:pt>
                <c:pt idx="1065">
                  <c:v>8.0175999999999998</c:v>
                </c:pt>
                <c:pt idx="1066">
                  <c:v>8.0084999999999997</c:v>
                </c:pt>
                <c:pt idx="1067">
                  <c:v>7.9806000000000008</c:v>
                </c:pt>
                <c:pt idx="1068">
                  <c:v>8.0079999999999991</c:v>
                </c:pt>
                <c:pt idx="1069">
                  <c:v>8.0428999999999995</c:v>
                </c:pt>
                <c:pt idx="1070">
                  <c:v>8.0362000000000009</c:v>
                </c:pt>
                <c:pt idx="1071">
                  <c:v>8.0268999999999995</c:v>
                </c:pt>
                <c:pt idx="1072">
                  <c:v>8.0544000000000011</c:v>
                </c:pt>
                <c:pt idx="1073">
                  <c:v>8.0743000000000009</c:v>
                </c:pt>
                <c:pt idx="1074">
                  <c:v>8.0877000000000017</c:v>
                </c:pt>
                <c:pt idx="1075">
                  <c:v>8.0971999999999973</c:v>
                </c:pt>
                <c:pt idx="1076">
                  <c:v>8.0871999999999993</c:v>
                </c:pt>
                <c:pt idx="1077">
                  <c:v>8.055299999999999</c:v>
                </c:pt>
                <c:pt idx="1078">
                  <c:v>8.0253999999999994</c:v>
                </c:pt>
                <c:pt idx="1079">
                  <c:v>8.0175999999999998</c:v>
                </c:pt>
                <c:pt idx="1080">
                  <c:v>8.0306000000000015</c:v>
                </c:pt>
                <c:pt idx="1081">
                  <c:v>8.0321999999999996</c:v>
                </c:pt>
                <c:pt idx="1082">
                  <c:v>8.0425000000000004</c:v>
                </c:pt>
                <c:pt idx="1083">
                  <c:v>8.0739999999999981</c:v>
                </c:pt>
                <c:pt idx="1084">
                  <c:v>8.0580999999999996</c:v>
                </c:pt>
                <c:pt idx="1085">
                  <c:v>8.0259999999999998</c:v>
                </c:pt>
                <c:pt idx="1086">
                  <c:v>8.0436999999999994</c:v>
                </c:pt>
                <c:pt idx="1087">
                  <c:v>8.0268000000000015</c:v>
                </c:pt>
                <c:pt idx="1088">
                  <c:v>8.0477000000000007</c:v>
                </c:pt>
                <c:pt idx="1089">
                  <c:v>8.0521000000000011</c:v>
                </c:pt>
                <c:pt idx="1090">
                  <c:v>8.0599999999999987</c:v>
                </c:pt>
                <c:pt idx="1091">
                  <c:v>8.0571000000000002</c:v>
                </c:pt>
                <c:pt idx="1092">
                  <c:v>8.0281000000000002</c:v>
                </c:pt>
                <c:pt idx="1093">
                  <c:v>8.0220000000000002</c:v>
                </c:pt>
                <c:pt idx="1094">
                  <c:v>8.0201999999999991</c:v>
                </c:pt>
                <c:pt idx="1095">
                  <c:v>7.9990999999999985</c:v>
                </c:pt>
                <c:pt idx="1096">
                  <c:v>7.994600000000001</c:v>
                </c:pt>
                <c:pt idx="1097">
                  <c:v>7.9926999999999992</c:v>
                </c:pt>
                <c:pt idx="1098">
                  <c:v>7.9956999999999994</c:v>
                </c:pt>
                <c:pt idx="1099">
                  <c:v>7.9927999999999999</c:v>
                </c:pt>
                <c:pt idx="1100">
                  <c:v>8.0004000000000008</c:v>
                </c:pt>
                <c:pt idx="1101">
                  <c:v>7.9966999999999988</c:v>
                </c:pt>
                <c:pt idx="1102">
                  <c:v>7.9757000000000007</c:v>
                </c:pt>
                <c:pt idx="1103">
                  <c:v>7.9922000000000013</c:v>
                </c:pt>
                <c:pt idx="1104">
                  <c:v>7.9754999999999994</c:v>
                </c:pt>
                <c:pt idx="1105">
                  <c:v>7.9831000000000003</c:v>
                </c:pt>
                <c:pt idx="1106">
                  <c:v>8.0147999999999993</c:v>
                </c:pt>
                <c:pt idx="1107">
                  <c:v>8.0320999999999998</c:v>
                </c:pt>
                <c:pt idx="1108">
                  <c:v>8.0271000000000008</c:v>
                </c:pt>
                <c:pt idx="1109">
                  <c:v>7.9975000000000005</c:v>
                </c:pt>
                <c:pt idx="1110">
                  <c:v>7.9517000000000007</c:v>
                </c:pt>
                <c:pt idx="1111">
                  <c:v>7.9323000000000006</c:v>
                </c:pt>
                <c:pt idx="1112">
                  <c:v>7.8919000000000015</c:v>
                </c:pt>
                <c:pt idx="1113">
                  <c:v>7.9013000000000009</c:v>
                </c:pt>
                <c:pt idx="1114">
                  <c:v>7.8881000000000014</c:v>
                </c:pt>
                <c:pt idx="1115">
                  <c:v>7.8924000000000003</c:v>
                </c:pt>
                <c:pt idx="1116">
                  <c:v>7.9023000000000012</c:v>
                </c:pt>
                <c:pt idx="1117">
                  <c:v>7.8891000000000009</c:v>
                </c:pt>
                <c:pt idx="1118">
                  <c:v>7.8891999999999998</c:v>
                </c:pt>
                <c:pt idx="1119">
                  <c:v>7.8878000000000004</c:v>
                </c:pt>
                <c:pt idx="1120">
                  <c:v>7.9098000000000015</c:v>
                </c:pt>
                <c:pt idx="1121">
                  <c:v>7.9099000000000022</c:v>
                </c:pt>
                <c:pt idx="1122">
                  <c:v>7.8942999999999994</c:v>
                </c:pt>
                <c:pt idx="1123">
                  <c:v>7.8895999999999997</c:v>
                </c:pt>
                <c:pt idx="1124">
                  <c:v>7.8924000000000003</c:v>
                </c:pt>
                <c:pt idx="1125">
                  <c:v>7.9116</c:v>
                </c:pt>
                <c:pt idx="1126">
                  <c:v>7.9087999999999994</c:v>
                </c:pt>
                <c:pt idx="1127">
                  <c:v>7.897800000000001</c:v>
                </c:pt>
                <c:pt idx="1128">
                  <c:v>7.8878000000000013</c:v>
                </c:pt>
                <c:pt idx="1129">
                  <c:v>7.8727000000000018</c:v>
                </c:pt>
                <c:pt idx="1130">
                  <c:v>7.8673000000000002</c:v>
                </c:pt>
                <c:pt idx="1131">
                  <c:v>7.8772000000000002</c:v>
                </c:pt>
                <c:pt idx="1132">
                  <c:v>7.896300000000001</c:v>
                </c:pt>
                <c:pt idx="1133">
                  <c:v>7.8879999999999999</c:v>
                </c:pt>
                <c:pt idx="1134">
                  <c:v>7.8490000000000011</c:v>
                </c:pt>
                <c:pt idx="1135">
                  <c:v>7.8335999999999997</c:v>
                </c:pt>
                <c:pt idx="1136">
                  <c:v>7.8348999999999993</c:v>
                </c:pt>
                <c:pt idx="1137">
                  <c:v>7.8309999999999986</c:v>
                </c:pt>
                <c:pt idx="1138">
                  <c:v>7.8292000000000002</c:v>
                </c:pt>
                <c:pt idx="1139">
                  <c:v>7.8493000000000013</c:v>
                </c:pt>
                <c:pt idx="1140">
                  <c:v>7.8509999999999991</c:v>
                </c:pt>
                <c:pt idx="1141">
                  <c:v>7.8328999999999995</c:v>
                </c:pt>
                <c:pt idx="1142">
                  <c:v>7.8134000000000015</c:v>
                </c:pt>
                <c:pt idx="1143">
                  <c:v>7.7927999999999997</c:v>
                </c:pt>
                <c:pt idx="1144">
                  <c:v>7.7866</c:v>
                </c:pt>
                <c:pt idx="1145">
                  <c:v>7.8139999999999983</c:v>
                </c:pt>
                <c:pt idx="1146">
                  <c:v>7.8185000000000002</c:v>
                </c:pt>
                <c:pt idx="1147">
                  <c:v>7.8208999999999991</c:v>
                </c:pt>
                <c:pt idx="1148">
                  <c:v>7.8084999999999996</c:v>
                </c:pt>
                <c:pt idx="1149">
                  <c:v>7.7992000000000008</c:v>
                </c:pt>
                <c:pt idx="1150">
                  <c:v>7.7959999999999994</c:v>
                </c:pt>
                <c:pt idx="1151">
                  <c:v>7.7848000000000015</c:v>
                </c:pt>
                <c:pt idx="1152">
                  <c:v>7.7426999999999992</c:v>
                </c:pt>
                <c:pt idx="1153">
                  <c:v>7.7391999999999994</c:v>
                </c:pt>
                <c:pt idx="1154">
                  <c:v>7.7316999999999991</c:v>
                </c:pt>
                <c:pt idx="1155">
                  <c:v>7.7359999999999998</c:v>
                </c:pt>
                <c:pt idx="1156">
                  <c:v>7.7164000000000001</c:v>
                </c:pt>
                <c:pt idx="1157">
                  <c:v>7.6741000000000001</c:v>
                </c:pt>
                <c:pt idx="1158">
                  <c:v>7.6840000000000002</c:v>
                </c:pt>
                <c:pt idx="1159">
                  <c:v>7.6903000000000006</c:v>
                </c:pt>
                <c:pt idx="1160">
                  <c:v>7.6965999999999992</c:v>
                </c:pt>
                <c:pt idx="1161">
                  <c:v>7.7179000000000002</c:v>
                </c:pt>
                <c:pt idx="1162">
                  <c:v>7.7200999999999995</c:v>
                </c:pt>
                <c:pt idx="1163">
                  <c:v>7.7658000000000005</c:v>
                </c:pt>
                <c:pt idx="1164">
                  <c:v>7.7629999999999999</c:v>
                </c:pt>
                <c:pt idx="1165">
                  <c:v>7.7600999999999996</c:v>
                </c:pt>
                <c:pt idx="1166">
                  <c:v>7.7429000000000006</c:v>
                </c:pt>
                <c:pt idx="1167">
                  <c:v>7.7339000000000002</c:v>
                </c:pt>
                <c:pt idx="1168">
                  <c:v>7.7491000000000003</c:v>
                </c:pt>
                <c:pt idx="1169">
                  <c:v>7.7288000000000014</c:v>
                </c:pt>
                <c:pt idx="1170">
                  <c:v>7.7388000000000003</c:v>
                </c:pt>
                <c:pt idx="1171">
                  <c:v>7.7466999999999997</c:v>
                </c:pt>
                <c:pt idx="1172">
                  <c:v>7.7515000000000018</c:v>
                </c:pt>
                <c:pt idx="1173">
                  <c:v>7.7523000000000009</c:v>
                </c:pt>
                <c:pt idx="1174">
                  <c:v>7.7444999999999995</c:v>
                </c:pt>
                <c:pt idx="1175">
                  <c:v>7.7292999999999994</c:v>
                </c:pt>
                <c:pt idx="1176">
                  <c:v>7.7295999999999996</c:v>
                </c:pt>
                <c:pt idx="1177">
                  <c:v>7.7272000000000007</c:v>
                </c:pt>
                <c:pt idx="1178">
                  <c:v>7.7083999999999993</c:v>
                </c:pt>
                <c:pt idx="1179">
                  <c:v>7.6781999999999995</c:v>
                </c:pt>
                <c:pt idx="1180">
                  <c:v>7.6956999999999995</c:v>
                </c:pt>
                <c:pt idx="1181">
                  <c:v>7.7264999999999997</c:v>
                </c:pt>
                <c:pt idx="1182">
                  <c:v>7.7182000000000004</c:v>
                </c:pt>
                <c:pt idx="1183">
                  <c:v>7.7050000000000001</c:v>
                </c:pt>
                <c:pt idx="1184">
                  <c:v>7.7039999999999988</c:v>
                </c:pt>
                <c:pt idx="1185">
                  <c:v>7.7200999999999995</c:v>
                </c:pt>
                <c:pt idx="1186">
                  <c:v>7.7007999999999992</c:v>
                </c:pt>
                <c:pt idx="1187">
                  <c:v>7.6949999999999985</c:v>
                </c:pt>
                <c:pt idx="1188">
                  <c:v>7.6888000000000005</c:v>
                </c:pt>
                <c:pt idx="1189">
                  <c:v>7.6890000000000001</c:v>
                </c:pt>
                <c:pt idx="1190">
                  <c:v>7.7084000000000001</c:v>
                </c:pt>
                <c:pt idx="1191">
                  <c:v>7.7010999999999994</c:v>
                </c:pt>
                <c:pt idx="1192">
                  <c:v>7.6884999999999994</c:v>
                </c:pt>
                <c:pt idx="1193">
                  <c:v>7.7173299999999996</c:v>
                </c:pt>
                <c:pt idx="1194">
                  <c:v>7.6974199999999993</c:v>
                </c:pt>
                <c:pt idx="1195">
                  <c:v>7.64581</c:v>
                </c:pt>
                <c:pt idx="1196">
                  <c:v>7.6007699999999998</c:v>
                </c:pt>
                <c:pt idx="1197">
                  <c:v>7.588849999999999</c:v>
                </c:pt>
                <c:pt idx="1198">
                  <c:v>7.5370299999999997</c:v>
                </c:pt>
                <c:pt idx="1199">
                  <c:v>7.5748199999999999</c:v>
                </c:pt>
                <c:pt idx="1200">
                  <c:v>7.5512699999999997</c:v>
                </c:pt>
                <c:pt idx="1201">
                  <c:v>7.5799499999999993</c:v>
                </c:pt>
                <c:pt idx="1202">
                  <c:v>7.50312</c:v>
                </c:pt>
                <c:pt idx="1203">
                  <c:v>7.5334499999999993</c:v>
                </c:pt>
                <c:pt idx="1204">
                  <c:v>7.5204699999999987</c:v>
                </c:pt>
                <c:pt idx="1205">
                  <c:v>7.4975899999999998</c:v>
                </c:pt>
                <c:pt idx="1206">
                  <c:v>7.456129999999999</c:v>
                </c:pt>
                <c:pt idx="1207">
                  <c:v>7.3933099999999996</c:v>
                </c:pt>
                <c:pt idx="1208">
                  <c:v>7.317099999999999</c:v>
                </c:pt>
                <c:pt idx="1209">
                  <c:v>7.330449999999999</c:v>
                </c:pt>
                <c:pt idx="1210">
                  <c:v>7.3109099999999998</c:v>
                </c:pt>
                <c:pt idx="1211">
                  <c:v>7.29765</c:v>
                </c:pt>
                <c:pt idx="1212">
                  <c:v>7.3447699999999996</c:v>
                </c:pt>
                <c:pt idx="1213">
                  <c:v>7.3768699999999994</c:v>
                </c:pt>
                <c:pt idx="1214">
                  <c:v>7.3226499999999985</c:v>
                </c:pt>
                <c:pt idx="1215">
                  <c:v>7.2928999999999986</c:v>
                </c:pt>
                <c:pt idx="1216">
                  <c:v>7.29453</c:v>
                </c:pt>
                <c:pt idx="1217">
                  <c:v>7.3119399999999999</c:v>
                </c:pt>
                <c:pt idx="1218">
                  <c:v>7.2743299999999991</c:v>
                </c:pt>
                <c:pt idx="1219">
                  <c:v>7.2991699999999993</c:v>
                </c:pt>
                <c:pt idx="1220">
                  <c:v>7.2620399999999989</c:v>
                </c:pt>
                <c:pt idx="1221">
                  <c:v>7.1931299999999991</c:v>
                </c:pt>
                <c:pt idx="1222">
                  <c:v>7.2171299999999992</c:v>
                </c:pt>
                <c:pt idx="1223">
                  <c:v>7.1812699999999996</c:v>
                </c:pt>
                <c:pt idx="1224">
                  <c:v>7.2220999999999993</c:v>
                </c:pt>
                <c:pt idx="1225">
                  <c:v>7.3306100000000001</c:v>
                </c:pt>
                <c:pt idx="1226">
                  <c:v>7.3826200000000002</c:v>
                </c:pt>
                <c:pt idx="1227">
                  <c:v>7.4728399999999997</c:v>
                </c:pt>
                <c:pt idx="1228">
                  <c:v>7.4578299999999986</c:v>
                </c:pt>
                <c:pt idx="1229">
                  <c:v>7.4567199999999989</c:v>
                </c:pt>
                <c:pt idx="1230">
                  <c:v>7.53322</c:v>
                </c:pt>
                <c:pt idx="1231">
                  <c:v>7.5600199999999989</c:v>
                </c:pt>
                <c:pt idx="1232">
                  <c:v>7.6167299999999996</c:v>
                </c:pt>
                <c:pt idx="1233">
                  <c:v>7.694849999999998</c:v>
                </c:pt>
                <c:pt idx="1234">
                  <c:v>7.6498899999999992</c:v>
                </c:pt>
                <c:pt idx="1235">
                  <c:v>7.5811899999999994</c:v>
                </c:pt>
                <c:pt idx="1236">
                  <c:v>7.49003</c:v>
                </c:pt>
                <c:pt idx="1237">
                  <c:v>7.5018799999999981</c:v>
                </c:pt>
                <c:pt idx="1238">
                  <c:v>7.5312200000000002</c:v>
                </c:pt>
                <c:pt idx="1239">
                  <c:v>7.5367099999999994</c:v>
                </c:pt>
                <c:pt idx="1240">
                  <c:v>7.55898</c:v>
                </c:pt>
                <c:pt idx="1241">
                  <c:v>7.6000299999999994</c:v>
                </c:pt>
                <c:pt idx="1242">
                  <c:v>7.5477299999999996</c:v>
                </c:pt>
                <c:pt idx="1243">
                  <c:v>7.5167799999999998</c:v>
                </c:pt>
                <c:pt idx="1244">
                  <c:v>7.4851499999999991</c:v>
                </c:pt>
                <c:pt idx="1245">
                  <c:v>7.45078</c:v>
                </c:pt>
                <c:pt idx="1246">
                  <c:v>7.4318900000000001</c:v>
                </c:pt>
                <c:pt idx="1247">
                  <c:v>7.4156899999999997</c:v>
                </c:pt>
                <c:pt idx="1248">
                  <c:v>7.4069400000000005</c:v>
                </c:pt>
                <c:pt idx="1249">
                  <c:v>7.40604</c:v>
                </c:pt>
                <c:pt idx="1250">
                  <c:v>7.4140199999999989</c:v>
                </c:pt>
                <c:pt idx="1251">
                  <c:v>7.4226100000000006</c:v>
                </c:pt>
                <c:pt idx="1252">
                  <c:v>7.406699999999999</c:v>
                </c:pt>
                <c:pt idx="1253">
                  <c:v>7.446369999999999</c:v>
                </c:pt>
                <c:pt idx="1254">
                  <c:v>7.4580900000000003</c:v>
                </c:pt>
                <c:pt idx="1255">
                  <c:v>7.4319699999999997</c:v>
                </c:pt>
                <c:pt idx="1256">
                  <c:v>7.4297200000000005</c:v>
                </c:pt>
                <c:pt idx="1257">
                  <c:v>7.4257599999999995</c:v>
                </c:pt>
                <c:pt idx="1258">
                  <c:v>7.4710199999999984</c:v>
                </c:pt>
                <c:pt idx="1259">
                  <c:v>7.4567299999999985</c:v>
                </c:pt>
                <c:pt idx="1260">
                  <c:v>7.4560099999999991</c:v>
                </c:pt>
                <c:pt idx="1261">
                  <c:v>7.46861</c:v>
                </c:pt>
                <c:pt idx="1262">
                  <c:v>7.4858699999999985</c:v>
                </c:pt>
                <c:pt idx="1263">
                  <c:v>7.4760299999999988</c:v>
                </c:pt>
                <c:pt idx="1264">
                  <c:v>7.4655000000000005</c:v>
                </c:pt>
                <c:pt idx="1265">
                  <c:v>7.4511399999999997</c:v>
                </c:pt>
                <c:pt idx="1266">
                  <c:v>7.4329999999999981</c:v>
                </c:pt>
                <c:pt idx="1267">
                  <c:v>7.4592799999999997</c:v>
                </c:pt>
                <c:pt idx="1268">
                  <c:v>7.477030000000001</c:v>
                </c:pt>
                <c:pt idx="1269">
                  <c:v>7.4958999999999989</c:v>
                </c:pt>
                <c:pt idx="1270">
                  <c:v>7.5415899999999993</c:v>
                </c:pt>
                <c:pt idx="1271">
                  <c:v>7.553189999999999</c:v>
                </c:pt>
                <c:pt idx="1272">
                  <c:v>7.5522899999999993</c:v>
                </c:pt>
                <c:pt idx="1273">
                  <c:v>7.5529899999999994</c:v>
                </c:pt>
                <c:pt idx="1274">
                  <c:v>7.5011099999999997</c:v>
                </c:pt>
                <c:pt idx="1275">
                  <c:v>7.5200500000000003</c:v>
                </c:pt>
                <c:pt idx="1276">
                  <c:v>7.5305200000000001</c:v>
                </c:pt>
                <c:pt idx="1277">
                  <c:v>7.5878199999999989</c:v>
                </c:pt>
                <c:pt idx="1278">
                  <c:v>7.633630000000001</c:v>
                </c:pt>
                <c:pt idx="1279">
                  <c:v>7.7249099999999995</c:v>
                </c:pt>
                <c:pt idx="1280">
                  <c:v>7.66092</c:v>
                </c:pt>
                <c:pt idx="1281">
                  <c:v>7.66974</c:v>
                </c:pt>
                <c:pt idx="1282">
                  <c:v>7.5682999999999989</c:v>
                </c:pt>
                <c:pt idx="1283">
                  <c:v>7.5205099999999998</c:v>
                </c:pt>
                <c:pt idx="1284">
                  <c:v>7.4884299999999993</c:v>
                </c:pt>
                <c:pt idx="1285">
                  <c:v>7.4512499999999999</c:v>
                </c:pt>
                <c:pt idx="1286">
                  <c:v>7.4494299999999996</c:v>
                </c:pt>
                <c:pt idx="1287">
                  <c:v>7.4637000000000002</c:v>
                </c:pt>
                <c:pt idx="1288">
                  <c:v>7.4885399999999986</c:v>
                </c:pt>
                <c:pt idx="1289">
                  <c:v>7.4902099999999994</c:v>
                </c:pt>
                <c:pt idx="1290">
                  <c:v>7.5008999999999997</c:v>
                </c:pt>
                <c:pt idx="1291">
                  <c:v>7.4989400000000002</c:v>
                </c:pt>
                <c:pt idx="1292">
                  <c:v>7.5332600000000003</c:v>
                </c:pt>
                <c:pt idx="1293">
                  <c:v>7.532919999999999</c:v>
                </c:pt>
                <c:pt idx="1294">
                  <c:v>7.5307300000000001</c:v>
                </c:pt>
                <c:pt idx="1295">
                  <c:v>7.5213799999999988</c:v>
                </c:pt>
                <c:pt idx="1296">
                  <c:v>7.4986300000000004</c:v>
                </c:pt>
                <c:pt idx="1297">
                  <c:v>7.4724499999999994</c:v>
                </c:pt>
                <c:pt idx="1298">
                  <c:v>7.51614</c:v>
                </c:pt>
                <c:pt idx="1299">
                  <c:v>7.52034</c:v>
                </c:pt>
                <c:pt idx="1300">
                  <c:v>7.5416899999999982</c:v>
                </c:pt>
                <c:pt idx="1301">
                  <c:v>7.53742</c:v>
                </c:pt>
                <c:pt idx="1302">
                  <c:v>7.5361700000000003</c:v>
                </c:pt>
                <c:pt idx="1303">
                  <c:v>7.5820600000000002</c:v>
                </c:pt>
                <c:pt idx="1304">
                  <c:v>7.58087</c:v>
                </c:pt>
                <c:pt idx="1305">
                  <c:v>7.5979399999999986</c:v>
                </c:pt>
                <c:pt idx="1306">
                  <c:v>7.60886</c:v>
                </c:pt>
                <c:pt idx="1307">
                  <c:v>7.6466199999999986</c:v>
                </c:pt>
                <c:pt idx="1308">
                  <c:v>7.6689599999999984</c:v>
                </c:pt>
                <c:pt idx="1309">
                  <c:v>7.6001199999999987</c:v>
                </c:pt>
                <c:pt idx="1310">
                  <c:v>7.57097</c:v>
                </c:pt>
                <c:pt idx="1311">
                  <c:v>7.5561299999999987</c:v>
                </c:pt>
                <c:pt idx="1312">
                  <c:v>7.5386299999999995</c:v>
                </c:pt>
                <c:pt idx="1313">
                  <c:v>7.5126699999999982</c:v>
                </c:pt>
                <c:pt idx="1314">
                  <c:v>7.5233500000000006</c:v>
                </c:pt>
                <c:pt idx="1315">
                  <c:v>7.5110799999999998</c:v>
                </c:pt>
                <c:pt idx="1316">
                  <c:v>7.5103600000000004</c:v>
                </c:pt>
                <c:pt idx="1317">
                  <c:v>7.444</c:v>
                </c:pt>
                <c:pt idx="1318">
                  <c:v>7.3978199999999985</c:v>
                </c:pt>
                <c:pt idx="1319">
                  <c:v>7.3900300000000003</c:v>
                </c:pt>
                <c:pt idx="1320">
                  <c:v>7.3918699999999999</c:v>
                </c:pt>
                <c:pt idx="1321">
                  <c:v>7.4056799999999994</c:v>
                </c:pt>
                <c:pt idx="1322">
                  <c:v>7.3757099999999998</c:v>
                </c:pt>
                <c:pt idx="1323">
                  <c:v>7.3257300000000001</c:v>
                </c:pt>
                <c:pt idx="1324">
                  <c:v>7.32029</c:v>
                </c:pt>
                <c:pt idx="1325">
                  <c:v>7.3221000000000007</c:v>
                </c:pt>
                <c:pt idx="1326">
                  <c:v>7.3075499999999991</c:v>
                </c:pt>
                <c:pt idx="1327">
                  <c:v>7.2890199999999989</c:v>
                </c:pt>
                <c:pt idx="1328">
                  <c:v>7.2877200000000002</c:v>
                </c:pt>
                <c:pt idx="1329">
                  <c:v>7.2881099999999988</c:v>
                </c:pt>
                <c:pt idx="1330">
                  <c:v>7.2961200000000002</c:v>
                </c:pt>
                <c:pt idx="1331">
                  <c:v>7.2896699999999992</c:v>
                </c:pt>
                <c:pt idx="1332">
                  <c:v>7.2831900000000003</c:v>
                </c:pt>
                <c:pt idx="1333">
                  <c:v>7.2863999999999987</c:v>
                </c:pt>
                <c:pt idx="1334">
                  <c:v>7.3047899999999997</c:v>
                </c:pt>
                <c:pt idx="1335">
                  <c:v>7.2683499999999999</c:v>
                </c:pt>
                <c:pt idx="1336">
                  <c:v>7.2570899999999998</c:v>
                </c:pt>
                <c:pt idx="1337">
                  <c:v>7.2316900000000004</c:v>
                </c:pt>
                <c:pt idx="1338">
                  <c:v>7.2602900000000004</c:v>
                </c:pt>
                <c:pt idx="1339">
                  <c:v>7.2555999999999994</c:v>
                </c:pt>
                <c:pt idx="1340">
                  <c:v>7.2480999999999991</c:v>
                </c:pt>
                <c:pt idx="1341">
                  <c:v>7.2716499999999993</c:v>
                </c:pt>
                <c:pt idx="1342">
                  <c:v>7.3032200000000005</c:v>
                </c:pt>
                <c:pt idx="1343">
                  <c:v>7.3229899999999999</c:v>
                </c:pt>
                <c:pt idx="1344">
                  <c:v>7.3398900000000014</c:v>
                </c:pt>
                <c:pt idx="1345">
                  <c:v>7.3792300000000015</c:v>
                </c:pt>
                <c:pt idx="1346">
                  <c:v>7.34131</c:v>
                </c:pt>
                <c:pt idx="1347">
                  <c:v>7.3243499999999999</c:v>
                </c:pt>
                <c:pt idx="1348">
                  <c:v>7.3101800000000008</c:v>
                </c:pt>
                <c:pt idx="1349">
                  <c:v>7.3066600000000008</c:v>
                </c:pt>
                <c:pt idx="1350">
                  <c:v>7.3251100000000005</c:v>
                </c:pt>
                <c:pt idx="1351">
                  <c:v>7.333330000000001</c:v>
                </c:pt>
                <c:pt idx="1352">
                  <c:v>7.3478700000000003</c:v>
                </c:pt>
                <c:pt idx="1353">
                  <c:v>7.3245800000000019</c:v>
                </c:pt>
                <c:pt idx="1354">
                  <c:v>7.31541</c:v>
                </c:pt>
                <c:pt idx="1355">
                  <c:v>7.3438099999999995</c:v>
                </c:pt>
                <c:pt idx="1356">
                  <c:v>7.3643300000000007</c:v>
                </c:pt>
                <c:pt idx="1357">
                  <c:v>7.4174000000000007</c:v>
                </c:pt>
                <c:pt idx="1358">
                  <c:v>7.4047999999999998</c:v>
                </c:pt>
                <c:pt idx="1359">
                  <c:v>7.4371300000000007</c:v>
                </c:pt>
                <c:pt idx="1360">
                  <c:v>7.4402500000000007</c:v>
                </c:pt>
                <c:pt idx="1361">
                  <c:v>7.46272</c:v>
                </c:pt>
                <c:pt idx="1362">
                  <c:v>7.4616500000000006</c:v>
                </c:pt>
                <c:pt idx="1363">
                  <c:v>7.4465300000000001</c:v>
                </c:pt>
                <c:pt idx="1364">
                  <c:v>7.4387200000000009</c:v>
                </c:pt>
                <c:pt idx="1365">
                  <c:v>7.4618800000000007</c:v>
                </c:pt>
                <c:pt idx="1366">
                  <c:v>7.4399999999999995</c:v>
                </c:pt>
                <c:pt idx="1367">
                  <c:v>7.4510099999999992</c:v>
                </c:pt>
                <c:pt idx="1368">
                  <c:v>7.4696600000000002</c:v>
                </c:pt>
                <c:pt idx="1369">
                  <c:v>7.4619299999999997</c:v>
                </c:pt>
                <c:pt idx="1370">
                  <c:v>7.4207700000000001</c:v>
                </c:pt>
                <c:pt idx="1371">
                  <c:v>7.4502799999999993</c:v>
                </c:pt>
                <c:pt idx="1372">
                  <c:v>7.4796999999999993</c:v>
                </c:pt>
                <c:pt idx="1373">
                  <c:v>7.4896000000000003</c:v>
                </c:pt>
                <c:pt idx="1374">
                  <c:v>7.4910000000000014</c:v>
                </c:pt>
                <c:pt idx="1375">
                  <c:v>7.4348000000000001</c:v>
                </c:pt>
                <c:pt idx="1376">
                  <c:v>7.419100000000002</c:v>
                </c:pt>
                <c:pt idx="1377">
                  <c:v>7.4062000000000001</c:v>
                </c:pt>
                <c:pt idx="1378">
                  <c:v>7.3938000000000006</c:v>
                </c:pt>
                <c:pt idx="1379">
                  <c:v>7.3974000000000002</c:v>
                </c:pt>
                <c:pt idx="1380">
                  <c:v>7.4048999999999996</c:v>
                </c:pt>
                <c:pt idx="1381">
                  <c:v>7.3749000000000011</c:v>
                </c:pt>
                <c:pt idx="1382">
                  <c:v>7.3570000000000011</c:v>
                </c:pt>
                <c:pt idx="1383">
                  <c:v>7.3353999999999999</c:v>
                </c:pt>
                <c:pt idx="1384">
                  <c:v>7.3486999999999991</c:v>
                </c:pt>
                <c:pt idx="1385">
                  <c:v>7.3566000000000003</c:v>
                </c:pt>
                <c:pt idx="1386">
                  <c:v>7.3527999999999993</c:v>
                </c:pt>
                <c:pt idx="1387">
                  <c:v>7.2533000000000012</c:v>
                </c:pt>
                <c:pt idx="1388">
                  <c:v>7.2404999999999999</c:v>
                </c:pt>
                <c:pt idx="1389">
                  <c:v>7.2555999999999994</c:v>
                </c:pt>
                <c:pt idx="1390">
                  <c:v>7.2715999999999994</c:v>
                </c:pt>
                <c:pt idx="1391">
                  <c:v>7.2770999999999999</c:v>
                </c:pt>
                <c:pt idx="1392">
                  <c:v>7.2402999999999995</c:v>
                </c:pt>
                <c:pt idx="1393">
                  <c:v>7.2232000000000012</c:v>
                </c:pt>
                <c:pt idx="1394">
                  <c:v>7.1861999999999995</c:v>
                </c:pt>
                <c:pt idx="1395">
                  <c:v>7.1816000000000004</c:v>
                </c:pt>
                <c:pt idx="1396">
                  <c:v>7.2190000000000012</c:v>
                </c:pt>
                <c:pt idx="1397">
                  <c:v>7.255300000000001</c:v>
                </c:pt>
                <c:pt idx="1398">
                  <c:v>7.2461000000000002</c:v>
                </c:pt>
                <c:pt idx="1399">
                  <c:v>7.2613000000000003</c:v>
                </c:pt>
                <c:pt idx="1400">
                  <c:v>7.2914000000000012</c:v>
                </c:pt>
                <c:pt idx="1401">
                  <c:v>7.2897999999999996</c:v>
                </c:pt>
                <c:pt idx="1402">
                  <c:v>7.3148</c:v>
                </c:pt>
                <c:pt idx="1403">
                  <c:v>7.2970000000000015</c:v>
                </c:pt>
                <c:pt idx="1404">
                  <c:v>7.2864999999999993</c:v>
                </c:pt>
                <c:pt idx="1405">
                  <c:v>7.2779999999999987</c:v>
                </c:pt>
                <c:pt idx="1406">
                  <c:v>7.301400000000001</c:v>
                </c:pt>
                <c:pt idx="1407">
                  <c:v>7.3135000000000003</c:v>
                </c:pt>
                <c:pt idx="1408">
                  <c:v>7.323500000000001</c:v>
                </c:pt>
                <c:pt idx="1409">
                  <c:v>7.3008000000000006</c:v>
                </c:pt>
                <c:pt idx="1410">
                  <c:v>7.2820999999999998</c:v>
                </c:pt>
                <c:pt idx="1411">
                  <c:v>7.2645000000000008</c:v>
                </c:pt>
                <c:pt idx="1412">
                  <c:v>7.2713999999999999</c:v>
                </c:pt>
                <c:pt idx="1413">
                  <c:v>7.3082000000000011</c:v>
                </c:pt>
                <c:pt idx="1414">
                  <c:v>7.315199999999999</c:v>
                </c:pt>
                <c:pt idx="1415">
                  <c:v>7.3475999999999999</c:v>
                </c:pt>
                <c:pt idx="1416">
                  <c:v>7.3243999999999998</c:v>
                </c:pt>
                <c:pt idx="1417">
                  <c:v>7.3175000000000008</c:v>
                </c:pt>
                <c:pt idx="1418">
                  <c:v>7.2550000000000008</c:v>
                </c:pt>
                <c:pt idx="1419">
                  <c:v>7.2286000000000001</c:v>
                </c:pt>
                <c:pt idx="1420">
                  <c:v>7.232899999999999</c:v>
                </c:pt>
                <c:pt idx="1421">
                  <c:v>7.2165000000000008</c:v>
                </c:pt>
                <c:pt idx="1422">
                  <c:v>7.1998000000000006</c:v>
                </c:pt>
                <c:pt idx="1423">
                  <c:v>7.1903999999999995</c:v>
                </c:pt>
                <c:pt idx="1424">
                  <c:v>7.1800000000000015</c:v>
                </c:pt>
                <c:pt idx="1425">
                  <c:v>7.1551</c:v>
                </c:pt>
                <c:pt idx="1426">
                  <c:v>7.1004999999999994</c:v>
                </c:pt>
                <c:pt idx="1427">
                  <c:v>7.0820999999999996</c:v>
                </c:pt>
                <c:pt idx="1428">
                  <c:v>7.0143999999999993</c:v>
                </c:pt>
                <c:pt idx="1429">
                  <c:v>7.0295000000000005</c:v>
                </c:pt>
                <c:pt idx="1430">
                  <c:v>7.0250000000000004</c:v>
                </c:pt>
                <c:pt idx="1431">
                  <c:v>7.0198000000000009</c:v>
                </c:pt>
                <c:pt idx="1432">
                  <c:v>6.9813999999999989</c:v>
                </c:pt>
                <c:pt idx="1433">
                  <c:v>6.9748999999999999</c:v>
                </c:pt>
                <c:pt idx="1434">
                  <c:v>6.9568999999999992</c:v>
                </c:pt>
                <c:pt idx="1435">
                  <c:v>6.9214000000000002</c:v>
                </c:pt>
                <c:pt idx="1436">
                  <c:v>6.9043999999999999</c:v>
                </c:pt>
                <c:pt idx="1437">
                  <c:v>6.8910999999999998</c:v>
                </c:pt>
                <c:pt idx="1438">
                  <c:v>6.8835999999999995</c:v>
                </c:pt>
                <c:pt idx="1439">
                  <c:v>6.8753000000000002</c:v>
                </c:pt>
                <c:pt idx="1440">
                  <c:v>6.8914999999999988</c:v>
                </c:pt>
                <c:pt idx="1441">
                  <c:v>6.8682999999999996</c:v>
                </c:pt>
                <c:pt idx="1442">
                  <c:v>6.8576999999999995</c:v>
                </c:pt>
                <c:pt idx="1443">
                  <c:v>6.8181999999999992</c:v>
                </c:pt>
                <c:pt idx="1444">
                  <c:v>6.7606999999999999</c:v>
                </c:pt>
                <c:pt idx="1445">
                  <c:v>6.7004000000000001</c:v>
                </c:pt>
                <c:pt idx="1446">
                  <c:v>6.7012</c:v>
                </c:pt>
                <c:pt idx="1447">
                  <c:v>6.6817000000000011</c:v>
                </c:pt>
                <c:pt idx="1448">
                  <c:v>6.622399999999999</c:v>
                </c:pt>
                <c:pt idx="1449">
                  <c:v>6.6017999999999999</c:v>
                </c:pt>
                <c:pt idx="1450">
                  <c:v>6.640299999999999</c:v>
                </c:pt>
                <c:pt idx="1451">
                  <c:v>6.6801000000000004</c:v>
                </c:pt>
                <c:pt idx="1452">
                  <c:v>6.6970999999999989</c:v>
                </c:pt>
                <c:pt idx="1453">
                  <c:v>6.6753999999999989</c:v>
                </c:pt>
                <c:pt idx="1454">
                  <c:v>6.6850999999999985</c:v>
                </c:pt>
                <c:pt idx="1455">
                  <c:v>6.6715999999999998</c:v>
                </c:pt>
                <c:pt idx="1456">
                  <c:v>6.6720999999999986</c:v>
                </c:pt>
                <c:pt idx="1457">
                  <c:v>6.6561000000000003</c:v>
                </c:pt>
                <c:pt idx="1458">
                  <c:v>6.6453000000000007</c:v>
                </c:pt>
                <c:pt idx="1459">
                  <c:v>6.6423999999999994</c:v>
                </c:pt>
                <c:pt idx="1460">
                  <c:v>6.6375000000000002</c:v>
                </c:pt>
                <c:pt idx="1461">
                  <c:v>6.6651999999999987</c:v>
                </c:pt>
                <c:pt idx="1462">
                  <c:v>6.6941000000000006</c:v>
                </c:pt>
                <c:pt idx="1463">
                  <c:v>6.7025999999999994</c:v>
                </c:pt>
                <c:pt idx="1464">
                  <c:v>6.7281999999999993</c:v>
                </c:pt>
                <c:pt idx="1465">
                  <c:v>6.7534999999999998</c:v>
                </c:pt>
                <c:pt idx="1466">
                  <c:v>6.7573000000000008</c:v>
                </c:pt>
                <c:pt idx="1467">
                  <c:v>6.7697999999999992</c:v>
                </c:pt>
                <c:pt idx="1468">
                  <c:v>6.7976000000000001</c:v>
                </c:pt>
                <c:pt idx="1469">
                  <c:v>6.7904</c:v>
                </c:pt>
                <c:pt idx="1470">
                  <c:v>6.7952999999999992</c:v>
                </c:pt>
                <c:pt idx="1471">
                  <c:v>6.5918999999999999</c:v>
                </c:pt>
                <c:pt idx="1472">
                  <c:v>6.5789</c:v>
                </c:pt>
                <c:pt idx="1473">
                  <c:v>6.5573999999999995</c:v>
                </c:pt>
                <c:pt idx="1474">
                  <c:v>6.567400000000001</c:v>
                </c:pt>
                <c:pt idx="1475">
                  <c:v>6.5588000000000006</c:v>
                </c:pt>
                <c:pt idx="1476">
                  <c:v>6.5588999999999995</c:v>
                </c:pt>
                <c:pt idx="1477">
                  <c:v>6.5763999999999996</c:v>
                </c:pt>
                <c:pt idx="1478">
                  <c:v>6.5594999999999999</c:v>
                </c:pt>
                <c:pt idx="1479">
                  <c:v>6.5330999999999992</c:v>
                </c:pt>
                <c:pt idx="1480">
                  <c:v>6.5072000000000001</c:v>
                </c:pt>
                <c:pt idx="1481">
                  <c:v>6.5045000000000002</c:v>
                </c:pt>
                <c:pt idx="1482">
                  <c:v>6.5082000000000004</c:v>
                </c:pt>
                <c:pt idx="1483">
                  <c:v>6.5119999999999987</c:v>
                </c:pt>
                <c:pt idx="1484">
                  <c:v>6.5092999999999988</c:v>
                </c:pt>
                <c:pt idx="1485">
                  <c:v>6.4992999999999999</c:v>
                </c:pt>
                <c:pt idx="1486">
                  <c:v>6.4995000000000003</c:v>
                </c:pt>
                <c:pt idx="1487">
                  <c:v>6.5242000000000004</c:v>
                </c:pt>
                <c:pt idx="1488">
                  <c:v>6.5277000000000003</c:v>
                </c:pt>
                <c:pt idx="1489">
                  <c:v>6.5456000000000003</c:v>
                </c:pt>
                <c:pt idx="1490">
                  <c:v>6.5572999999999997</c:v>
                </c:pt>
                <c:pt idx="1491">
                  <c:v>6.5509000000000004</c:v>
                </c:pt>
                <c:pt idx="1492">
                  <c:v>6.5302999999999995</c:v>
                </c:pt>
                <c:pt idx="1493">
                  <c:v>6.5240999999999989</c:v>
                </c:pt>
                <c:pt idx="1494">
                  <c:v>6.5058000000000007</c:v>
                </c:pt>
                <c:pt idx="1495">
                  <c:v>6.4968000000000004</c:v>
                </c:pt>
                <c:pt idx="1496">
                  <c:v>6.4717000000000002</c:v>
                </c:pt>
                <c:pt idx="1497">
                  <c:v>6.4617999999999993</c:v>
                </c:pt>
                <c:pt idx="1498">
                  <c:v>6.4567000000000005</c:v>
                </c:pt>
                <c:pt idx="1499">
                  <c:v>6.4383999999999997</c:v>
                </c:pt>
                <c:pt idx="1500">
                  <c:v>6.4575999999999993</c:v>
                </c:pt>
                <c:pt idx="1501">
                  <c:v>6.4413999999999998</c:v>
                </c:pt>
                <c:pt idx="1502">
                  <c:v>6.440599999999999</c:v>
                </c:pt>
                <c:pt idx="1503">
                  <c:v>6.4443999999999999</c:v>
                </c:pt>
                <c:pt idx="1504">
                  <c:v>6.4171999999999993</c:v>
                </c:pt>
                <c:pt idx="1505">
                  <c:v>6.4331999999999994</c:v>
                </c:pt>
                <c:pt idx="1506">
                  <c:v>6.4220999999999986</c:v>
                </c:pt>
                <c:pt idx="1507">
                  <c:v>6.403999999999999</c:v>
                </c:pt>
                <c:pt idx="1508">
                  <c:v>6.3690000000000007</c:v>
                </c:pt>
                <c:pt idx="1509">
                  <c:v>6.3358000000000008</c:v>
                </c:pt>
                <c:pt idx="1510">
                  <c:v>6.3310000000000013</c:v>
                </c:pt>
                <c:pt idx="1511">
                  <c:v>6.2961000000000009</c:v>
                </c:pt>
                <c:pt idx="1512">
                  <c:v>6.315199999999999</c:v>
                </c:pt>
                <c:pt idx="1513">
                  <c:v>6.2885</c:v>
                </c:pt>
                <c:pt idx="1514">
                  <c:v>6.2717999999999998</c:v>
                </c:pt>
                <c:pt idx="1515">
                  <c:v>6.2706</c:v>
                </c:pt>
                <c:pt idx="1516">
                  <c:v>6.2712000000000012</c:v>
                </c:pt>
                <c:pt idx="1517">
                  <c:v>6.2707999999999995</c:v>
                </c:pt>
                <c:pt idx="1518">
                  <c:v>6.2763</c:v>
                </c:pt>
                <c:pt idx="1519">
                  <c:v>6.2873000000000001</c:v>
                </c:pt>
                <c:pt idx="1520">
                  <c:v>6.3410000000000002</c:v>
                </c:pt>
                <c:pt idx="1521">
                  <c:v>6.3372000000000002</c:v>
                </c:pt>
                <c:pt idx="1522">
                  <c:v>6.3246000000000002</c:v>
                </c:pt>
                <c:pt idx="1523">
                  <c:v>6.3239999999999998</c:v>
                </c:pt>
                <c:pt idx="1524">
                  <c:v>6.3102</c:v>
                </c:pt>
                <c:pt idx="1525">
                  <c:v>6.3038000000000007</c:v>
                </c:pt>
                <c:pt idx="1526">
                  <c:v>6.3116000000000003</c:v>
                </c:pt>
                <c:pt idx="1527">
                  <c:v>6.2861999999999991</c:v>
                </c:pt>
                <c:pt idx="1528">
                  <c:v>6.2926999999999991</c:v>
                </c:pt>
                <c:pt idx="1529">
                  <c:v>6.2750000000000004</c:v>
                </c:pt>
                <c:pt idx="1530">
                  <c:v>6.2656999999999998</c:v>
                </c:pt>
                <c:pt idx="1531">
                  <c:v>6.2758000000000003</c:v>
                </c:pt>
                <c:pt idx="1532">
                  <c:v>6.2753999999999994</c:v>
                </c:pt>
                <c:pt idx="1533">
                  <c:v>6.2707000000000006</c:v>
                </c:pt>
                <c:pt idx="1534">
                  <c:v>6.2602999999999991</c:v>
                </c:pt>
                <c:pt idx="1535">
                  <c:v>6.2625000000000002</c:v>
                </c:pt>
                <c:pt idx="1536">
                  <c:v>6.2647999999999993</c:v>
                </c:pt>
                <c:pt idx="1537">
                  <c:v>6.2814999999999994</c:v>
                </c:pt>
                <c:pt idx="1538">
                  <c:v>6.2930000000000001</c:v>
                </c:pt>
                <c:pt idx="1539">
                  <c:v>6.2873999999999999</c:v>
                </c:pt>
                <c:pt idx="1540">
                  <c:v>6.2761000000000013</c:v>
                </c:pt>
                <c:pt idx="1541">
                  <c:v>6.2509999999999994</c:v>
                </c:pt>
                <c:pt idx="1542">
                  <c:v>6.2458</c:v>
                </c:pt>
                <c:pt idx="1543">
                  <c:v>6.2404000000000002</c:v>
                </c:pt>
                <c:pt idx="1544">
                  <c:v>6.2144000000000004</c:v>
                </c:pt>
                <c:pt idx="1545">
                  <c:v>6.2070999999999996</c:v>
                </c:pt>
                <c:pt idx="1546">
                  <c:v>6.1881000000000004</c:v>
                </c:pt>
                <c:pt idx="1547">
                  <c:v>6.1746999999999996</c:v>
                </c:pt>
                <c:pt idx="1548">
                  <c:v>6.1276999999999999</c:v>
                </c:pt>
                <c:pt idx="1549">
                  <c:v>6.0986999999999991</c:v>
                </c:pt>
                <c:pt idx="1550">
                  <c:v>6.0895999999999999</c:v>
                </c:pt>
                <c:pt idx="1551">
                  <c:v>6.0734000000000004</c:v>
                </c:pt>
                <c:pt idx="1552">
                  <c:v>6.0784000000000002</c:v>
                </c:pt>
                <c:pt idx="1553">
                  <c:v>6.0525000000000002</c:v>
                </c:pt>
                <c:pt idx="1554">
                  <c:v>6.0581000000000005</c:v>
                </c:pt>
                <c:pt idx="1555">
                  <c:v>6.0546999999999986</c:v>
                </c:pt>
                <c:pt idx="1556">
                  <c:v>6.0611000000000006</c:v>
                </c:pt>
                <c:pt idx="1557">
                  <c:v>6.0359000000000007</c:v>
                </c:pt>
                <c:pt idx="1558">
                  <c:v>6.0198000000000009</c:v>
                </c:pt>
                <c:pt idx="1559">
                  <c:v>6.0005000000000006</c:v>
                </c:pt>
                <c:pt idx="1560">
                  <c:v>5.9962999999999997</c:v>
                </c:pt>
                <c:pt idx="1561">
                  <c:v>5.9999999999999991</c:v>
                </c:pt>
                <c:pt idx="1562">
                  <c:v>5.9871999999999996</c:v>
                </c:pt>
                <c:pt idx="1563">
                  <c:v>5.9661000000000008</c:v>
                </c:pt>
                <c:pt idx="1564">
                  <c:v>5.9514000000000005</c:v>
                </c:pt>
                <c:pt idx="1565">
                  <c:v>5.9461000000000004</c:v>
                </c:pt>
                <c:pt idx="1566">
                  <c:v>5.9412000000000003</c:v>
                </c:pt>
                <c:pt idx="1567">
                  <c:v>5.947000000000001</c:v>
                </c:pt>
                <c:pt idx="1568">
                  <c:v>5.9445999999999994</c:v>
                </c:pt>
                <c:pt idx="1569">
                  <c:v>5.9919000000000002</c:v>
                </c:pt>
                <c:pt idx="1570">
                  <c:v>5.9563999999999995</c:v>
                </c:pt>
                <c:pt idx="1571">
                  <c:v>5.9553999999999991</c:v>
                </c:pt>
                <c:pt idx="1572">
                  <c:v>5.9372999999999996</c:v>
                </c:pt>
                <c:pt idx="1573">
                  <c:v>5.9383000000000008</c:v>
                </c:pt>
                <c:pt idx="1574">
                  <c:v>5.9624000000000006</c:v>
                </c:pt>
                <c:pt idx="1575">
                  <c:v>5.9390999999999998</c:v>
                </c:pt>
                <c:pt idx="1576">
                  <c:v>5.9430999999999994</c:v>
                </c:pt>
                <c:pt idx="1577">
                  <c:v>5.9435000000000002</c:v>
                </c:pt>
                <c:pt idx="1578">
                  <c:v>5.947000000000001</c:v>
                </c:pt>
                <c:pt idx="1579">
                  <c:v>5.9438999999999993</c:v>
                </c:pt>
                <c:pt idx="1580">
                  <c:v>5.9189999999999996</c:v>
                </c:pt>
                <c:pt idx="1581">
                  <c:v>5.9302999999999999</c:v>
                </c:pt>
                <c:pt idx="1582">
                  <c:v>5.9196</c:v>
                </c:pt>
                <c:pt idx="1583">
                  <c:v>5.9228000000000005</c:v>
                </c:pt>
                <c:pt idx="1584">
                  <c:v>5.9541999999999993</c:v>
                </c:pt>
                <c:pt idx="1585">
                  <c:v>5.9884000000000004</c:v>
                </c:pt>
                <c:pt idx="1586">
                  <c:v>5.9760000000000009</c:v>
                </c:pt>
                <c:pt idx="1587">
                  <c:v>6.0030999999999999</c:v>
                </c:pt>
                <c:pt idx="1588">
                  <c:v>5.9859</c:v>
                </c:pt>
                <c:pt idx="1589">
                  <c:v>5.9581999999999997</c:v>
                </c:pt>
                <c:pt idx="1590">
                  <c:v>5.9656000000000002</c:v>
                </c:pt>
                <c:pt idx="1591">
                  <c:v>5.9845999999999995</c:v>
                </c:pt>
                <c:pt idx="1592">
                  <c:v>5.9867000000000008</c:v>
                </c:pt>
                <c:pt idx="1593">
                  <c:v>5.9903000000000004</c:v>
                </c:pt>
                <c:pt idx="1594">
                  <c:v>5.9821999999999997</c:v>
                </c:pt>
                <c:pt idx="1595">
                  <c:v>5.9831999999999992</c:v>
                </c:pt>
                <c:pt idx="1596">
                  <c:v>5.9817</c:v>
                </c:pt>
                <c:pt idx="1597">
                  <c:v>5.9681000000000006</c:v>
                </c:pt>
                <c:pt idx="1598">
                  <c:v>5.9708000000000006</c:v>
                </c:pt>
                <c:pt idx="1599">
                  <c:v>5.9549000000000003</c:v>
                </c:pt>
                <c:pt idx="1600">
                  <c:v>5.9487000000000005</c:v>
                </c:pt>
                <c:pt idx="1601">
                  <c:v>5.9253999999999998</c:v>
                </c:pt>
                <c:pt idx="1602">
                  <c:v>5.9324000000000003</c:v>
                </c:pt>
                <c:pt idx="1603">
                  <c:v>5.9205999999999994</c:v>
                </c:pt>
                <c:pt idx="1604">
                  <c:v>5.9106000000000005</c:v>
                </c:pt>
                <c:pt idx="1605">
                  <c:v>5.9129999999999994</c:v>
                </c:pt>
                <c:pt idx="1606">
                  <c:v>5.9277000000000006</c:v>
                </c:pt>
                <c:pt idx="1607">
                  <c:v>5.9342999999999995</c:v>
                </c:pt>
                <c:pt idx="1608">
                  <c:v>5.9321999999999999</c:v>
                </c:pt>
                <c:pt idx="1609">
                  <c:v>5.9280999999999997</c:v>
                </c:pt>
                <c:pt idx="1610">
                  <c:v>5.9218000000000002</c:v>
                </c:pt>
                <c:pt idx="1611">
                  <c:v>5.9161000000000001</c:v>
                </c:pt>
                <c:pt idx="1612">
                  <c:v>5.8955000000000002</c:v>
                </c:pt>
                <c:pt idx="1613">
                  <c:v>5.9103000000000003</c:v>
                </c:pt>
                <c:pt idx="1614">
                  <c:v>5.9268999999999998</c:v>
                </c:pt>
                <c:pt idx="1615">
                  <c:v>5.9489999999999998</c:v>
                </c:pt>
                <c:pt idx="1616">
                  <c:v>5.9497999999999998</c:v>
                </c:pt>
                <c:pt idx="1617">
                  <c:v>5.9681000000000006</c:v>
                </c:pt>
                <c:pt idx="1618">
                  <c:v>5.9687999999999999</c:v>
                </c:pt>
                <c:pt idx="1619">
                  <c:v>5.9623000000000008</c:v>
                </c:pt>
                <c:pt idx="1620">
                  <c:v>5.9726999999999997</c:v>
                </c:pt>
                <c:pt idx="1621">
                  <c:v>5.9841999999999995</c:v>
                </c:pt>
                <c:pt idx="1622">
                  <c:v>6.0026999999999999</c:v>
                </c:pt>
                <c:pt idx="1623">
                  <c:v>6.0243000000000002</c:v>
                </c:pt>
                <c:pt idx="1624">
                  <c:v>6.0325000000000006</c:v>
                </c:pt>
                <c:pt idx="1625">
                  <c:v>6.0280000000000005</c:v>
                </c:pt>
                <c:pt idx="1626">
                  <c:v>6.0038999999999998</c:v>
                </c:pt>
                <c:pt idx="1627">
                  <c:v>5.9971999999999994</c:v>
                </c:pt>
                <c:pt idx="1628">
                  <c:v>6.0085000000000006</c:v>
                </c:pt>
                <c:pt idx="1629">
                  <c:v>6.0088000000000008</c:v>
                </c:pt>
                <c:pt idx="1630">
                  <c:v>6.0179999999999998</c:v>
                </c:pt>
                <c:pt idx="1631">
                  <c:v>6.0047000000000006</c:v>
                </c:pt>
                <c:pt idx="1632">
                  <c:v>5.9965999999999999</c:v>
                </c:pt>
                <c:pt idx="1633">
                  <c:v>5.9562999999999988</c:v>
                </c:pt>
                <c:pt idx="1634">
                  <c:v>5.8695000000000004</c:v>
                </c:pt>
                <c:pt idx="1635">
                  <c:v>5.8138999999999994</c:v>
                </c:pt>
                <c:pt idx="1636">
                  <c:v>5.8097000000000003</c:v>
                </c:pt>
                <c:pt idx="1637">
                  <c:v>5.7948000000000004</c:v>
                </c:pt>
                <c:pt idx="1638">
                  <c:v>5.7933000000000003</c:v>
                </c:pt>
                <c:pt idx="1639">
                  <c:v>5.7690000000000001</c:v>
                </c:pt>
                <c:pt idx="1640">
                  <c:v>5.7409999999999997</c:v>
                </c:pt>
                <c:pt idx="1641">
                  <c:v>5.7383000000000006</c:v>
                </c:pt>
                <c:pt idx="1642">
                  <c:v>5.7099999999999991</c:v>
                </c:pt>
                <c:pt idx="1643">
                  <c:v>5.6882000000000001</c:v>
                </c:pt>
                <c:pt idx="1644">
                  <c:v>5.6721000000000004</c:v>
                </c:pt>
                <c:pt idx="1645">
                  <c:v>5.6579999999999995</c:v>
                </c:pt>
                <c:pt idx="1646">
                  <c:v>5.6415999999999995</c:v>
                </c:pt>
                <c:pt idx="1647">
                  <c:v>5.6502999999999997</c:v>
                </c:pt>
                <c:pt idx="1648">
                  <c:v>5.6728000000000005</c:v>
                </c:pt>
                <c:pt idx="1649">
                  <c:v>5.6754000000000007</c:v>
                </c:pt>
                <c:pt idx="1650">
                  <c:v>5.6682000000000006</c:v>
                </c:pt>
                <c:pt idx="1651">
                  <c:v>5.6384999999999996</c:v>
                </c:pt>
                <c:pt idx="1652">
                  <c:v>5.6400000000000006</c:v>
                </c:pt>
                <c:pt idx="1653">
                  <c:v>5.5894000000000004</c:v>
                </c:pt>
                <c:pt idx="1654">
                  <c:v>5.5796999999999999</c:v>
                </c:pt>
                <c:pt idx="1655">
                  <c:v>5.6080000000000005</c:v>
                </c:pt>
                <c:pt idx="1656">
                  <c:v>5.6115999999999993</c:v>
                </c:pt>
                <c:pt idx="1657">
                  <c:v>5.5534999999999997</c:v>
                </c:pt>
                <c:pt idx="1658">
                  <c:v>5.5316000000000001</c:v>
                </c:pt>
                <c:pt idx="1659">
                  <c:v>5.5884000000000009</c:v>
                </c:pt>
                <c:pt idx="1660">
                  <c:v>5.6022000000000016</c:v>
                </c:pt>
                <c:pt idx="1661">
                  <c:v>5.6164999999999994</c:v>
                </c:pt>
                <c:pt idx="1662">
                  <c:v>5.6171999999999986</c:v>
                </c:pt>
                <c:pt idx="1663">
                  <c:v>5.5888</c:v>
                </c:pt>
                <c:pt idx="1664">
                  <c:v>5.6071999999999989</c:v>
                </c:pt>
                <c:pt idx="1665">
                  <c:v>5.6328999999999994</c:v>
                </c:pt>
                <c:pt idx="1666">
                  <c:v>5.6798000000000002</c:v>
                </c:pt>
                <c:pt idx="1667">
                  <c:v>5.6951000000000001</c:v>
                </c:pt>
                <c:pt idx="1668">
                  <c:v>5.788899999999999</c:v>
                </c:pt>
                <c:pt idx="1669">
                  <c:v>5.7950999999999997</c:v>
                </c:pt>
                <c:pt idx="1670">
                  <c:v>5.8195999999999994</c:v>
                </c:pt>
                <c:pt idx="1671">
                  <c:v>5.8826999999999998</c:v>
                </c:pt>
                <c:pt idx="1672">
                  <c:v>5.9714</c:v>
                </c:pt>
                <c:pt idx="1673">
                  <c:v>6.0617000000000001</c:v>
                </c:pt>
                <c:pt idx="1674">
                  <c:v>6.1672999999999991</c:v>
                </c:pt>
                <c:pt idx="1675">
                  <c:v>6.1346000000000007</c:v>
                </c:pt>
                <c:pt idx="1676">
                  <c:v>6.0808000000000009</c:v>
                </c:pt>
                <c:pt idx="1677">
                  <c:v>6.1805000000000003</c:v>
                </c:pt>
                <c:pt idx="1678">
                  <c:v>6.3007000000000009</c:v>
                </c:pt>
                <c:pt idx="1679">
                  <c:v>6.3041</c:v>
                </c:pt>
                <c:pt idx="1680">
                  <c:v>6.4289000000000005</c:v>
                </c:pt>
                <c:pt idx="1681">
                  <c:v>6.5673000000000004</c:v>
                </c:pt>
                <c:pt idx="1682">
                  <c:v>6.5245999999999995</c:v>
                </c:pt>
                <c:pt idx="1683">
                  <c:v>6.4455999999999989</c:v>
                </c:pt>
                <c:pt idx="1684">
                  <c:v>6.3849999999999998</c:v>
                </c:pt>
                <c:pt idx="1685">
                  <c:v>6.3956999999999997</c:v>
                </c:pt>
                <c:pt idx="1686">
                  <c:v>6.5074000000000014</c:v>
                </c:pt>
                <c:pt idx="1687">
                  <c:v>6.557599999999999</c:v>
                </c:pt>
                <c:pt idx="1688">
                  <c:v>6.829600000000001</c:v>
                </c:pt>
                <c:pt idx="1689">
                  <c:v>6.9068000000000014</c:v>
                </c:pt>
                <c:pt idx="1690">
                  <c:v>7.0308999999999999</c:v>
                </c:pt>
                <c:pt idx="1691">
                  <c:v>6.9115000000000011</c:v>
                </c:pt>
                <c:pt idx="1692">
                  <c:v>6.8953000000000007</c:v>
                </c:pt>
                <c:pt idx="1693">
                  <c:v>6.7598000000000003</c:v>
                </c:pt>
                <c:pt idx="1694">
                  <c:v>6.7436999999999996</c:v>
                </c:pt>
                <c:pt idx="1695">
                  <c:v>6.6985000000000001</c:v>
                </c:pt>
                <c:pt idx="1696">
                  <c:v>6.6149000000000004</c:v>
                </c:pt>
                <c:pt idx="1697">
                  <c:v>6.6738299999999997</c:v>
                </c:pt>
                <c:pt idx="1698">
                  <c:v>6.6411699999999998</c:v>
                </c:pt>
                <c:pt idx="1699">
                  <c:v>6.7188699999999999</c:v>
                </c:pt>
                <c:pt idx="1700">
                  <c:v>6.74932</c:v>
                </c:pt>
                <c:pt idx="1701">
                  <c:v>6.7191600000000005</c:v>
                </c:pt>
                <c:pt idx="1702">
                  <c:v>6.7040900000000008</c:v>
                </c:pt>
                <c:pt idx="1703">
                  <c:v>6.6543299999999999</c:v>
                </c:pt>
                <c:pt idx="1704">
                  <c:v>6.6865899999999998</c:v>
                </c:pt>
                <c:pt idx="1705">
                  <c:v>6.6592500000000001</c:v>
                </c:pt>
                <c:pt idx="1706">
                  <c:v>6.7168599999999996</c:v>
                </c:pt>
                <c:pt idx="1707">
                  <c:v>6.6901399999999995</c:v>
                </c:pt>
                <c:pt idx="1708">
                  <c:v>6.6742500000000007</c:v>
                </c:pt>
                <c:pt idx="1709">
                  <c:v>6.6697100000000002</c:v>
                </c:pt>
                <c:pt idx="1710">
                  <c:v>6.6547599999999987</c:v>
                </c:pt>
                <c:pt idx="1711">
                  <c:v>6.6264700000000003</c:v>
                </c:pt>
                <c:pt idx="1712">
                  <c:v>6.75718</c:v>
                </c:pt>
                <c:pt idx="1713">
                  <c:v>6.8062399999999998</c:v>
                </c:pt>
                <c:pt idx="1714">
                  <c:v>6.8091500000000007</c:v>
                </c:pt>
                <c:pt idx="1715">
                  <c:v>6.8605900000000002</c:v>
                </c:pt>
                <c:pt idx="1716">
                  <c:v>6.9067999999999996</c:v>
                </c:pt>
                <c:pt idx="1717">
                  <c:v>6.8759399999999999</c:v>
                </c:pt>
                <c:pt idx="1718">
                  <c:v>6.8590400000000002</c:v>
                </c:pt>
                <c:pt idx="1719">
                  <c:v>6.8310900000000006</c:v>
                </c:pt>
                <c:pt idx="1720">
                  <c:v>6.7933899999999996</c:v>
                </c:pt>
                <c:pt idx="1721">
                  <c:v>6.8133900000000001</c:v>
                </c:pt>
                <c:pt idx="1722">
                  <c:v>6.8270800000000005</c:v>
                </c:pt>
                <c:pt idx="1723">
                  <c:v>6.8214099999999984</c:v>
                </c:pt>
                <c:pt idx="1724">
                  <c:v>6.8048900000000003</c:v>
                </c:pt>
                <c:pt idx="1725">
                  <c:v>6.8625400000000001</c:v>
                </c:pt>
                <c:pt idx="1726">
                  <c:v>6.9538899999999986</c:v>
                </c:pt>
                <c:pt idx="1727">
                  <c:v>6.99641</c:v>
                </c:pt>
                <c:pt idx="1728">
                  <c:v>7.0629800000000005</c:v>
                </c:pt>
                <c:pt idx="1729">
                  <c:v>7.1944800000000004</c:v>
                </c:pt>
                <c:pt idx="1730">
                  <c:v>7.3264899999999997</c:v>
                </c:pt>
                <c:pt idx="1731">
                  <c:v>7.2711799999999993</c:v>
                </c:pt>
                <c:pt idx="1732">
                  <c:v>7.2664899999999992</c:v>
                </c:pt>
                <c:pt idx="1733">
                  <c:v>7.2585299999999986</c:v>
                </c:pt>
                <c:pt idx="1734">
                  <c:v>7.1895899999999999</c:v>
                </c:pt>
                <c:pt idx="1735">
                  <c:v>7.2135000000000007</c:v>
                </c:pt>
                <c:pt idx="1736">
                  <c:v>7.29603</c:v>
                </c:pt>
                <c:pt idx="1737">
                  <c:v>7.3810499999999992</c:v>
                </c:pt>
                <c:pt idx="1738">
                  <c:v>7.3870800000000001</c:v>
                </c:pt>
                <c:pt idx="1739">
                  <c:v>7.3261300000000009</c:v>
                </c:pt>
                <c:pt idx="1740">
                  <c:v>7.3123999999999993</c:v>
                </c:pt>
                <c:pt idx="1741">
                  <c:v>7.4000299999999992</c:v>
                </c:pt>
                <c:pt idx="1742">
                  <c:v>7.4051</c:v>
                </c:pt>
                <c:pt idx="1743">
                  <c:v>7.4429499999999988</c:v>
                </c:pt>
                <c:pt idx="1744">
                  <c:v>7.4132500000000006</c:v>
                </c:pt>
                <c:pt idx="1745">
                  <c:v>7.3607199999999988</c:v>
                </c:pt>
                <c:pt idx="1746">
                  <c:v>7.3379899999999996</c:v>
                </c:pt>
                <c:pt idx="1747">
                  <c:v>7.256190000000001</c:v>
                </c:pt>
                <c:pt idx="1748">
                  <c:v>7.1986400000000001</c:v>
                </c:pt>
                <c:pt idx="1749">
                  <c:v>7.1210799999999992</c:v>
                </c:pt>
                <c:pt idx="1750">
                  <c:v>7.0452399999999997</c:v>
                </c:pt>
                <c:pt idx="1751">
                  <c:v>7.07538</c:v>
                </c:pt>
                <c:pt idx="1752">
                  <c:v>7.0106200000000003</c:v>
                </c:pt>
                <c:pt idx="1753">
                  <c:v>6.8159800000000006</c:v>
                </c:pt>
                <c:pt idx="1754">
                  <c:v>6.8593400000000004</c:v>
                </c:pt>
                <c:pt idx="1755">
                  <c:v>6.9189699999999998</c:v>
                </c:pt>
                <c:pt idx="1756">
                  <c:v>6.9163600000000001</c:v>
                </c:pt>
                <c:pt idx="1757">
                  <c:v>6.9317499999999992</c:v>
                </c:pt>
                <c:pt idx="1758">
                  <c:v>6.97058</c:v>
                </c:pt>
                <c:pt idx="1759">
                  <c:v>7.0117900000000004</c:v>
                </c:pt>
                <c:pt idx="1760">
                  <c:v>7.0362999999999998</c:v>
                </c:pt>
                <c:pt idx="1761">
                  <c:v>7.0118899999999993</c:v>
                </c:pt>
                <c:pt idx="1762">
                  <c:v>7.0034099999999997</c:v>
                </c:pt>
                <c:pt idx="1763">
                  <c:v>6.9918900000000006</c:v>
                </c:pt>
                <c:pt idx="1764">
                  <c:v>6.9851800000000015</c:v>
                </c:pt>
                <c:pt idx="1765">
                  <c:v>6.982870000000001</c:v>
                </c:pt>
                <c:pt idx="1766">
                  <c:v>6.9573099999999997</c:v>
                </c:pt>
                <c:pt idx="1767">
                  <c:v>6.9629799999999999</c:v>
                </c:pt>
                <c:pt idx="1768">
                  <c:v>6.9402400000000002</c:v>
                </c:pt>
                <c:pt idx="1769">
                  <c:v>6.8980699999999997</c:v>
                </c:pt>
                <c:pt idx="1770">
                  <c:v>6.9152100000000001</c:v>
                </c:pt>
                <c:pt idx="1771">
                  <c:v>6.9236199999999997</c:v>
                </c:pt>
                <c:pt idx="1772">
                  <c:v>6.8932000000000002</c:v>
                </c:pt>
                <c:pt idx="1773">
                  <c:v>6.79915</c:v>
                </c:pt>
                <c:pt idx="1774">
                  <c:v>6.7641299999999998</c:v>
                </c:pt>
                <c:pt idx="1775">
                  <c:v>6.7926900000000003</c:v>
                </c:pt>
                <c:pt idx="1776">
                  <c:v>6.7453499999999993</c:v>
                </c:pt>
                <c:pt idx="1777">
                  <c:v>6.6985600000000005</c:v>
                </c:pt>
                <c:pt idx="1778">
                  <c:v>6.6587900000000007</c:v>
                </c:pt>
                <c:pt idx="1779">
                  <c:v>6.6542900000000005</c:v>
                </c:pt>
                <c:pt idx="1780">
                  <c:v>6.6584900000000005</c:v>
                </c:pt>
                <c:pt idx="1781">
                  <c:v>6.6832800000000008</c:v>
                </c:pt>
                <c:pt idx="1782">
                  <c:v>6.7385599999999997</c:v>
                </c:pt>
                <c:pt idx="1783">
                  <c:v>6.7932500000000005</c:v>
                </c:pt>
                <c:pt idx="1784">
                  <c:v>6.8942999999999994</c:v>
                </c:pt>
                <c:pt idx="1785">
                  <c:v>6.9133299999999993</c:v>
                </c:pt>
                <c:pt idx="1786">
                  <c:v>6.9987599999999999</c:v>
                </c:pt>
                <c:pt idx="1787">
                  <c:v>7.0348699999999997</c:v>
                </c:pt>
                <c:pt idx="1788">
                  <c:v>7.0173799999999984</c:v>
                </c:pt>
                <c:pt idx="1789">
                  <c:v>7.0996900000000007</c:v>
                </c:pt>
                <c:pt idx="1790">
                  <c:v>7.1888900000000007</c:v>
                </c:pt>
                <c:pt idx="1791">
                  <c:v>7.2510700000000003</c:v>
                </c:pt>
                <c:pt idx="1792">
                  <c:v>7.1888300000000003</c:v>
                </c:pt>
                <c:pt idx="1793">
                  <c:v>7.14011</c:v>
                </c:pt>
                <c:pt idx="1794">
                  <c:v>7.1147800000000005</c:v>
                </c:pt>
                <c:pt idx="1795">
                  <c:v>7.0981100000000001</c:v>
                </c:pt>
                <c:pt idx="1796">
                  <c:v>7.1030299999999995</c:v>
                </c:pt>
                <c:pt idx="1797">
                  <c:v>7.1233100000000009</c:v>
                </c:pt>
                <c:pt idx="1798">
                  <c:v>7.2111400000000003</c:v>
                </c:pt>
                <c:pt idx="1799">
                  <c:v>7.2003600000000008</c:v>
                </c:pt>
                <c:pt idx="1800">
                  <c:v>7.1991600000000009</c:v>
                </c:pt>
                <c:pt idx="1801">
                  <c:v>7.1743199999999989</c:v>
                </c:pt>
                <c:pt idx="1802">
                  <c:v>7.1914600000000011</c:v>
                </c:pt>
                <c:pt idx="1803">
                  <c:v>7.2215100000000003</c:v>
                </c:pt>
                <c:pt idx="1804">
                  <c:v>7.2436299999999987</c:v>
                </c:pt>
                <c:pt idx="1805">
                  <c:v>7.2926600000000006</c:v>
                </c:pt>
                <c:pt idx="1806">
                  <c:v>7.30389</c:v>
                </c:pt>
                <c:pt idx="1807">
                  <c:v>7.3447900000000006</c:v>
                </c:pt>
                <c:pt idx="1808">
                  <c:v>7.3070199999999996</c:v>
                </c:pt>
                <c:pt idx="1809">
                  <c:v>7.2832300000000005</c:v>
                </c:pt>
                <c:pt idx="1810">
                  <c:v>7.2577100000000003</c:v>
                </c:pt>
                <c:pt idx="1811">
                  <c:v>7.2370099999999997</c:v>
                </c:pt>
                <c:pt idx="1812">
                  <c:v>7.2401099999999996</c:v>
                </c:pt>
                <c:pt idx="1813">
                  <c:v>7.2457599999999998</c:v>
                </c:pt>
                <c:pt idx="1814">
                  <c:v>7.2372700000000005</c:v>
                </c:pt>
                <c:pt idx="1815">
                  <c:v>7.2010300000000003</c:v>
                </c:pt>
                <c:pt idx="1816">
                  <c:v>7.19787</c:v>
                </c:pt>
                <c:pt idx="1817">
                  <c:v>7.181420000000001</c:v>
                </c:pt>
                <c:pt idx="1818">
                  <c:v>7.1953900000000006</c:v>
                </c:pt>
                <c:pt idx="1819">
                  <c:v>7.2098800000000001</c:v>
                </c:pt>
                <c:pt idx="1820">
                  <c:v>7.1909400000000003</c:v>
                </c:pt>
                <c:pt idx="1821">
                  <c:v>7.2105900000000007</c:v>
                </c:pt>
                <c:pt idx="1822">
                  <c:v>7.2087600000000007</c:v>
                </c:pt>
                <c:pt idx="1823">
                  <c:v>7.2286099999999989</c:v>
                </c:pt>
                <c:pt idx="1824">
                  <c:v>7.2291799999999995</c:v>
                </c:pt>
                <c:pt idx="1825">
                  <c:v>7.2389199999999985</c:v>
                </c:pt>
                <c:pt idx="1826">
                  <c:v>7.2274800000000017</c:v>
                </c:pt>
                <c:pt idx="1827">
                  <c:v>7.2280700000000007</c:v>
                </c:pt>
                <c:pt idx="1828">
                  <c:v>7.2601500000000012</c:v>
                </c:pt>
                <c:pt idx="1829">
                  <c:v>7.28721</c:v>
                </c:pt>
                <c:pt idx="1830">
                  <c:v>7.3318500000000002</c:v>
                </c:pt>
                <c:pt idx="1831">
                  <c:v>7.3021200000000004</c:v>
                </c:pt>
                <c:pt idx="1832">
                  <c:v>7.3377799999999995</c:v>
                </c:pt>
                <c:pt idx="1833">
                  <c:v>7.3168400000000018</c:v>
                </c:pt>
                <c:pt idx="1834">
                  <c:v>7.2520399999999992</c:v>
                </c:pt>
                <c:pt idx="1835">
                  <c:v>7.2087699999999995</c:v>
                </c:pt>
                <c:pt idx="1836">
                  <c:v>7.2387199999999989</c:v>
                </c:pt>
                <c:pt idx="1837">
                  <c:v>7.2316599999999998</c:v>
                </c:pt>
                <c:pt idx="1838">
                  <c:v>7.2068899999999996</c:v>
                </c:pt>
                <c:pt idx="1839">
                  <c:v>7.1796199999999999</c:v>
                </c:pt>
                <c:pt idx="1840">
                  <c:v>7.1912199999999995</c:v>
                </c:pt>
                <c:pt idx="1841">
                  <c:v>7.229639999999999</c:v>
                </c:pt>
                <c:pt idx="1842">
                  <c:v>7.2448000000000006</c:v>
                </c:pt>
                <c:pt idx="1843">
                  <c:v>7.2856400000000008</c:v>
                </c:pt>
                <c:pt idx="1844">
                  <c:v>7.3418799999999989</c:v>
                </c:pt>
                <c:pt idx="1845">
                  <c:v>7.4445300000000003</c:v>
                </c:pt>
                <c:pt idx="1846">
                  <c:v>7.4378299999999999</c:v>
                </c:pt>
                <c:pt idx="1847">
                  <c:v>7.5063699999999995</c:v>
                </c:pt>
                <c:pt idx="1848">
                  <c:v>7.5676900000000007</c:v>
                </c:pt>
                <c:pt idx="1849">
                  <c:v>7.5963099999999999</c:v>
                </c:pt>
                <c:pt idx="1850">
                  <c:v>7.6116100000000007</c:v>
                </c:pt>
                <c:pt idx="1851">
                  <c:v>7.5777099999999988</c:v>
                </c:pt>
                <c:pt idx="1852">
                  <c:v>7.5469899999999992</c:v>
                </c:pt>
                <c:pt idx="1853">
                  <c:v>7.523950000000001</c:v>
                </c:pt>
                <c:pt idx="1854">
                  <c:v>7.4978499999999997</c:v>
                </c:pt>
                <c:pt idx="1855">
                  <c:v>7.5175599999999987</c:v>
                </c:pt>
                <c:pt idx="1856">
                  <c:v>7.5203299999999995</c:v>
                </c:pt>
                <c:pt idx="1857">
                  <c:v>7.5215599999999991</c:v>
                </c:pt>
                <c:pt idx="1858">
                  <c:v>7.5149500000000007</c:v>
                </c:pt>
                <c:pt idx="1859">
                  <c:v>7.4647999999999994</c:v>
                </c:pt>
                <c:pt idx="1860">
                  <c:v>7.4468000000000005</c:v>
                </c:pt>
                <c:pt idx="1861">
                  <c:v>7.4473000000000003</c:v>
                </c:pt>
                <c:pt idx="1862">
                  <c:v>7.4683999999999999</c:v>
                </c:pt>
                <c:pt idx="1863">
                  <c:v>7.4771000000000001</c:v>
                </c:pt>
                <c:pt idx="1864">
                  <c:v>7.4308000000000005</c:v>
                </c:pt>
                <c:pt idx="1865">
                  <c:v>7.4432</c:v>
                </c:pt>
                <c:pt idx="1866">
                  <c:v>7.4251000000000005</c:v>
                </c:pt>
                <c:pt idx="1867">
                  <c:v>7.4218000000000002</c:v>
                </c:pt>
                <c:pt idx="1868">
                  <c:v>7.370099999999999</c:v>
                </c:pt>
                <c:pt idx="1869">
                  <c:v>7.372300000000001</c:v>
                </c:pt>
                <c:pt idx="1870">
                  <c:v>7.3920999999999992</c:v>
                </c:pt>
                <c:pt idx="1871">
                  <c:v>7.3417999999999992</c:v>
                </c:pt>
                <c:pt idx="1872">
                  <c:v>7.305200000000001</c:v>
                </c:pt>
                <c:pt idx="1873">
                  <c:v>7.2751999999999999</c:v>
                </c:pt>
                <c:pt idx="1874">
                  <c:v>7.3253000000000013</c:v>
                </c:pt>
                <c:pt idx="1875">
                  <c:v>7.3218999999999994</c:v>
                </c:pt>
                <c:pt idx="1876">
                  <c:v>7.3259000000000016</c:v>
                </c:pt>
                <c:pt idx="1877">
                  <c:v>7.319</c:v>
                </c:pt>
                <c:pt idx="1878">
                  <c:v>7.3171999999999979</c:v>
                </c:pt>
                <c:pt idx="1879">
                  <c:v>7.3213000000000008</c:v>
                </c:pt>
                <c:pt idx="1880">
                  <c:v>7.3132999999999999</c:v>
                </c:pt>
                <c:pt idx="1881">
                  <c:v>7.2962000000000007</c:v>
                </c:pt>
                <c:pt idx="1882">
                  <c:v>7.2880000000000011</c:v>
                </c:pt>
                <c:pt idx="1883">
                  <c:v>7.3150000000000004</c:v>
                </c:pt>
                <c:pt idx="1884">
                  <c:v>7.2915999999999999</c:v>
                </c:pt>
                <c:pt idx="1885">
                  <c:v>7.289699999999999</c:v>
                </c:pt>
                <c:pt idx="1886">
                  <c:v>7.2715000000000005</c:v>
                </c:pt>
                <c:pt idx="1887">
                  <c:v>7.2241</c:v>
                </c:pt>
                <c:pt idx="1888">
                  <c:v>7.1727000000000007</c:v>
                </c:pt>
                <c:pt idx="1889">
                  <c:v>7.1462000000000003</c:v>
                </c:pt>
                <c:pt idx="1890">
                  <c:v>7.1590999999999996</c:v>
                </c:pt>
                <c:pt idx="1891">
                  <c:v>7.1524000000000001</c:v>
                </c:pt>
                <c:pt idx="1892">
                  <c:v>7.1698000000000004</c:v>
                </c:pt>
                <c:pt idx="1893">
                  <c:v>7.1894999999999998</c:v>
                </c:pt>
                <c:pt idx="1894">
                  <c:v>7.1576000000000004</c:v>
                </c:pt>
                <c:pt idx="1895">
                  <c:v>7.1097999999999999</c:v>
                </c:pt>
                <c:pt idx="1896">
                  <c:v>7.0694999999999997</c:v>
                </c:pt>
                <c:pt idx="1897">
                  <c:v>7.0630000000000006</c:v>
                </c:pt>
                <c:pt idx="1898">
                  <c:v>7.0437999999999992</c:v>
                </c:pt>
                <c:pt idx="1899">
                  <c:v>7.0545999999999989</c:v>
                </c:pt>
                <c:pt idx="1900">
                  <c:v>7.0930000000000009</c:v>
                </c:pt>
                <c:pt idx="1901">
                  <c:v>7.1168999999999993</c:v>
                </c:pt>
                <c:pt idx="1902">
                  <c:v>7.128400000000001</c:v>
                </c:pt>
                <c:pt idx="1903">
                  <c:v>7.0949000000000009</c:v>
                </c:pt>
                <c:pt idx="1904">
                  <c:v>7.0967000000000011</c:v>
                </c:pt>
                <c:pt idx="1905">
                  <c:v>7.0998999999999999</c:v>
                </c:pt>
                <c:pt idx="1906">
                  <c:v>7.121599999999999</c:v>
                </c:pt>
                <c:pt idx="1907">
                  <c:v>7.1062999999999992</c:v>
                </c:pt>
                <c:pt idx="1908">
                  <c:v>7.0884999999999989</c:v>
                </c:pt>
                <c:pt idx="1909">
                  <c:v>7.0871000000000013</c:v>
                </c:pt>
                <c:pt idx="1910">
                  <c:v>7.1091999999999995</c:v>
                </c:pt>
                <c:pt idx="1911">
                  <c:v>7.097500000000001</c:v>
                </c:pt>
                <c:pt idx="1912">
                  <c:v>7.0673000000000004</c:v>
                </c:pt>
                <c:pt idx="1913">
                  <c:v>7.0686999999999998</c:v>
                </c:pt>
                <c:pt idx="1914">
                  <c:v>7.0322999999999993</c:v>
                </c:pt>
                <c:pt idx="1915">
                  <c:v>7.0275999999999996</c:v>
                </c:pt>
                <c:pt idx="1916">
                  <c:v>7.003400000000001</c:v>
                </c:pt>
                <c:pt idx="1917">
                  <c:v>6.9819000000000004</c:v>
                </c:pt>
                <c:pt idx="1918">
                  <c:v>6.9237999999999982</c:v>
                </c:pt>
                <c:pt idx="1919">
                  <c:v>6.9234999999999989</c:v>
                </c:pt>
                <c:pt idx="1920">
                  <c:v>6.9490999999999996</c:v>
                </c:pt>
                <c:pt idx="1921">
                  <c:v>6.9373000000000005</c:v>
                </c:pt>
                <c:pt idx="1922">
                  <c:v>6.8742000000000001</c:v>
                </c:pt>
                <c:pt idx="1923">
                  <c:v>6.8663000000000007</c:v>
                </c:pt>
                <c:pt idx="1924">
                  <c:v>6.8763999999999994</c:v>
                </c:pt>
                <c:pt idx="1925">
                  <c:v>6.8848000000000003</c:v>
                </c:pt>
                <c:pt idx="1926">
                  <c:v>6.9102000000000006</c:v>
                </c:pt>
                <c:pt idx="1927">
                  <c:v>6.8907000000000007</c:v>
                </c:pt>
                <c:pt idx="1928">
                  <c:v>6.8426</c:v>
                </c:pt>
                <c:pt idx="1929">
                  <c:v>6.8247000000000018</c:v>
                </c:pt>
                <c:pt idx="1930">
                  <c:v>6.8313000000000015</c:v>
                </c:pt>
                <c:pt idx="1931">
                  <c:v>6.8581000000000003</c:v>
                </c:pt>
                <c:pt idx="1932">
                  <c:v>6.8459000000000003</c:v>
                </c:pt>
                <c:pt idx="1933">
                  <c:v>6.7884000000000002</c:v>
                </c:pt>
                <c:pt idx="1934">
                  <c:v>6.7984000000000009</c:v>
                </c:pt>
                <c:pt idx="1935">
                  <c:v>6.8091999999999997</c:v>
                </c:pt>
                <c:pt idx="1936">
                  <c:v>6.8364000000000003</c:v>
                </c:pt>
                <c:pt idx="1937">
                  <c:v>6.8597999999999999</c:v>
                </c:pt>
                <c:pt idx="1938">
                  <c:v>6.8263999999999996</c:v>
                </c:pt>
                <c:pt idx="1939">
                  <c:v>6.6994999999999987</c:v>
                </c:pt>
                <c:pt idx="1940">
                  <c:v>6.694799999999999</c:v>
                </c:pt>
                <c:pt idx="1941">
                  <c:v>6.7239999999999993</c:v>
                </c:pt>
                <c:pt idx="1942">
                  <c:v>6.7195999999999998</c:v>
                </c:pt>
                <c:pt idx="1943">
                  <c:v>6.7027000000000001</c:v>
                </c:pt>
                <c:pt idx="1944">
                  <c:v>6.6987000000000005</c:v>
                </c:pt>
                <c:pt idx="1945">
                  <c:v>6.7367000000000008</c:v>
                </c:pt>
                <c:pt idx="1946">
                  <c:v>6.7879000000000005</c:v>
                </c:pt>
                <c:pt idx="1947">
                  <c:v>6.7891000000000021</c:v>
                </c:pt>
                <c:pt idx="1948">
                  <c:v>6.7508000000000008</c:v>
                </c:pt>
                <c:pt idx="1949">
                  <c:v>6.7820999999999998</c:v>
                </c:pt>
                <c:pt idx="1950">
                  <c:v>6.7812000000000001</c:v>
                </c:pt>
                <c:pt idx="1951">
                  <c:v>6.7523999999999988</c:v>
                </c:pt>
                <c:pt idx="1952">
                  <c:v>6.7515000000000001</c:v>
                </c:pt>
                <c:pt idx="1953">
                  <c:v>6.7356999999999996</c:v>
                </c:pt>
                <c:pt idx="1954">
                  <c:v>6.7459999999999996</c:v>
                </c:pt>
                <c:pt idx="1955">
                  <c:v>6.7610000000000001</c:v>
                </c:pt>
                <c:pt idx="1956">
                  <c:v>6.738900000000001</c:v>
                </c:pt>
                <c:pt idx="1957">
                  <c:v>6.7416</c:v>
                </c:pt>
                <c:pt idx="1958">
                  <c:v>6.745099999999999</c:v>
                </c:pt>
                <c:pt idx="1959">
                  <c:v>6.7322999999999995</c:v>
                </c:pt>
                <c:pt idx="1960">
                  <c:v>6.7140999999999993</c:v>
                </c:pt>
                <c:pt idx="1961">
                  <c:v>6.6937000000000015</c:v>
                </c:pt>
                <c:pt idx="1962">
                  <c:v>6.6933000000000007</c:v>
                </c:pt>
                <c:pt idx="1963">
                  <c:v>6.7048999999999994</c:v>
                </c:pt>
                <c:pt idx="1964">
                  <c:v>6.7099999999999991</c:v>
                </c:pt>
                <c:pt idx="1965">
                  <c:v>6.7075000000000005</c:v>
                </c:pt>
                <c:pt idx="1966">
                  <c:v>6.7034000000000002</c:v>
                </c:pt>
                <c:pt idx="1967">
                  <c:v>6.6774000000000004</c:v>
                </c:pt>
                <c:pt idx="1968">
                  <c:v>6.6529999999999987</c:v>
                </c:pt>
                <c:pt idx="1969">
                  <c:v>6.6312000000000015</c:v>
                </c:pt>
                <c:pt idx="1970">
                  <c:v>6.5903000000000009</c:v>
                </c:pt>
                <c:pt idx="1971">
                  <c:v>6.5840999999999994</c:v>
                </c:pt>
                <c:pt idx="1972">
                  <c:v>6.5615000000000006</c:v>
                </c:pt>
                <c:pt idx="1973">
                  <c:v>6.5895999999999999</c:v>
                </c:pt>
                <c:pt idx="1974">
                  <c:v>6.58</c:v>
                </c:pt>
                <c:pt idx="1975">
                  <c:v>6.5713999999999997</c:v>
                </c:pt>
                <c:pt idx="1976">
                  <c:v>6.5853999999999999</c:v>
                </c:pt>
                <c:pt idx="1977">
                  <c:v>6.6579999999999995</c:v>
                </c:pt>
                <c:pt idx="1978">
                  <c:v>6.7285999999999984</c:v>
                </c:pt>
                <c:pt idx="1979">
                  <c:v>6.7822999999999993</c:v>
                </c:pt>
                <c:pt idx="1980">
                  <c:v>6.7308000000000003</c:v>
                </c:pt>
                <c:pt idx="1981">
                  <c:v>6.8004999999999995</c:v>
                </c:pt>
                <c:pt idx="1982">
                  <c:v>6.803700000000001</c:v>
                </c:pt>
                <c:pt idx="1983">
                  <c:v>6.7625999999999991</c:v>
                </c:pt>
                <c:pt idx="1984">
                  <c:v>6.7656999999999998</c:v>
                </c:pt>
                <c:pt idx="1985">
                  <c:v>6.7376000000000005</c:v>
                </c:pt>
                <c:pt idx="1986">
                  <c:v>6.7367999999999997</c:v>
                </c:pt>
                <c:pt idx="1987">
                  <c:v>6.7263000000000002</c:v>
                </c:pt>
                <c:pt idx="1988">
                  <c:v>6.6656000000000004</c:v>
                </c:pt>
                <c:pt idx="1989">
                  <c:v>6.6365999999999996</c:v>
                </c:pt>
                <c:pt idx="1990">
                  <c:v>6.6192000000000011</c:v>
                </c:pt>
                <c:pt idx="1991">
                  <c:v>6.6021000000000019</c:v>
                </c:pt>
                <c:pt idx="1992">
                  <c:v>6.6192000000000011</c:v>
                </c:pt>
                <c:pt idx="1993">
                  <c:v>6.6368999999999998</c:v>
                </c:pt>
                <c:pt idx="1994">
                  <c:v>6.6196999999999999</c:v>
                </c:pt>
                <c:pt idx="1995">
                  <c:v>6.6091999999999995</c:v>
                </c:pt>
                <c:pt idx="1996">
                  <c:v>6.5853999999999999</c:v>
                </c:pt>
                <c:pt idx="1997">
                  <c:v>6.5126999999999997</c:v>
                </c:pt>
                <c:pt idx="1998">
                  <c:v>6.5250000000000012</c:v>
                </c:pt>
                <c:pt idx="1999">
                  <c:v>6.508</c:v>
                </c:pt>
                <c:pt idx="2000">
                  <c:v>6.4898000000000007</c:v>
                </c:pt>
                <c:pt idx="2001">
                  <c:v>6.5062999999999986</c:v>
                </c:pt>
                <c:pt idx="2002">
                  <c:v>6.5007999999999999</c:v>
                </c:pt>
                <c:pt idx="2003">
                  <c:v>6.4901000000000009</c:v>
                </c:pt>
                <c:pt idx="2004">
                  <c:v>6.4921000000000006</c:v>
                </c:pt>
                <c:pt idx="2005">
                  <c:v>6.5155999999999992</c:v>
                </c:pt>
                <c:pt idx="2006">
                  <c:v>6.5941000000000001</c:v>
                </c:pt>
                <c:pt idx="2007">
                  <c:v>6.6134000000000004</c:v>
                </c:pt>
                <c:pt idx="2008">
                  <c:v>6.6242000000000001</c:v>
                </c:pt>
                <c:pt idx="2009">
                  <c:v>6.7359999999999998</c:v>
                </c:pt>
                <c:pt idx="2010">
                  <c:v>6.7314999999999996</c:v>
                </c:pt>
                <c:pt idx="2011">
                  <c:v>6.6990999999999996</c:v>
                </c:pt>
                <c:pt idx="2012">
                  <c:v>6.6734999999999989</c:v>
                </c:pt>
                <c:pt idx="2013">
                  <c:v>6.6905000000000001</c:v>
                </c:pt>
                <c:pt idx="2014">
                  <c:v>6.6709000000000005</c:v>
                </c:pt>
                <c:pt idx="2015">
                  <c:v>6.7013999999999996</c:v>
                </c:pt>
                <c:pt idx="2016">
                  <c:v>6.7039</c:v>
                </c:pt>
                <c:pt idx="2017">
                  <c:v>6.6803000000000008</c:v>
                </c:pt>
                <c:pt idx="2018">
                  <c:v>6.6996000000000011</c:v>
                </c:pt>
                <c:pt idx="2019">
                  <c:v>6.7396999999999991</c:v>
                </c:pt>
                <c:pt idx="2020">
                  <c:v>6.8788999999999998</c:v>
                </c:pt>
                <c:pt idx="2021">
                  <c:v>6.8745999999999992</c:v>
                </c:pt>
                <c:pt idx="2022">
                  <c:v>6.8746999999999998</c:v>
                </c:pt>
                <c:pt idx="2023">
                  <c:v>6.8331</c:v>
                </c:pt>
                <c:pt idx="2024">
                  <c:v>6.8180999999999994</c:v>
                </c:pt>
                <c:pt idx="2025">
                  <c:v>6.7637</c:v>
                </c:pt>
                <c:pt idx="2026">
                  <c:v>6.7144000000000004</c:v>
                </c:pt>
                <c:pt idx="2027">
                  <c:v>6.6816000000000004</c:v>
                </c:pt>
                <c:pt idx="2028">
                  <c:v>6.6129999999999995</c:v>
                </c:pt>
                <c:pt idx="2029">
                  <c:v>6.6221000000000005</c:v>
                </c:pt>
                <c:pt idx="2030">
                  <c:v>6.559099999999999</c:v>
                </c:pt>
                <c:pt idx="2031">
                  <c:v>6.5132000000000003</c:v>
                </c:pt>
                <c:pt idx="2032">
                  <c:v>6.4946999999999999</c:v>
                </c:pt>
                <c:pt idx="2033">
                  <c:v>6.5804</c:v>
                </c:pt>
                <c:pt idx="2034">
                  <c:v>6.5446</c:v>
                </c:pt>
                <c:pt idx="2035">
                  <c:v>6.5207999999999995</c:v>
                </c:pt>
                <c:pt idx="2036">
                  <c:v>6.5349999999999993</c:v>
                </c:pt>
                <c:pt idx="2037">
                  <c:v>6.5385999999999997</c:v>
                </c:pt>
                <c:pt idx="2038">
                  <c:v>6.5578999999999992</c:v>
                </c:pt>
                <c:pt idx="2039">
                  <c:v>6.5325000000000006</c:v>
                </c:pt>
                <c:pt idx="2040">
                  <c:v>6.5834000000000001</c:v>
                </c:pt>
                <c:pt idx="2041">
                  <c:v>6.5280000000000005</c:v>
                </c:pt>
                <c:pt idx="2042">
                  <c:v>6.5506999999999991</c:v>
                </c:pt>
                <c:pt idx="2043">
                  <c:v>6.5426999999999991</c:v>
                </c:pt>
                <c:pt idx="2044">
                  <c:v>6.5015999999999989</c:v>
                </c:pt>
                <c:pt idx="2045">
                  <c:v>6.5179</c:v>
                </c:pt>
                <c:pt idx="2046">
                  <c:v>6.5297999999999998</c:v>
                </c:pt>
                <c:pt idx="2047">
                  <c:v>6.5302999999999995</c:v>
                </c:pt>
                <c:pt idx="2048">
                  <c:v>6.5808999999999997</c:v>
                </c:pt>
                <c:pt idx="2049">
                  <c:v>6.5757000000000003</c:v>
                </c:pt>
                <c:pt idx="2050">
                  <c:v>6.5571000000000002</c:v>
                </c:pt>
                <c:pt idx="2051">
                  <c:v>6.5828000000000007</c:v>
                </c:pt>
                <c:pt idx="2052">
                  <c:v>6.5633999999999997</c:v>
                </c:pt>
                <c:pt idx="2053">
                  <c:v>6.5541</c:v>
                </c:pt>
                <c:pt idx="2054">
                  <c:v>6.5705</c:v>
                </c:pt>
                <c:pt idx="2055">
                  <c:v>6.5594999999999999</c:v>
                </c:pt>
                <c:pt idx="2056">
                  <c:v>6.5245000000000006</c:v>
                </c:pt>
                <c:pt idx="2057">
                  <c:v>6.5188000000000006</c:v>
                </c:pt>
                <c:pt idx="2058">
                  <c:v>6.492300000000002</c:v>
                </c:pt>
                <c:pt idx="2059">
                  <c:v>6.4127999999999998</c:v>
                </c:pt>
                <c:pt idx="2060">
                  <c:v>6.3834999999999997</c:v>
                </c:pt>
                <c:pt idx="2061">
                  <c:v>6.3781999999999996</c:v>
                </c:pt>
                <c:pt idx="2062">
                  <c:v>6.3397999999999994</c:v>
                </c:pt>
                <c:pt idx="2063">
                  <c:v>6.3302999999999994</c:v>
                </c:pt>
                <c:pt idx="2064">
                  <c:v>6.3110999999999997</c:v>
                </c:pt>
                <c:pt idx="2065">
                  <c:v>6.3143000000000002</c:v>
                </c:pt>
                <c:pt idx="2066">
                  <c:v>6.3548</c:v>
                </c:pt>
                <c:pt idx="2067">
                  <c:v>6.3904000000000014</c:v>
                </c:pt>
                <c:pt idx="2068">
                  <c:v>6.4096999999999991</c:v>
                </c:pt>
                <c:pt idx="2069">
                  <c:v>6.4391000000000007</c:v>
                </c:pt>
                <c:pt idx="2070">
                  <c:v>6.4609000000000005</c:v>
                </c:pt>
                <c:pt idx="2071">
                  <c:v>6.4714</c:v>
                </c:pt>
                <c:pt idx="2072">
                  <c:v>6.5492999999999997</c:v>
                </c:pt>
                <c:pt idx="2073">
                  <c:v>6.5543999999999993</c:v>
                </c:pt>
                <c:pt idx="2074">
                  <c:v>6.567400000000001</c:v>
                </c:pt>
                <c:pt idx="2075">
                  <c:v>6.597999999999999</c:v>
                </c:pt>
                <c:pt idx="2076">
                  <c:v>6.6898</c:v>
                </c:pt>
                <c:pt idx="2077">
                  <c:v>6.6973000000000003</c:v>
                </c:pt>
                <c:pt idx="2078">
                  <c:v>6.6055999999999999</c:v>
                </c:pt>
                <c:pt idx="2079">
                  <c:v>6.5534000000000008</c:v>
                </c:pt>
                <c:pt idx="2080">
                  <c:v>6.515299999999999</c:v>
                </c:pt>
                <c:pt idx="2081">
                  <c:v>6.5130000000000008</c:v>
                </c:pt>
                <c:pt idx="2082">
                  <c:v>6.5298999999999996</c:v>
                </c:pt>
                <c:pt idx="2083">
                  <c:v>6.5313999999999997</c:v>
                </c:pt>
                <c:pt idx="2084">
                  <c:v>6.5287999999999995</c:v>
                </c:pt>
                <c:pt idx="2085">
                  <c:v>6.5263999999999998</c:v>
                </c:pt>
                <c:pt idx="2086">
                  <c:v>6.4938999999999991</c:v>
                </c:pt>
                <c:pt idx="2087">
                  <c:v>6.4779999999999998</c:v>
                </c:pt>
                <c:pt idx="2088">
                  <c:v>6.4852999999999996</c:v>
                </c:pt>
                <c:pt idx="2089">
                  <c:v>6.4777000000000005</c:v>
                </c:pt>
                <c:pt idx="2090">
                  <c:v>6.4840999999999998</c:v>
                </c:pt>
                <c:pt idx="2091">
                  <c:v>6.4150999999999998</c:v>
                </c:pt>
                <c:pt idx="2092">
                  <c:v>6.4367000000000001</c:v>
                </c:pt>
                <c:pt idx="2093">
                  <c:v>6.3871999999999991</c:v>
                </c:pt>
                <c:pt idx="2094">
                  <c:v>6.3621999999999996</c:v>
                </c:pt>
                <c:pt idx="2095">
                  <c:v>6.3563999999999998</c:v>
                </c:pt>
                <c:pt idx="2096">
                  <c:v>6.3348999999999993</c:v>
                </c:pt>
                <c:pt idx="2097">
                  <c:v>6.3039000000000005</c:v>
                </c:pt>
                <c:pt idx="2098">
                  <c:v>6.2558000000000007</c:v>
                </c:pt>
                <c:pt idx="2099">
                  <c:v>6.2090000000000005</c:v>
                </c:pt>
                <c:pt idx="2100">
                  <c:v>6.2208000000000006</c:v>
                </c:pt>
                <c:pt idx="2101">
                  <c:v>6.1293000000000006</c:v>
                </c:pt>
                <c:pt idx="2102">
                  <c:v>6.1078000000000001</c:v>
                </c:pt>
                <c:pt idx="2103">
                  <c:v>6.0959999999999992</c:v>
                </c:pt>
                <c:pt idx="2104">
                  <c:v>5.9988000000000001</c:v>
                </c:pt>
                <c:pt idx="2105">
                  <c:v>6.0066000000000006</c:v>
                </c:pt>
                <c:pt idx="2106">
                  <c:v>5.9724999999999993</c:v>
                </c:pt>
                <c:pt idx="2107">
                  <c:v>5.9489999999999998</c:v>
                </c:pt>
                <c:pt idx="2108">
                  <c:v>5.9641000000000002</c:v>
                </c:pt>
                <c:pt idx="2109">
                  <c:v>5.9805000000000001</c:v>
                </c:pt>
                <c:pt idx="2110">
                  <c:v>5.9885999999999999</c:v>
                </c:pt>
                <c:pt idx="2111">
                  <c:v>5.9906999999999995</c:v>
                </c:pt>
                <c:pt idx="2112">
                  <c:v>6.0435999999999996</c:v>
                </c:pt>
                <c:pt idx="2113">
                  <c:v>6.0834000000000001</c:v>
                </c:pt>
                <c:pt idx="2114">
                  <c:v>6.1718999999999991</c:v>
                </c:pt>
                <c:pt idx="2115">
                  <c:v>6.2231999999999985</c:v>
                </c:pt>
                <c:pt idx="2116">
                  <c:v>6.2534999999999998</c:v>
                </c:pt>
                <c:pt idx="2117">
                  <c:v>6.3091000000000008</c:v>
                </c:pt>
                <c:pt idx="2118">
                  <c:v>6.2503000000000002</c:v>
                </c:pt>
                <c:pt idx="2119">
                  <c:v>6.2341999999999995</c:v>
                </c:pt>
                <c:pt idx="2120">
                  <c:v>6.2352000000000007</c:v>
                </c:pt>
                <c:pt idx="2121">
                  <c:v>6.2530999999999999</c:v>
                </c:pt>
                <c:pt idx="2122">
                  <c:v>6.291199999999999</c:v>
                </c:pt>
                <c:pt idx="2123">
                  <c:v>6.2718000000000007</c:v>
                </c:pt>
                <c:pt idx="2124">
                  <c:v>6.2918000000000003</c:v>
                </c:pt>
                <c:pt idx="2125">
                  <c:v>6.2572999999999999</c:v>
                </c:pt>
                <c:pt idx="2126">
                  <c:v>6.2226999999999997</c:v>
                </c:pt>
                <c:pt idx="2127">
                  <c:v>6.1983999999999995</c:v>
                </c:pt>
                <c:pt idx="2128">
                  <c:v>6.1773000000000007</c:v>
                </c:pt>
                <c:pt idx="2129">
                  <c:v>6.1449999999999987</c:v>
                </c:pt>
                <c:pt idx="2130">
                  <c:v>6.1871999999999998</c:v>
                </c:pt>
                <c:pt idx="2131">
                  <c:v>6.2353000000000005</c:v>
                </c:pt>
                <c:pt idx="2132">
                  <c:v>6.2833999999999994</c:v>
                </c:pt>
                <c:pt idx="2133">
                  <c:v>6.3238000000000003</c:v>
                </c:pt>
                <c:pt idx="2134">
                  <c:v>6.4379999999999997</c:v>
                </c:pt>
                <c:pt idx="2135">
                  <c:v>6.5315999999999992</c:v>
                </c:pt>
                <c:pt idx="2136">
                  <c:v>6.537700000000001</c:v>
                </c:pt>
                <c:pt idx="2137">
                  <c:v>6.5412999999999997</c:v>
                </c:pt>
                <c:pt idx="2138">
                  <c:v>6.5251999999999999</c:v>
                </c:pt>
                <c:pt idx="2139">
                  <c:v>6.5631000000000013</c:v>
                </c:pt>
                <c:pt idx="2140">
                  <c:v>6.5728000000000009</c:v>
                </c:pt>
                <c:pt idx="2141">
                  <c:v>6.5489000000000006</c:v>
                </c:pt>
                <c:pt idx="2142">
                  <c:v>6.4948000000000006</c:v>
                </c:pt>
                <c:pt idx="2143">
                  <c:v>6.4596999999999998</c:v>
                </c:pt>
                <c:pt idx="2144">
                  <c:v>6.434400000000001</c:v>
                </c:pt>
                <c:pt idx="2145">
                  <c:v>6.3937000000000008</c:v>
                </c:pt>
                <c:pt idx="2146">
                  <c:v>6.3790000000000004</c:v>
                </c:pt>
                <c:pt idx="2147">
                  <c:v>6.3663000000000007</c:v>
                </c:pt>
                <c:pt idx="2148">
                  <c:v>6.4391999999999996</c:v>
                </c:pt>
                <c:pt idx="2149">
                  <c:v>6.4809000000000001</c:v>
                </c:pt>
                <c:pt idx="2150">
                  <c:v>6.4936999999999996</c:v>
                </c:pt>
                <c:pt idx="2151">
                  <c:v>6.4619</c:v>
                </c:pt>
                <c:pt idx="2152">
                  <c:v>6.4281000000000006</c:v>
                </c:pt>
                <c:pt idx="2153">
                  <c:v>6.4226000000000001</c:v>
                </c:pt>
                <c:pt idx="2154">
                  <c:v>6.4215999999999998</c:v>
                </c:pt>
                <c:pt idx="2155">
                  <c:v>6.3809000000000005</c:v>
                </c:pt>
                <c:pt idx="2156">
                  <c:v>6.3655999999999997</c:v>
                </c:pt>
                <c:pt idx="2157">
                  <c:v>6.3125</c:v>
                </c:pt>
                <c:pt idx="2158">
                  <c:v>6.3307000000000002</c:v>
                </c:pt>
                <c:pt idx="2159">
                  <c:v>6.3543000000000003</c:v>
                </c:pt>
                <c:pt idx="2160">
                  <c:v>6.3643999999999998</c:v>
                </c:pt>
                <c:pt idx="2161">
                  <c:v>6.3482999999999992</c:v>
                </c:pt>
                <c:pt idx="2162">
                  <c:v>6.3528000000000002</c:v>
                </c:pt>
                <c:pt idx="2163">
                  <c:v>6.3681999999999999</c:v>
                </c:pt>
                <c:pt idx="2164">
                  <c:v>6.3941999999999997</c:v>
                </c:pt>
                <c:pt idx="2165">
                  <c:v>6.4112000000000009</c:v>
                </c:pt>
                <c:pt idx="2166">
                  <c:v>6.4159999999999995</c:v>
                </c:pt>
                <c:pt idx="2167">
                  <c:v>6.4294999999999991</c:v>
                </c:pt>
                <c:pt idx="2168">
                  <c:v>6.4441000000000006</c:v>
                </c:pt>
                <c:pt idx="2169">
                  <c:v>6.4382000000000001</c:v>
                </c:pt>
                <c:pt idx="2170">
                  <c:v>6.4432</c:v>
                </c:pt>
                <c:pt idx="2171">
                  <c:v>6.4667999999999992</c:v>
                </c:pt>
                <c:pt idx="2172">
                  <c:v>6.4832999999999998</c:v>
                </c:pt>
                <c:pt idx="2173">
                  <c:v>6.5272999999999994</c:v>
                </c:pt>
                <c:pt idx="2174">
                  <c:v>6.5282</c:v>
                </c:pt>
                <c:pt idx="2175">
                  <c:v>6.5712000000000002</c:v>
                </c:pt>
                <c:pt idx="2176">
                  <c:v>6.6394000000000002</c:v>
                </c:pt>
                <c:pt idx="2177">
                  <c:v>6.7030999999999992</c:v>
                </c:pt>
                <c:pt idx="2178">
                  <c:v>6.7242999999999995</c:v>
                </c:pt>
                <c:pt idx="2179">
                  <c:v>6.6575000000000006</c:v>
                </c:pt>
                <c:pt idx="2180">
                  <c:v>6.6754000000000007</c:v>
                </c:pt>
                <c:pt idx="2181">
                  <c:v>6.7334000000000005</c:v>
                </c:pt>
                <c:pt idx="2182">
                  <c:v>6.7162999999999995</c:v>
                </c:pt>
                <c:pt idx="2183">
                  <c:v>6.6577000000000002</c:v>
                </c:pt>
                <c:pt idx="2184">
                  <c:v>6.6158000000000001</c:v>
                </c:pt>
                <c:pt idx="2185">
                  <c:v>6.6310999999999991</c:v>
                </c:pt>
                <c:pt idx="2186">
                  <c:v>6.6263000000000005</c:v>
                </c:pt>
                <c:pt idx="2187">
                  <c:v>6.6064000000000007</c:v>
                </c:pt>
                <c:pt idx="2188">
                  <c:v>6.6016000000000004</c:v>
                </c:pt>
                <c:pt idx="2189">
                  <c:v>6.5869</c:v>
                </c:pt>
                <c:pt idx="2190">
                  <c:v>6.6227999999999998</c:v>
                </c:pt>
                <c:pt idx="2191">
                  <c:v>6.6216000000000008</c:v>
                </c:pt>
                <c:pt idx="2192">
                  <c:v>6.6301999999999994</c:v>
                </c:pt>
                <c:pt idx="2193">
                  <c:v>6.6008000000000013</c:v>
                </c:pt>
                <c:pt idx="2194">
                  <c:v>6.5942999999999996</c:v>
                </c:pt>
                <c:pt idx="2195">
                  <c:v>6.6325000000000003</c:v>
                </c:pt>
                <c:pt idx="2196">
                  <c:v>6.6834000000000007</c:v>
                </c:pt>
                <c:pt idx="2197">
                  <c:v>6.7264999999999997</c:v>
                </c:pt>
                <c:pt idx="2198">
                  <c:v>6.7692000000000005</c:v>
                </c:pt>
                <c:pt idx="2199">
                  <c:v>6.8094999999999999</c:v>
                </c:pt>
                <c:pt idx="2200">
                  <c:v>6.8365999999999998</c:v>
                </c:pt>
                <c:pt idx="2201">
                  <c:v>6.8379000000000003</c:v>
                </c:pt>
                <c:pt idx="2202">
                  <c:v>6.8925999999999998</c:v>
                </c:pt>
                <c:pt idx="2203">
                  <c:v>6.8852000000000002</c:v>
                </c:pt>
                <c:pt idx="2204">
                  <c:v>6.8853999999999997</c:v>
                </c:pt>
                <c:pt idx="2205">
                  <c:v>6.9398000000000009</c:v>
                </c:pt>
                <c:pt idx="2206">
                  <c:v>6.9411000000000014</c:v>
                </c:pt>
                <c:pt idx="2207">
                  <c:v>6.9355999999999991</c:v>
                </c:pt>
                <c:pt idx="2208">
                  <c:v>6.8775000000000004</c:v>
                </c:pt>
                <c:pt idx="2209">
                  <c:v>6.8697999999999997</c:v>
                </c:pt>
                <c:pt idx="2210">
                  <c:v>6.8344000000000005</c:v>
                </c:pt>
                <c:pt idx="2211">
                  <c:v>6.8061999999999996</c:v>
                </c:pt>
                <c:pt idx="2212">
                  <c:v>6.8158999999999992</c:v>
                </c:pt>
                <c:pt idx="2213">
                  <c:v>6.8513000000000002</c:v>
                </c:pt>
                <c:pt idx="2214">
                  <c:v>6.8531000000000004</c:v>
                </c:pt>
                <c:pt idx="2215">
                  <c:v>6.8971</c:v>
                </c:pt>
                <c:pt idx="2216">
                  <c:v>6.8659999999999979</c:v>
                </c:pt>
                <c:pt idx="2217">
                  <c:v>6.8738000000000001</c:v>
                </c:pt>
                <c:pt idx="2218">
                  <c:v>6.8513000000000002</c:v>
                </c:pt>
                <c:pt idx="2219">
                  <c:v>6.8433999999999999</c:v>
                </c:pt>
                <c:pt idx="2220">
                  <c:v>6.8559000000000001</c:v>
                </c:pt>
                <c:pt idx="2221">
                  <c:v>6.8255000000000008</c:v>
                </c:pt>
                <c:pt idx="2222">
                  <c:v>6.8532999999999999</c:v>
                </c:pt>
                <c:pt idx="2223">
                  <c:v>6.8173999999999992</c:v>
                </c:pt>
                <c:pt idx="2224">
                  <c:v>6.8176999999999994</c:v>
                </c:pt>
                <c:pt idx="2225">
                  <c:v>6.8195999999999994</c:v>
                </c:pt>
                <c:pt idx="2226">
                  <c:v>6.8062999999999985</c:v>
                </c:pt>
                <c:pt idx="2227">
                  <c:v>6.7869000000000002</c:v>
                </c:pt>
                <c:pt idx="2228">
                  <c:v>6.7735000000000003</c:v>
                </c:pt>
                <c:pt idx="2229">
                  <c:v>6.7823000000000011</c:v>
                </c:pt>
                <c:pt idx="2230">
                  <c:v>6.7804000000000002</c:v>
                </c:pt>
                <c:pt idx="2231">
                  <c:v>6.7821999999999987</c:v>
                </c:pt>
                <c:pt idx="2232">
                  <c:v>6.7751999999999999</c:v>
                </c:pt>
                <c:pt idx="2233">
                  <c:v>6.8260000000000005</c:v>
                </c:pt>
                <c:pt idx="2234">
                  <c:v>6.8388000000000009</c:v>
                </c:pt>
                <c:pt idx="2235">
                  <c:v>6.8525000000000009</c:v>
                </c:pt>
                <c:pt idx="2236">
                  <c:v>6.8738000000000001</c:v>
                </c:pt>
                <c:pt idx="2237">
                  <c:v>6.8931000000000013</c:v>
                </c:pt>
                <c:pt idx="2238">
                  <c:v>6.8895</c:v>
                </c:pt>
                <c:pt idx="2239">
                  <c:v>6.8847000000000005</c:v>
                </c:pt>
                <c:pt idx="2240">
                  <c:v>6.9025999999999996</c:v>
                </c:pt>
                <c:pt idx="2241">
                  <c:v>6.9095999999999993</c:v>
                </c:pt>
                <c:pt idx="2242">
                  <c:v>6.9498000000000006</c:v>
                </c:pt>
                <c:pt idx="2243">
                  <c:v>6.9899000000000004</c:v>
                </c:pt>
                <c:pt idx="2244">
                  <c:v>6.9896000000000003</c:v>
                </c:pt>
                <c:pt idx="2245">
                  <c:v>6.9698000000000011</c:v>
                </c:pt>
                <c:pt idx="2246">
                  <c:v>6.9468000000000005</c:v>
                </c:pt>
                <c:pt idx="2247">
                  <c:v>6.9199000000000002</c:v>
                </c:pt>
                <c:pt idx="2248">
                  <c:v>6.9794999999999998</c:v>
                </c:pt>
                <c:pt idx="2249">
                  <c:v>6.9824000000000002</c:v>
                </c:pt>
                <c:pt idx="2250">
                  <c:v>6.9894999999999996</c:v>
                </c:pt>
                <c:pt idx="2251">
                  <c:v>7.0126000000000008</c:v>
                </c:pt>
                <c:pt idx="2252">
                  <c:v>7.0262000000000002</c:v>
                </c:pt>
                <c:pt idx="2253">
                  <c:v>7.0265000000000013</c:v>
                </c:pt>
                <c:pt idx="2254">
                  <c:v>7.093300000000001</c:v>
                </c:pt>
                <c:pt idx="2255">
                  <c:v>7.2159000000000004</c:v>
                </c:pt>
                <c:pt idx="2256">
                  <c:v>7.2253999999999987</c:v>
                </c:pt>
                <c:pt idx="2257">
                  <c:v>7.2142999999999988</c:v>
                </c:pt>
                <c:pt idx="2258">
                  <c:v>7.1828000000000003</c:v>
                </c:pt>
                <c:pt idx="2259">
                  <c:v>7.1599000000000004</c:v>
                </c:pt>
                <c:pt idx="2260">
                  <c:v>7.2058999999999997</c:v>
                </c:pt>
                <c:pt idx="2261">
                  <c:v>7.263399999999999</c:v>
                </c:pt>
                <c:pt idx="2262">
                  <c:v>7.3189000000000011</c:v>
                </c:pt>
                <c:pt idx="2263">
                  <c:v>7.3143000000000002</c:v>
                </c:pt>
                <c:pt idx="2264">
                  <c:v>7.3493000000000013</c:v>
                </c:pt>
                <c:pt idx="2265">
                  <c:v>7.3878999999999992</c:v>
                </c:pt>
                <c:pt idx="2266">
                  <c:v>7.4132000000000007</c:v>
                </c:pt>
                <c:pt idx="2267">
                  <c:v>7.3875000000000011</c:v>
                </c:pt>
                <c:pt idx="2268">
                  <c:v>7.4263999999999992</c:v>
                </c:pt>
                <c:pt idx="2269">
                  <c:v>7.419999999999999</c:v>
                </c:pt>
                <c:pt idx="2270">
                  <c:v>7.4272999999999998</c:v>
                </c:pt>
                <c:pt idx="2271">
                  <c:v>7.4311999999999996</c:v>
                </c:pt>
                <c:pt idx="2272">
                  <c:v>7.4480000000000022</c:v>
                </c:pt>
                <c:pt idx="2273">
                  <c:v>7.4433999999999996</c:v>
                </c:pt>
                <c:pt idx="2274">
                  <c:v>7.3925999999999998</c:v>
                </c:pt>
                <c:pt idx="2275">
                  <c:v>7.3739999999999997</c:v>
                </c:pt>
                <c:pt idx="2276">
                  <c:v>7.4338999999999995</c:v>
                </c:pt>
                <c:pt idx="2277">
                  <c:v>7.5247000000000011</c:v>
                </c:pt>
                <c:pt idx="2278">
                  <c:v>7.4884999999999993</c:v>
                </c:pt>
                <c:pt idx="2279">
                  <c:v>7.4507999999999992</c:v>
                </c:pt>
                <c:pt idx="2280">
                  <c:v>7.5381000000000018</c:v>
                </c:pt>
                <c:pt idx="2281">
                  <c:v>7.5098000000000011</c:v>
                </c:pt>
                <c:pt idx="2282">
                  <c:v>7.3834999999999997</c:v>
                </c:pt>
                <c:pt idx="2283">
                  <c:v>7.3494000000000002</c:v>
                </c:pt>
                <c:pt idx="2284">
                  <c:v>7.266799999999999</c:v>
                </c:pt>
                <c:pt idx="2285">
                  <c:v>7.2040999999999995</c:v>
                </c:pt>
                <c:pt idx="2286">
                  <c:v>7.1692999999999998</c:v>
                </c:pt>
                <c:pt idx="2287">
                  <c:v>7.1900999999999993</c:v>
                </c:pt>
                <c:pt idx="2288">
                  <c:v>7.1691999999999991</c:v>
                </c:pt>
                <c:pt idx="2289">
                  <c:v>7.1731999999999996</c:v>
                </c:pt>
                <c:pt idx="2290">
                  <c:v>7.1888000000000005</c:v>
                </c:pt>
                <c:pt idx="2291">
                  <c:v>7.2546000000000008</c:v>
                </c:pt>
                <c:pt idx="2292">
                  <c:v>7.235199999999999</c:v>
                </c:pt>
                <c:pt idx="2293">
                  <c:v>7.1978999999999997</c:v>
                </c:pt>
                <c:pt idx="2294">
                  <c:v>7.1924999999999999</c:v>
                </c:pt>
                <c:pt idx="2295">
                  <c:v>7.2077</c:v>
                </c:pt>
                <c:pt idx="2296">
                  <c:v>7.2308000000000003</c:v>
                </c:pt>
                <c:pt idx="2297">
                  <c:v>7.2466999999999997</c:v>
                </c:pt>
                <c:pt idx="2298">
                  <c:v>7.2224999999999993</c:v>
                </c:pt>
                <c:pt idx="2299">
                  <c:v>7.2177999999999995</c:v>
                </c:pt>
                <c:pt idx="2300">
                  <c:v>7.2090999999999994</c:v>
                </c:pt>
                <c:pt idx="2301">
                  <c:v>7.1796000000000006</c:v>
                </c:pt>
                <c:pt idx="2302">
                  <c:v>7.1760999999999999</c:v>
                </c:pt>
                <c:pt idx="2303">
                  <c:v>7.2341999999999995</c:v>
                </c:pt>
                <c:pt idx="2304">
                  <c:v>7.2511999999999999</c:v>
                </c:pt>
                <c:pt idx="2305">
                  <c:v>7.2555000000000005</c:v>
                </c:pt>
                <c:pt idx="2306">
                  <c:v>7.242700000000001</c:v>
                </c:pt>
                <c:pt idx="2307">
                  <c:v>7.2298999999999989</c:v>
                </c:pt>
                <c:pt idx="2308">
                  <c:v>7.2363999999999988</c:v>
                </c:pt>
                <c:pt idx="2309">
                  <c:v>7.2770999999999999</c:v>
                </c:pt>
                <c:pt idx="2310">
                  <c:v>7.3293999999999997</c:v>
                </c:pt>
                <c:pt idx="2311">
                  <c:v>7.3106999999999998</c:v>
                </c:pt>
                <c:pt idx="2312">
                  <c:v>7.2891999999999992</c:v>
                </c:pt>
                <c:pt idx="2313">
                  <c:v>7.2921000000000005</c:v>
                </c:pt>
                <c:pt idx="2314">
                  <c:v>7.2814000000000005</c:v>
                </c:pt>
                <c:pt idx="2315">
                  <c:v>7.2635000000000005</c:v>
                </c:pt>
                <c:pt idx="2316">
                  <c:v>7.2641000000000009</c:v>
                </c:pt>
                <c:pt idx="2317">
                  <c:v>7.2638999999999996</c:v>
                </c:pt>
                <c:pt idx="2318">
                  <c:v>7.216800000000001</c:v>
                </c:pt>
                <c:pt idx="2319">
                  <c:v>7.2097999999999995</c:v>
                </c:pt>
                <c:pt idx="2320">
                  <c:v>7.2263999999999999</c:v>
                </c:pt>
                <c:pt idx="2321">
                  <c:v>7.2216000000000005</c:v>
                </c:pt>
                <c:pt idx="2322">
                  <c:v>7.2516999999999996</c:v>
                </c:pt>
                <c:pt idx="2323">
                  <c:v>7.270999999999999</c:v>
                </c:pt>
                <c:pt idx="2324">
                  <c:v>7.3136999999999999</c:v>
                </c:pt>
                <c:pt idx="2325">
                  <c:v>7.3285999999999998</c:v>
                </c:pt>
                <c:pt idx="2326">
                  <c:v>7.2988</c:v>
                </c:pt>
                <c:pt idx="2327">
                  <c:v>7.2919999999999998</c:v>
                </c:pt>
                <c:pt idx="2328">
                  <c:v>7.3377000000000008</c:v>
                </c:pt>
                <c:pt idx="2329">
                  <c:v>7.3563999999999989</c:v>
                </c:pt>
                <c:pt idx="2330">
                  <c:v>7.3859000000000012</c:v>
                </c:pt>
                <c:pt idx="2331">
                  <c:v>7.3957000000000006</c:v>
                </c:pt>
                <c:pt idx="2332">
                  <c:v>7.3905000000000003</c:v>
                </c:pt>
                <c:pt idx="2333">
                  <c:v>7.5395000000000012</c:v>
                </c:pt>
                <c:pt idx="2334">
                  <c:v>7.6548999999999996</c:v>
                </c:pt>
                <c:pt idx="2335">
                  <c:v>7.6654999999999998</c:v>
                </c:pt>
                <c:pt idx="2336">
                  <c:v>7.627699999999999</c:v>
                </c:pt>
                <c:pt idx="2337">
                  <c:v>7.6180000000000003</c:v>
                </c:pt>
                <c:pt idx="2338">
                  <c:v>7.5391000000000004</c:v>
                </c:pt>
                <c:pt idx="2339">
                  <c:v>7.5567000000000011</c:v>
                </c:pt>
                <c:pt idx="2340">
                  <c:v>7.5484000000000009</c:v>
                </c:pt>
                <c:pt idx="2341">
                  <c:v>7.5695999999999994</c:v>
                </c:pt>
                <c:pt idx="2342">
                  <c:v>7.5569000000000006</c:v>
                </c:pt>
                <c:pt idx="2343">
                  <c:v>7.5629999999999997</c:v>
                </c:pt>
                <c:pt idx="2344">
                  <c:v>7.5628000000000002</c:v>
                </c:pt>
                <c:pt idx="2345">
                  <c:v>7.5751000000000008</c:v>
                </c:pt>
                <c:pt idx="2346">
                  <c:v>7.5936000000000003</c:v>
                </c:pt>
                <c:pt idx="2347">
                  <c:v>7.6103000000000005</c:v>
                </c:pt>
                <c:pt idx="2348">
                  <c:v>7.6228000000000007</c:v>
                </c:pt>
                <c:pt idx="2349">
                  <c:v>7.6183999999999994</c:v>
                </c:pt>
                <c:pt idx="2350">
                  <c:v>7.6009000000000002</c:v>
                </c:pt>
                <c:pt idx="2351">
                  <c:v>7.5764999999999985</c:v>
                </c:pt>
                <c:pt idx="2352">
                  <c:v>7.5522999999999998</c:v>
                </c:pt>
                <c:pt idx="2353">
                  <c:v>7.5875000000000004</c:v>
                </c:pt>
                <c:pt idx="2354">
                  <c:v>7.5890000000000004</c:v>
                </c:pt>
                <c:pt idx="2355">
                  <c:v>7.6063000000000001</c:v>
                </c:pt>
                <c:pt idx="2356">
                  <c:v>7.5785999999999998</c:v>
                </c:pt>
                <c:pt idx="2357">
                  <c:v>7.539200000000001</c:v>
                </c:pt>
                <c:pt idx="2358">
                  <c:v>7.5554999999999994</c:v>
                </c:pt>
                <c:pt idx="2359">
                  <c:v>7.5907999999999998</c:v>
                </c:pt>
                <c:pt idx="2360">
                  <c:v>7.6303000000000001</c:v>
                </c:pt>
                <c:pt idx="2361">
                  <c:v>7.6520999999999999</c:v>
                </c:pt>
                <c:pt idx="2362">
                  <c:v>7.6662000000000008</c:v>
                </c:pt>
                <c:pt idx="2363">
                  <c:v>7.6727000000000007</c:v>
                </c:pt>
                <c:pt idx="2364">
                  <c:v>7.6491999999999987</c:v>
                </c:pt>
                <c:pt idx="2365">
                  <c:v>7.6704999999999997</c:v>
                </c:pt>
                <c:pt idx="2366">
                  <c:v>7.6616</c:v>
                </c:pt>
                <c:pt idx="2367">
                  <c:v>7.6943000000000001</c:v>
                </c:pt>
                <c:pt idx="2368">
                  <c:v>7.6433000000000009</c:v>
                </c:pt>
                <c:pt idx="2369">
                  <c:v>7.5656000000000008</c:v>
                </c:pt>
                <c:pt idx="2370">
                  <c:v>7.5492999999999997</c:v>
                </c:pt>
                <c:pt idx="2371">
                  <c:v>7.5619000000000014</c:v>
                </c:pt>
                <c:pt idx="2372">
                  <c:v>7.5188000000000006</c:v>
                </c:pt>
                <c:pt idx="2373">
                  <c:v>7.5233999999999996</c:v>
                </c:pt>
                <c:pt idx="2374">
                  <c:v>7.5150999999999994</c:v>
                </c:pt>
                <c:pt idx="2375">
                  <c:v>7.5441999999999991</c:v>
                </c:pt>
                <c:pt idx="2376">
                  <c:v>7.5524000000000004</c:v>
                </c:pt>
                <c:pt idx="2377">
                  <c:v>7.5405000000000015</c:v>
                </c:pt>
                <c:pt idx="2378">
                  <c:v>7.5492999999999997</c:v>
                </c:pt>
                <c:pt idx="2379">
                  <c:v>7.5571000000000002</c:v>
                </c:pt>
                <c:pt idx="2380">
                  <c:v>7.5165999999999995</c:v>
                </c:pt>
                <c:pt idx="2381">
                  <c:v>7.5267000000000008</c:v>
                </c:pt>
                <c:pt idx="2382">
                  <c:v>7.493100000000001</c:v>
                </c:pt>
                <c:pt idx="2383">
                  <c:v>7.4759000000000002</c:v>
                </c:pt>
                <c:pt idx="2384">
                  <c:v>7.4712000000000014</c:v>
                </c:pt>
                <c:pt idx="2385">
                  <c:v>7.4385000000000003</c:v>
                </c:pt>
                <c:pt idx="2386">
                  <c:v>7.4611000000000001</c:v>
                </c:pt>
                <c:pt idx="2387">
                  <c:v>7.4775000000000009</c:v>
                </c:pt>
                <c:pt idx="2388">
                  <c:v>7.4939000000000009</c:v>
                </c:pt>
                <c:pt idx="2389">
                  <c:v>7.5088000000000008</c:v>
                </c:pt>
                <c:pt idx="2390">
                  <c:v>7.4548999999999994</c:v>
                </c:pt>
                <c:pt idx="2391">
                  <c:v>7.4199000000000002</c:v>
                </c:pt>
                <c:pt idx="2392">
                  <c:v>7.3891999999999998</c:v>
                </c:pt>
                <c:pt idx="2393">
                  <c:v>7.3407000000000009</c:v>
                </c:pt>
                <c:pt idx="2394">
                  <c:v>7.2613000000000012</c:v>
                </c:pt>
                <c:pt idx="2395">
                  <c:v>7.2522000000000002</c:v>
                </c:pt>
                <c:pt idx="2396">
                  <c:v>7.2553000000000001</c:v>
                </c:pt>
                <c:pt idx="2397">
                  <c:v>7.2215999999999996</c:v>
                </c:pt>
                <c:pt idx="2398">
                  <c:v>7.1665999999999999</c:v>
                </c:pt>
                <c:pt idx="2399">
                  <c:v>7.1194999999999995</c:v>
                </c:pt>
                <c:pt idx="2400">
                  <c:v>7.1223000000000001</c:v>
                </c:pt>
                <c:pt idx="2401">
                  <c:v>7.1990000000000007</c:v>
                </c:pt>
                <c:pt idx="2402">
                  <c:v>7.1780999999999988</c:v>
                </c:pt>
                <c:pt idx="2403">
                  <c:v>6.9989000000000008</c:v>
                </c:pt>
                <c:pt idx="2404">
                  <c:v>7.0051000000000005</c:v>
                </c:pt>
                <c:pt idx="2405">
                  <c:v>6.9966999999999997</c:v>
                </c:pt>
                <c:pt idx="2406">
                  <c:v>7.0073000000000008</c:v>
                </c:pt>
                <c:pt idx="2407">
                  <c:v>7.035000000000001</c:v>
                </c:pt>
                <c:pt idx="2408">
                  <c:v>7.0541</c:v>
                </c:pt>
                <c:pt idx="2409">
                  <c:v>7.0519000000000007</c:v>
                </c:pt>
                <c:pt idx="2410">
                  <c:v>7.024799999999999</c:v>
                </c:pt>
                <c:pt idx="2411">
                  <c:v>6.9965000000000002</c:v>
                </c:pt>
                <c:pt idx="2412">
                  <c:v>6.9575000000000005</c:v>
                </c:pt>
                <c:pt idx="2413">
                  <c:v>6.9529000000000014</c:v>
                </c:pt>
                <c:pt idx="2414">
                  <c:v>6.9200999999999997</c:v>
                </c:pt>
                <c:pt idx="2415">
                  <c:v>6.9468000000000005</c:v>
                </c:pt>
                <c:pt idx="2416">
                  <c:v>6.9772000000000007</c:v>
                </c:pt>
                <c:pt idx="2417">
                  <c:v>6.9945000000000004</c:v>
                </c:pt>
                <c:pt idx="2418">
                  <c:v>7.0192999999999994</c:v>
                </c:pt>
                <c:pt idx="2419">
                  <c:v>6.9719000000000007</c:v>
                </c:pt>
                <c:pt idx="2420">
                  <c:v>6.9355000000000002</c:v>
                </c:pt>
                <c:pt idx="2421">
                  <c:v>6.8529</c:v>
                </c:pt>
                <c:pt idx="2422">
                  <c:v>6.7934000000000001</c:v>
                </c:pt>
                <c:pt idx="2423">
                  <c:v>6.7703000000000007</c:v>
                </c:pt>
                <c:pt idx="2424">
                  <c:v>6.7633999999999999</c:v>
                </c:pt>
                <c:pt idx="2425">
                  <c:v>6.7504999999999997</c:v>
                </c:pt>
                <c:pt idx="2426">
                  <c:v>6.7363999999999988</c:v>
                </c:pt>
                <c:pt idx="2427">
                  <c:v>6.7404999999999999</c:v>
                </c:pt>
                <c:pt idx="2428">
                  <c:v>6.7399000000000004</c:v>
                </c:pt>
                <c:pt idx="2429">
                  <c:v>6.7787999999999995</c:v>
                </c:pt>
                <c:pt idx="2430">
                  <c:v>6.7954999999999997</c:v>
                </c:pt>
                <c:pt idx="2431">
                  <c:v>6.7990000000000013</c:v>
                </c:pt>
                <c:pt idx="2432">
                  <c:v>6.7865000000000011</c:v>
                </c:pt>
                <c:pt idx="2433">
                  <c:v>6.7929999999999993</c:v>
                </c:pt>
                <c:pt idx="2434">
                  <c:v>6.7787000000000006</c:v>
                </c:pt>
                <c:pt idx="2435">
                  <c:v>6.7797999999999998</c:v>
                </c:pt>
                <c:pt idx="2436">
                  <c:v>6.7879999999999994</c:v>
                </c:pt>
                <c:pt idx="2437">
                  <c:v>6.8289</c:v>
                </c:pt>
                <c:pt idx="2438">
                  <c:v>6.8161999999999994</c:v>
                </c:pt>
                <c:pt idx="2439">
                  <c:v>6.8037999999999998</c:v>
                </c:pt>
                <c:pt idx="2440">
                  <c:v>6.8163</c:v>
                </c:pt>
                <c:pt idx="2441">
                  <c:v>6.7904999999999998</c:v>
                </c:pt>
                <c:pt idx="2442">
                  <c:v>6.7725000000000009</c:v>
                </c:pt>
                <c:pt idx="2443">
                  <c:v>6.7519000000000009</c:v>
                </c:pt>
                <c:pt idx="2444">
                  <c:v>6.7629000000000001</c:v>
                </c:pt>
                <c:pt idx="2445">
                  <c:v>6.7900999999999998</c:v>
                </c:pt>
                <c:pt idx="2446">
                  <c:v>6.8110999999999988</c:v>
                </c:pt>
                <c:pt idx="2447">
                  <c:v>6.8636999999999997</c:v>
                </c:pt>
                <c:pt idx="2448">
                  <c:v>6.8775999999999993</c:v>
                </c:pt>
                <c:pt idx="2449">
                  <c:v>6.8599000000000006</c:v>
                </c:pt>
                <c:pt idx="2450">
                  <c:v>6.9212999999999996</c:v>
                </c:pt>
                <c:pt idx="2451">
                  <c:v>6.9251000000000005</c:v>
                </c:pt>
                <c:pt idx="2452">
                  <c:v>6.9244000000000003</c:v>
                </c:pt>
                <c:pt idx="2453">
                  <c:v>6.9084999999999992</c:v>
                </c:pt>
                <c:pt idx="2454">
                  <c:v>6.9276999999999997</c:v>
                </c:pt>
                <c:pt idx="2455">
                  <c:v>6.928700000000001</c:v>
                </c:pt>
                <c:pt idx="2456">
                  <c:v>6.9314999999999998</c:v>
                </c:pt>
                <c:pt idx="2457">
                  <c:v>6.9278000000000004</c:v>
                </c:pt>
                <c:pt idx="2458">
                  <c:v>6.9041000000000015</c:v>
                </c:pt>
                <c:pt idx="2459">
                  <c:v>6.8559000000000001</c:v>
                </c:pt>
                <c:pt idx="2460">
                  <c:v>6.8030999999999988</c:v>
                </c:pt>
                <c:pt idx="2461">
                  <c:v>6.7935999999999996</c:v>
                </c:pt>
                <c:pt idx="2462">
                  <c:v>6.7515000000000018</c:v>
                </c:pt>
                <c:pt idx="2463">
                  <c:v>6.7431999999999999</c:v>
                </c:pt>
                <c:pt idx="2464">
                  <c:v>6.7884000000000002</c:v>
                </c:pt>
                <c:pt idx="2465">
                  <c:v>6.8155000000000001</c:v>
                </c:pt>
                <c:pt idx="2466">
                  <c:v>6.8446000000000016</c:v>
                </c:pt>
                <c:pt idx="2467">
                  <c:v>6.8403000000000009</c:v>
                </c:pt>
                <c:pt idx="2468">
                  <c:v>6.8447000000000005</c:v>
                </c:pt>
                <c:pt idx="2469">
                  <c:v>6.8186999999999998</c:v>
                </c:pt>
                <c:pt idx="2470">
                  <c:v>6.7912000000000008</c:v>
                </c:pt>
                <c:pt idx="2471">
                  <c:v>6.7904999999999998</c:v>
                </c:pt>
                <c:pt idx="2472">
                  <c:v>6.7737999999999996</c:v>
                </c:pt>
                <c:pt idx="2473">
                  <c:v>6.7430000000000003</c:v>
                </c:pt>
                <c:pt idx="2474">
                  <c:v>6.8138999999999994</c:v>
                </c:pt>
                <c:pt idx="2475">
                  <c:v>6.7453000000000003</c:v>
                </c:pt>
                <c:pt idx="2476">
                  <c:v>6.6587000000000005</c:v>
                </c:pt>
                <c:pt idx="2477">
                  <c:v>6.5870999999999995</c:v>
                </c:pt>
                <c:pt idx="2478">
                  <c:v>6.5855999999999995</c:v>
                </c:pt>
                <c:pt idx="2479">
                  <c:v>6.5509999999999993</c:v>
                </c:pt>
                <c:pt idx="2480">
                  <c:v>6.5397999999999996</c:v>
                </c:pt>
                <c:pt idx="2481">
                  <c:v>6.5215999999999994</c:v>
                </c:pt>
                <c:pt idx="2482">
                  <c:v>6.5272999999999994</c:v>
                </c:pt>
                <c:pt idx="2483">
                  <c:v>6.5340999999999996</c:v>
                </c:pt>
                <c:pt idx="2484">
                  <c:v>6.4846000000000004</c:v>
                </c:pt>
                <c:pt idx="2485">
                  <c:v>6.4353999999999996</c:v>
                </c:pt>
                <c:pt idx="2486">
                  <c:v>6.4453000000000005</c:v>
                </c:pt>
                <c:pt idx="2487">
                  <c:v>6.4484000000000012</c:v>
                </c:pt>
                <c:pt idx="2488">
                  <c:v>6.4401999999999999</c:v>
                </c:pt>
                <c:pt idx="2489">
                  <c:v>6.4551999999999996</c:v>
                </c:pt>
                <c:pt idx="2490">
                  <c:v>6.4661</c:v>
                </c:pt>
                <c:pt idx="2491">
                  <c:v>6.4595000000000011</c:v>
                </c:pt>
                <c:pt idx="2492">
                  <c:v>6.45</c:v>
                </c:pt>
                <c:pt idx="2493">
                  <c:v>6.4344999999999999</c:v>
                </c:pt>
                <c:pt idx="2494">
                  <c:v>6.4371000000000009</c:v>
                </c:pt>
                <c:pt idx="2495">
                  <c:v>6.458800000000001</c:v>
                </c:pt>
                <c:pt idx="2496">
                  <c:v>6.4508999999999999</c:v>
                </c:pt>
                <c:pt idx="2497">
                  <c:v>6.4386999999999999</c:v>
                </c:pt>
                <c:pt idx="2498">
                  <c:v>6.4192999999999998</c:v>
                </c:pt>
                <c:pt idx="2499">
                  <c:v>6.3900000000000006</c:v>
                </c:pt>
                <c:pt idx="2500">
                  <c:v>6.3843000000000005</c:v>
                </c:pt>
                <c:pt idx="2501">
                  <c:v>6.4024000000000001</c:v>
                </c:pt>
                <c:pt idx="2502">
                  <c:v>6.4185999999999996</c:v>
                </c:pt>
                <c:pt idx="2503">
                  <c:v>6.3851999999999993</c:v>
                </c:pt>
                <c:pt idx="2504">
                  <c:v>6.3654000000000002</c:v>
                </c:pt>
                <c:pt idx="2505">
                  <c:v>6.3727999999999998</c:v>
                </c:pt>
                <c:pt idx="2506">
                  <c:v>6.3340000000000005</c:v>
                </c:pt>
                <c:pt idx="2507">
                  <c:v>6.3125</c:v>
                </c:pt>
                <c:pt idx="2508">
                  <c:v>6.3040000000000003</c:v>
                </c:pt>
                <c:pt idx="2509">
                  <c:v>6.2940000000000005</c:v>
                </c:pt>
                <c:pt idx="2510">
                  <c:v>6.2840000000000007</c:v>
                </c:pt>
                <c:pt idx="2511">
                  <c:v>6.2966000000000006</c:v>
                </c:pt>
                <c:pt idx="2512">
                  <c:v>6.2940000000000005</c:v>
                </c:pt>
                <c:pt idx="2513">
                  <c:v>6.2781000000000002</c:v>
                </c:pt>
                <c:pt idx="2514">
                  <c:v>6.2804000000000002</c:v>
                </c:pt>
                <c:pt idx="2515">
                  <c:v>6.3076999999999996</c:v>
                </c:pt>
                <c:pt idx="2516">
                  <c:v>6.3247999999999998</c:v>
                </c:pt>
                <c:pt idx="2517">
                  <c:v>6.3813000000000004</c:v>
                </c:pt>
                <c:pt idx="2518">
                  <c:v>6.3722000000000012</c:v>
                </c:pt>
                <c:pt idx="2519">
                  <c:v>6.3816000000000006</c:v>
                </c:pt>
                <c:pt idx="2520">
                  <c:v>6.3994999999999997</c:v>
                </c:pt>
                <c:pt idx="2521">
                  <c:v>6.4197000000000006</c:v>
                </c:pt>
                <c:pt idx="2522">
                  <c:v>6.422699999999999</c:v>
                </c:pt>
                <c:pt idx="2523">
                  <c:v>6.4143999999999988</c:v>
                </c:pt>
                <c:pt idx="2524">
                  <c:v>6.3975</c:v>
                </c:pt>
                <c:pt idx="2525">
                  <c:v>6.3845999999999998</c:v>
                </c:pt>
                <c:pt idx="2526">
                  <c:v>6.3197999999999999</c:v>
                </c:pt>
                <c:pt idx="2527">
                  <c:v>6.2790999999999997</c:v>
                </c:pt>
                <c:pt idx="2528">
                  <c:v>6.2915000000000001</c:v>
                </c:pt>
                <c:pt idx="2529">
                  <c:v>6.3666999999999998</c:v>
                </c:pt>
                <c:pt idx="2530">
                  <c:v>6.3483999999999998</c:v>
                </c:pt>
                <c:pt idx="2531">
                  <c:v>6.3987999999999996</c:v>
                </c:pt>
                <c:pt idx="2532">
                  <c:v>6.4147999999999996</c:v>
                </c:pt>
                <c:pt idx="2533">
                  <c:v>6.3934999999999995</c:v>
                </c:pt>
                <c:pt idx="2534">
                  <c:v>6.408500000000001</c:v>
                </c:pt>
                <c:pt idx="2535">
                  <c:v>6.3945999999999996</c:v>
                </c:pt>
                <c:pt idx="2536">
                  <c:v>6.3807999999999989</c:v>
                </c:pt>
                <c:pt idx="2537">
                  <c:v>6.3463000000000003</c:v>
                </c:pt>
                <c:pt idx="2538">
                  <c:v>6.2765000000000004</c:v>
                </c:pt>
                <c:pt idx="2539">
                  <c:v>6.2886000000000006</c:v>
                </c:pt>
                <c:pt idx="2540">
                  <c:v>6.3094999999999999</c:v>
                </c:pt>
                <c:pt idx="2541">
                  <c:v>6.2781000000000002</c:v>
                </c:pt>
                <c:pt idx="2542">
                  <c:v>6.2749000000000006</c:v>
                </c:pt>
                <c:pt idx="2543">
                  <c:v>6.2952999999999992</c:v>
                </c:pt>
                <c:pt idx="2544">
                  <c:v>6.291199999999999</c:v>
                </c:pt>
                <c:pt idx="2545">
                  <c:v>6.2810999999999995</c:v>
                </c:pt>
                <c:pt idx="2546">
                  <c:v>6.2985000000000007</c:v>
                </c:pt>
                <c:pt idx="2547">
                  <c:v>6.2968000000000002</c:v>
                </c:pt>
                <c:pt idx="2548">
                  <c:v>6.3141999999999996</c:v>
                </c:pt>
                <c:pt idx="2549">
                  <c:v>6.3213999999999997</c:v>
                </c:pt>
                <c:pt idx="2550">
                  <c:v>6.2947000000000006</c:v>
                </c:pt>
                <c:pt idx="2551">
                  <c:v>6.3304999999999989</c:v>
                </c:pt>
                <c:pt idx="2552">
                  <c:v>6.3309999999999986</c:v>
                </c:pt>
                <c:pt idx="2553">
                  <c:v>6.3225000000000007</c:v>
                </c:pt>
                <c:pt idx="2554">
                  <c:v>6.3081000000000005</c:v>
                </c:pt>
                <c:pt idx="2555">
                  <c:v>6.3163000000000009</c:v>
                </c:pt>
                <c:pt idx="2556">
                  <c:v>6.3002000000000002</c:v>
                </c:pt>
                <c:pt idx="2557">
                  <c:v>6.2801</c:v>
                </c:pt>
                <c:pt idx="2558">
                  <c:v>6.2695999999999987</c:v>
                </c:pt>
                <c:pt idx="2559">
                  <c:v>6.2869000000000002</c:v>
                </c:pt>
                <c:pt idx="2560">
                  <c:v>6.2691999999999997</c:v>
                </c:pt>
                <c:pt idx="2561">
                  <c:v>6.2864000000000004</c:v>
                </c:pt>
                <c:pt idx="2562">
                  <c:v>6.3249000000000004</c:v>
                </c:pt>
                <c:pt idx="2563">
                  <c:v>6.37</c:v>
                </c:pt>
                <c:pt idx="2564">
                  <c:v>6.3984999999999994</c:v>
                </c:pt>
                <c:pt idx="2565">
                  <c:v>6.3740000000000006</c:v>
                </c:pt>
                <c:pt idx="2566">
                  <c:v>6.4139999999999997</c:v>
                </c:pt>
                <c:pt idx="2567">
                  <c:v>6.4063999999999997</c:v>
                </c:pt>
                <c:pt idx="2568">
                  <c:v>6.4122000000000003</c:v>
                </c:pt>
                <c:pt idx="2569">
                  <c:v>6.4027000000000003</c:v>
                </c:pt>
                <c:pt idx="2570">
                  <c:v>6.3788999999999998</c:v>
                </c:pt>
                <c:pt idx="2571">
                  <c:v>6.345699999999999</c:v>
                </c:pt>
                <c:pt idx="2572">
                  <c:v>6.4428999999999998</c:v>
                </c:pt>
                <c:pt idx="2573">
                  <c:v>6.6520999999999999</c:v>
                </c:pt>
                <c:pt idx="2574">
                  <c:v>6.7643000000000004</c:v>
                </c:pt>
                <c:pt idx="2575">
                  <c:v>6.8495999999999997</c:v>
                </c:pt>
                <c:pt idx="2576">
                  <c:v>6.7656999999999998</c:v>
                </c:pt>
                <c:pt idx="2577">
                  <c:v>6.7126000000000001</c:v>
                </c:pt>
                <c:pt idx="2578">
                  <c:v>6.7281272727272725</c:v>
                </c:pt>
                <c:pt idx="2579">
                  <c:v>6.7840176470588229</c:v>
                </c:pt>
                <c:pt idx="2580">
                  <c:v>6.7538999999999998</c:v>
                </c:pt>
                <c:pt idx="2581">
                  <c:v>6.7497545454545449</c:v>
                </c:pt>
                <c:pt idx="2582">
                  <c:v>6.7812407407407402</c:v>
                </c:pt>
                <c:pt idx="2583">
                  <c:v>6.7760153846153859</c:v>
                </c:pt>
                <c:pt idx="2584">
                  <c:v>6.8091727272727267</c:v>
                </c:pt>
                <c:pt idx="2585">
                  <c:v>6.7561279069767437</c:v>
                </c:pt>
                <c:pt idx="2586">
                  <c:v>6.7233148514851493</c:v>
                </c:pt>
                <c:pt idx="2587">
                  <c:v>6.7021999999999995</c:v>
                </c:pt>
                <c:pt idx="2588">
                  <c:v>6.7882090909090902</c:v>
                </c:pt>
                <c:pt idx="2589">
                  <c:v>6.7985424657534255</c:v>
                </c:pt>
                <c:pt idx="2590">
                  <c:v>6.7430837209302323</c:v>
                </c:pt>
                <c:pt idx="2591">
                  <c:v>6.7170399999999999</c:v>
                </c:pt>
                <c:pt idx="2592">
                  <c:v>6.6998199999999999</c:v>
                </c:pt>
                <c:pt idx="2593">
                  <c:v>6.6735200000000008</c:v>
                </c:pt>
                <c:pt idx="2594">
                  <c:v>6.7090169811320761</c:v>
                </c:pt>
                <c:pt idx="2595">
                  <c:v>6.7232075949367074</c:v>
                </c:pt>
                <c:pt idx="2596">
                  <c:v>6.717077777777777</c:v>
                </c:pt>
                <c:pt idx="2597">
                  <c:v>6.717274999999999</c:v>
                </c:pt>
                <c:pt idx="2598">
                  <c:v>6.7796666666666683</c:v>
                </c:pt>
                <c:pt idx="2599">
                  <c:v>6.7735813953488373</c:v>
                </c:pt>
                <c:pt idx="2600">
                  <c:v>6.7205064516129029</c:v>
                </c:pt>
                <c:pt idx="2601">
                  <c:v>6.6957909090909098</c:v>
                </c:pt>
                <c:pt idx="2602">
                  <c:v>6.6592000000000011</c:v>
                </c:pt>
                <c:pt idx="2603">
                  <c:v>6.6684999999999999</c:v>
                </c:pt>
                <c:pt idx="2604">
                  <c:v>6.6724999999999994</c:v>
                </c:pt>
                <c:pt idx="2605">
                  <c:v>6.6694000000000004</c:v>
                </c:pt>
                <c:pt idx="2606">
                  <c:v>6.6960298507462692</c:v>
                </c:pt>
                <c:pt idx="2607">
                  <c:v>6.6956201550387604</c:v>
                </c:pt>
                <c:pt idx="2608">
                  <c:v>6.6786444444444459</c:v>
                </c:pt>
                <c:pt idx="2609">
                  <c:v>6.6786000000000003</c:v>
                </c:pt>
                <c:pt idx="2610">
                  <c:v>6.666500000000001</c:v>
                </c:pt>
                <c:pt idx="2611">
                  <c:v>6.6876000000000007</c:v>
                </c:pt>
                <c:pt idx="2612">
                  <c:v>6.6844999999999999</c:v>
                </c:pt>
                <c:pt idx="2613">
                  <c:v>6.6564999999999994</c:v>
                </c:pt>
                <c:pt idx="2614">
                  <c:v>6.6420999999999992</c:v>
                </c:pt>
                <c:pt idx="2615">
                  <c:v>6.6474000000000002</c:v>
                </c:pt>
                <c:pt idx="2616">
                  <c:v>6.6199999999999992</c:v>
                </c:pt>
                <c:pt idx="2617">
                  <c:v>6.6066999999999991</c:v>
                </c:pt>
                <c:pt idx="2618">
                  <c:v>6.5481999999999996</c:v>
                </c:pt>
                <c:pt idx="2619">
                  <c:v>6.5519000000000007</c:v>
                </c:pt>
                <c:pt idx="2620">
                  <c:v>6.5504000000000007</c:v>
                </c:pt>
                <c:pt idx="2621">
                  <c:v>6.5481999999999996</c:v>
                </c:pt>
                <c:pt idx="2622">
                  <c:v>6.5695999999999994</c:v>
                </c:pt>
                <c:pt idx="2623">
                  <c:v>6.5837000000000003</c:v>
                </c:pt>
                <c:pt idx="2624">
                  <c:v>6.5867000000000004</c:v>
                </c:pt>
                <c:pt idx="2625">
                  <c:v>6.5451962962962966</c:v>
                </c:pt>
                <c:pt idx="2626">
                  <c:v>6.5343999999999998</c:v>
                </c:pt>
                <c:pt idx="2627">
                  <c:v>6.5474035714285721</c:v>
                </c:pt>
                <c:pt idx="2628">
                  <c:v>6.5763035714285722</c:v>
                </c:pt>
                <c:pt idx="2629">
                  <c:v>6.5594999999999999</c:v>
                </c:pt>
                <c:pt idx="2630">
                  <c:v>6.5640895522388067</c:v>
                </c:pt>
                <c:pt idx="2631">
                  <c:v>6.5618222222222231</c:v>
                </c:pt>
                <c:pt idx="2632">
                  <c:v>6.5595222222222223</c:v>
                </c:pt>
                <c:pt idx="2633">
                  <c:v>6.5313509433962267</c:v>
                </c:pt>
                <c:pt idx="2634">
                  <c:v>6.5072666666666681</c:v>
                </c:pt>
                <c:pt idx="2635">
                  <c:v>6.5061000000000009</c:v>
                </c:pt>
                <c:pt idx="2636">
                  <c:v>6.508</c:v>
                </c:pt>
                <c:pt idx="2637">
                  <c:v>6.5194000000000001</c:v>
                </c:pt>
                <c:pt idx="2638">
                  <c:v>6.515952631578946</c:v>
                </c:pt>
                <c:pt idx="2639">
                  <c:v>6.508</c:v>
                </c:pt>
                <c:pt idx="2640">
                  <c:v>6.5163000000000011</c:v>
                </c:pt>
                <c:pt idx="2641">
                  <c:v>6.5316000000000001</c:v>
                </c:pt>
                <c:pt idx="2642">
                  <c:v>6.5318750000000012</c:v>
                </c:pt>
                <c:pt idx="2643">
                  <c:v>6.5487000000000011</c:v>
                </c:pt>
                <c:pt idx="2644">
                  <c:v>6.5663999999999998</c:v>
                </c:pt>
                <c:pt idx="2645">
                  <c:v>6.5843000000000007</c:v>
                </c:pt>
                <c:pt idx="2646">
                  <c:v>6.5754000000000001</c:v>
                </c:pt>
                <c:pt idx="2647">
                  <c:v>6.556</c:v>
                </c:pt>
                <c:pt idx="2648">
                  <c:v>6.5122</c:v>
                </c:pt>
                <c:pt idx="2649">
                  <c:v>6.5099</c:v>
                </c:pt>
                <c:pt idx="2650">
                  <c:v>6.5096000000000007</c:v>
                </c:pt>
                <c:pt idx="2651">
                  <c:v>6.5302999999999995</c:v>
                </c:pt>
                <c:pt idx="2652">
                  <c:v>6.5488</c:v>
                </c:pt>
                <c:pt idx="2653">
                  <c:v>6.5543999999999993</c:v>
                </c:pt>
                <c:pt idx="2654">
                  <c:v>6.5233188679245302</c:v>
                </c:pt>
                <c:pt idx="2655">
                  <c:v>6.517215789473684</c:v>
                </c:pt>
                <c:pt idx="2656">
                  <c:v>6.5103000000000009</c:v>
                </c:pt>
                <c:pt idx="2657">
                  <c:v>6.5317000000000007</c:v>
                </c:pt>
                <c:pt idx="2658">
                  <c:v>6.5713142857142852</c:v>
                </c:pt>
                <c:pt idx="2659">
                  <c:v>6.5648000000000009</c:v>
                </c:pt>
                <c:pt idx="2660">
                  <c:v>6.5359999999999996</c:v>
                </c:pt>
                <c:pt idx="2661">
                  <c:v>6.553399999999999</c:v>
                </c:pt>
                <c:pt idx="2662">
                  <c:v>6.5134999999999987</c:v>
                </c:pt>
                <c:pt idx="2663">
                  <c:v>6.4665000000000008</c:v>
                </c:pt>
                <c:pt idx="2664">
                  <c:v>6.4445999999999994</c:v>
                </c:pt>
                <c:pt idx="2665">
                  <c:v>6.4330999999999987</c:v>
                </c:pt>
                <c:pt idx="2666">
                  <c:v>6.4122000000000003</c:v>
                </c:pt>
                <c:pt idx="2667">
                  <c:v>6.3709999999999996</c:v>
                </c:pt>
                <c:pt idx="2668">
                  <c:v>6.3479999999999999</c:v>
                </c:pt>
                <c:pt idx="2669">
                  <c:v>6.3105000000000002</c:v>
                </c:pt>
                <c:pt idx="2670">
                  <c:v>6.3212000000000002</c:v>
                </c:pt>
                <c:pt idx="2671">
                  <c:v>6.3341000000000003</c:v>
                </c:pt>
                <c:pt idx="2672">
                  <c:v>6.3132999999999999</c:v>
                </c:pt>
                <c:pt idx="2673">
                  <c:v>6.2727000000000004</c:v>
                </c:pt>
                <c:pt idx="2674">
                  <c:v>6.2920999999999996</c:v>
                </c:pt>
                <c:pt idx="2675">
                  <c:v>6.2780999999999993</c:v>
                </c:pt>
                <c:pt idx="2676">
                  <c:v>6.2615007194244603</c:v>
                </c:pt>
                <c:pt idx="2677">
                  <c:v>6.2724545454545453</c:v>
                </c:pt>
                <c:pt idx="2678">
                  <c:v>6.3028482758620683</c:v>
                </c:pt>
                <c:pt idx="2679">
                  <c:v>6.3143521739130435</c:v>
                </c:pt>
                <c:pt idx="2680">
                  <c:v>6.3340666666666667</c:v>
                </c:pt>
                <c:pt idx="2681">
                  <c:v>6.3117281553398064</c:v>
                </c:pt>
                <c:pt idx="2682">
                  <c:v>6.3006500000000001</c:v>
                </c:pt>
                <c:pt idx="2683">
                  <c:v>6.2995000000000001</c:v>
                </c:pt>
                <c:pt idx="2684">
                  <c:v>6.2993000000000006</c:v>
                </c:pt>
                <c:pt idx="2685">
                  <c:v>6.2825428571428565</c:v>
                </c:pt>
                <c:pt idx="2686">
                  <c:v>6.2744833333333334</c:v>
                </c:pt>
                <c:pt idx="2687">
                  <c:v>6.2641833333333325</c:v>
                </c:pt>
                <c:pt idx="2688">
                  <c:v>6.2646857142857133</c:v>
                </c:pt>
                <c:pt idx="2689">
                  <c:v>6.2739500000000001</c:v>
                </c:pt>
                <c:pt idx="2690">
                  <c:v>6.2750666666666675</c:v>
                </c:pt>
                <c:pt idx="2691">
                  <c:v>6.3027826086956527</c:v>
                </c:pt>
                <c:pt idx="2692">
                  <c:v>6.3111264705882339</c:v>
                </c:pt>
                <c:pt idx="2693">
                  <c:v>6.2851333333333326</c:v>
                </c:pt>
                <c:pt idx="2694">
                  <c:v>6.2674909090909097</c:v>
                </c:pt>
                <c:pt idx="2695">
                  <c:v>6.2674909090909097</c:v>
                </c:pt>
                <c:pt idx="2696">
                  <c:v>6.2524999999999995</c:v>
                </c:pt>
                <c:pt idx="2697">
                  <c:v>6.2513500000000004</c:v>
                </c:pt>
                <c:pt idx="2698">
                  <c:v>6.2761499999999995</c:v>
                </c:pt>
                <c:pt idx="2699">
                  <c:v>6.2696500000000004</c:v>
                </c:pt>
                <c:pt idx="2700">
                  <c:v>6.2757333333333332</c:v>
                </c:pt>
                <c:pt idx="2701">
                  <c:v>6.3014793103448268</c:v>
                </c:pt>
                <c:pt idx="2702">
                  <c:v>6.2953999999999999</c:v>
                </c:pt>
                <c:pt idx="2703">
                  <c:v>6.2868000000000004</c:v>
                </c:pt>
                <c:pt idx="2704">
                  <c:v>6.2538</c:v>
                </c:pt>
                <c:pt idx="2705">
                  <c:v>6.2354000000000012</c:v>
                </c:pt>
                <c:pt idx="2706">
                  <c:v>6.1897551020408157</c:v>
                </c:pt>
                <c:pt idx="2707">
                  <c:v>6.194633333333333</c:v>
                </c:pt>
                <c:pt idx="2708">
                  <c:v>6.3914307692307695</c:v>
                </c:pt>
                <c:pt idx="2709">
                  <c:v>6.3650571428571441</c:v>
                </c:pt>
                <c:pt idx="2710">
                  <c:v>6.3877000000000006</c:v>
                </c:pt>
                <c:pt idx="2711">
                  <c:v>6.3399625000000004</c:v>
                </c:pt>
                <c:pt idx="2712">
                  <c:v>6.2907571428571432</c:v>
                </c:pt>
                <c:pt idx="2713">
                  <c:v>6.2910727272727271</c:v>
                </c:pt>
                <c:pt idx="2714">
                  <c:v>6.2810000000000006</c:v>
                </c:pt>
                <c:pt idx="2715">
                  <c:v>6.2803250000000004</c:v>
                </c:pt>
                <c:pt idx="2716">
                  <c:v>6.2805129032258069</c:v>
                </c:pt>
                <c:pt idx="2717">
                  <c:v>6.2434697211155399</c:v>
                </c:pt>
                <c:pt idx="2718">
                  <c:v>6.2271394366197192</c:v>
                </c:pt>
                <c:pt idx="2719">
                  <c:v>6.2045487804878041</c:v>
                </c:pt>
                <c:pt idx="2720">
                  <c:v>6.207208333333333</c:v>
                </c:pt>
                <c:pt idx="2721">
                  <c:v>6.1872508771929819</c:v>
                </c:pt>
                <c:pt idx="2722">
                  <c:v>6.1862500000000011</c:v>
                </c:pt>
                <c:pt idx="2723">
                  <c:v>6.1923952380952372</c:v>
                </c:pt>
                <c:pt idx="2724">
                  <c:v>6.1864340659340655</c:v>
                </c:pt>
                <c:pt idx="2725">
                  <c:v>6.1626357142857149</c:v>
                </c:pt>
                <c:pt idx="2726">
                  <c:v>6.1690363636363639</c:v>
                </c:pt>
                <c:pt idx="2727">
                  <c:v>6.1365333333333325</c:v>
                </c:pt>
                <c:pt idx="2728">
                  <c:v>6.1418542056074772</c:v>
                </c:pt>
                <c:pt idx="2729">
                  <c:v>6.1317000000000004</c:v>
                </c:pt>
                <c:pt idx="2730">
                  <c:v>6.1182999999999996</c:v>
                </c:pt>
                <c:pt idx="2731">
                  <c:v>6.148597435897436</c:v>
                </c:pt>
                <c:pt idx="2732">
                  <c:v>6.1711999999999998</c:v>
                </c:pt>
                <c:pt idx="2733">
                  <c:v>6.1562528301886781</c:v>
                </c:pt>
                <c:pt idx="2734">
                  <c:v>6.146238461538462</c:v>
                </c:pt>
                <c:pt idx="2735">
                  <c:v>6.130238461538462</c:v>
                </c:pt>
                <c:pt idx="2736">
                  <c:v>6.1588857142857147</c:v>
                </c:pt>
                <c:pt idx="2737">
                  <c:v>6.1707930693069306</c:v>
                </c:pt>
                <c:pt idx="2738">
                  <c:v>6.1916870967741939</c:v>
                </c:pt>
                <c:pt idx="2739">
                  <c:v>6.1949818181818186</c:v>
                </c:pt>
                <c:pt idx="2740">
                  <c:v>6.2115259259259261</c:v>
                </c:pt>
                <c:pt idx="2741">
                  <c:v>6.2310249999999998</c:v>
                </c:pt>
                <c:pt idx="2742">
                  <c:v>6.2552170212765956</c:v>
                </c:pt>
                <c:pt idx="2743">
                  <c:v>6.3057833333333333</c:v>
                </c:pt>
                <c:pt idx="2744">
                  <c:v>6.3240927710843389</c:v>
                </c:pt>
                <c:pt idx="2745">
                  <c:v>6.2997802816901416</c:v>
                </c:pt>
                <c:pt idx="2746">
                  <c:v>6.3089764705882363</c:v>
                </c:pt>
                <c:pt idx="2747">
                  <c:v>6.2618521739130433</c:v>
                </c:pt>
                <c:pt idx="2748">
                  <c:v>6.2448521739130438</c:v>
                </c:pt>
                <c:pt idx="2749">
                  <c:v>6.1910521739130449</c:v>
                </c:pt>
                <c:pt idx="2750">
                  <c:v>6.2001000000000008</c:v>
                </c:pt>
                <c:pt idx="2751">
                  <c:v>6.1902999999999988</c:v>
                </c:pt>
                <c:pt idx="2752">
                  <c:v>6.1826999999999996</c:v>
                </c:pt>
                <c:pt idx="2753">
                  <c:v>6.1736000000000004</c:v>
                </c:pt>
                <c:pt idx="2754">
                  <c:v>6.1703999999999999</c:v>
                </c:pt>
                <c:pt idx="2755">
                  <c:v>6.1767000000000012</c:v>
                </c:pt>
                <c:pt idx="2756">
                  <c:v>6.1974</c:v>
                </c:pt>
                <c:pt idx="2757">
                  <c:v>6.2093000000000007</c:v>
                </c:pt>
                <c:pt idx="2758">
                  <c:v>6.1949000000000005</c:v>
                </c:pt>
                <c:pt idx="2759">
                  <c:v>6.1957000000000004</c:v>
                </c:pt>
                <c:pt idx="2760">
                  <c:v>6.1953000000000005</c:v>
                </c:pt>
                <c:pt idx="2761">
                  <c:v>6.1968000000000005</c:v>
                </c:pt>
                <c:pt idx="2762">
                  <c:v>6.1949000000000005</c:v>
                </c:pt>
                <c:pt idx="2763">
                  <c:v>6.1796999999999995</c:v>
                </c:pt>
                <c:pt idx="2764">
                  <c:v>6.1857000000000006</c:v>
                </c:pt>
                <c:pt idx="2765">
                  <c:v>6.1870000000000003</c:v>
                </c:pt>
                <c:pt idx="2766">
                  <c:v>6.1855000000000011</c:v>
                </c:pt>
                <c:pt idx="2767">
                  <c:v>6.1859999999999999</c:v>
                </c:pt>
                <c:pt idx="2768">
                  <c:v>6.2052000000000005</c:v>
                </c:pt>
                <c:pt idx="2769">
                  <c:v>6.2099999999999991</c:v>
                </c:pt>
                <c:pt idx="2770">
                  <c:v>6.1959</c:v>
                </c:pt>
                <c:pt idx="2771">
                  <c:v>6.2003000000000004</c:v>
                </c:pt>
                <c:pt idx="2772">
                  <c:v>6.1975000000000007</c:v>
                </c:pt>
                <c:pt idx="2773">
                  <c:v>6.1979000000000006</c:v>
                </c:pt>
                <c:pt idx="2774">
                  <c:v>6.1797000000000004</c:v>
                </c:pt>
                <c:pt idx="2775">
                  <c:v>6.1802999999999999</c:v>
                </c:pt>
                <c:pt idx="2776">
                  <c:v>6.1815000000000007</c:v>
                </c:pt>
                <c:pt idx="2777">
                  <c:v>6.1808000000000005</c:v>
                </c:pt>
                <c:pt idx="2778">
                  <c:v>6.1673000000000009</c:v>
                </c:pt>
                <c:pt idx="2779">
                  <c:v>6.1616</c:v>
                </c:pt>
                <c:pt idx="2780">
                  <c:v>6.1602000000000006</c:v>
                </c:pt>
                <c:pt idx="2781">
                  <c:v>6.1489000000000003</c:v>
                </c:pt>
                <c:pt idx="2782">
                  <c:v>6.1549999999999994</c:v>
                </c:pt>
                <c:pt idx="2783">
                  <c:v>6.1340999999999992</c:v>
                </c:pt>
                <c:pt idx="2784">
                  <c:v>6.1287000000000003</c:v>
                </c:pt>
                <c:pt idx="2785">
                  <c:v>6.1357999999999997</c:v>
                </c:pt>
                <c:pt idx="2786">
                  <c:v>6.1011000000000006</c:v>
                </c:pt>
                <c:pt idx="2787">
                  <c:v>6.0716000000000001</c:v>
                </c:pt>
                <c:pt idx="2788">
                  <c:v>6.0528999999999993</c:v>
                </c:pt>
                <c:pt idx="2789">
                  <c:v>6.0259999999999998</c:v>
                </c:pt>
                <c:pt idx="2790">
                  <c:v>6.0278000000000009</c:v>
                </c:pt>
                <c:pt idx="2791">
                  <c:v>6.0430999999999999</c:v>
                </c:pt>
                <c:pt idx="2792">
                  <c:v>6.0518000000000001</c:v>
                </c:pt>
                <c:pt idx="2793">
                  <c:v>6.047600000000001</c:v>
                </c:pt>
                <c:pt idx="2794">
                  <c:v>6.0377999999999989</c:v>
                </c:pt>
                <c:pt idx="2795">
                  <c:v>6.0343</c:v>
                </c:pt>
                <c:pt idx="2796">
                  <c:v>6.0249000000000006</c:v>
                </c:pt>
                <c:pt idx="2797">
                  <c:v>6.0047999999999995</c:v>
                </c:pt>
                <c:pt idx="2798">
                  <c:v>6.0114999999999998</c:v>
                </c:pt>
                <c:pt idx="2799">
                  <c:v>5.9910999999999994</c:v>
                </c:pt>
                <c:pt idx="2800">
                  <c:v>5.9722</c:v>
                </c:pt>
                <c:pt idx="2801">
                  <c:v>5.9893000000000001</c:v>
                </c:pt>
                <c:pt idx="2802">
                  <c:v>6.0445000000000011</c:v>
                </c:pt>
                <c:pt idx="2803">
                  <c:v>6.0613999999999999</c:v>
                </c:pt>
                <c:pt idx="2804">
                  <c:v>6.0536000000000003</c:v>
                </c:pt>
                <c:pt idx="2805">
                  <c:v>6.0625999999999998</c:v>
                </c:pt>
                <c:pt idx="2806">
                  <c:v>6.0739000000000001</c:v>
                </c:pt>
                <c:pt idx="2807">
                  <c:v>6.0741000000000005</c:v>
                </c:pt>
                <c:pt idx="2808">
                  <c:v>6.109</c:v>
                </c:pt>
                <c:pt idx="2809">
                  <c:v>6.1190000000000007</c:v>
                </c:pt>
                <c:pt idx="2810">
                  <c:v>6.1387000000000009</c:v>
                </c:pt>
                <c:pt idx="2811">
                  <c:v>6.1207000000000011</c:v>
                </c:pt>
                <c:pt idx="2812">
                  <c:v>6.1128000000000009</c:v>
                </c:pt>
                <c:pt idx="2813">
                  <c:v>6.1025999999999998</c:v>
                </c:pt>
                <c:pt idx="2814">
                  <c:v>6.0861999999999998</c:v>
                </c:pt>
                <c:pt idx="2815">
                  <c:v>6.0989000000000004</c:v>
                </c:pt>
                <c:pt idx="2816">
                  <c:v>6.0989999999999993</c:v>
                </c:pt>
                <c:pt idx="2817">
                  <c:v>6.1014999999999997</c:v>
                </c:pt>
                <c:pt idx="2818">
                  <c:v>6.0855999999999995</c:v>
                </c:pt>
                <c:pt idx="2819">
                  <c:v>6.1093000000000002</c:v>
                </c:pt>
                <c:pt idx="2820">
                  <c:v>6.1337000000000002</c:v>
                </c:pt>
                <c:pt idx="2821">
                  <c:v>6.1475999999999997</c:v>
                </c:pt>
                <c:pt idx="2822">
                  <c:v>6.1948999999999996</c:v>
                </c:pt>
                <c:pt idx="2823">
                  <c:v>6.2432999999999996</c:v>
                </c:pt>
                <c:pt idx="2824">
                  <c:v>6.2048000000000005</c:v>
                </c:pt>
                <c:pt idx="2825">
                  <c:v>6.228699999999999</c:v>
                </c:pt>
                <c:pt idx="2826">
                  <c:v>6.2271000000000001</c:v>
                </c:pt>
                <c:pt idx="2827">
                  <c:v>6.2477</c:v>
                </c:pt>
                <c:pt idx="2828">
                  <c:v>6.2397</c:v>
                </c:pt>
                <c:pt idx="2829">
                  <c:v>6.2558999999999996</c:v>
                </c:pt>
                <c:pt idx="2830">
                  <c:v>6.2340999999999998</c:v>
                </c:pt>
                <c:pt idx="2831">
                  <c:v>6.224400000000001</c:v>
                </c:pt>
                <c:pt idx="2832">
                  <c:v>6.2261999999999995</c:v>
                </c:pt>
                <c:pt idx="2833">
                  <c:v>6.2244999999999999</c:v>
                </c:pt>
                <c:pt idx="2834">
                  <c:v>6.2528999999999995</c:v>
                </c:pt>
                <c:pt idx="2835">
                  <c:v>6.2809000000000008</c:v>
                </c:pt>
                <c:pt idx="2836">
                  <c:v>6.3128000000000002</c:v>
                </c:pt>
                <c:pt idx="2837">
                  <c:v>6.3093000000000004</c:v>
                </c:pt>
                <c:pt idx="2838">
                  <c:v>6.2844999999999995</c:v>
                </c:pt>
                <c:pt idx="2839">
                  <c:v>6.2640000000000002</c:v>
                </c:pt>
                <c:pt idx="2840">
                  <c:v>6.2611999999999997</c:v>
                </c:pt>
                <c:pt idx="2841">
                  <c:v>6.2475999999999994</c:v>
                </c:pt>
                <c:pt idx="2842">
                  <c:v>6.2366000000000001</c:v>
                </c:pt>
                <c:pt idx="2843">
                  <c:v>6.2105000000000006</c:v>
                </c:pt>
                <c:pt idx="2844">
                  <c:v>6.2202999999999999</c:v>
                </c:pt>
                <c:pt idx="2845">
                  <c:v>6.2054999999999998</c:v>
                </c:pt>
                <c:pt idx="2846">
                  <c:v>6.1998999999999995</c:v>
                </c:pt>
                <c:pt idx="2847">
                  <c:v>6.2319000000000004</c:v>
                </c:pt>
                <c:pt idx="2848">
                  <c:v>6.2474000000000007</c:v>
                </c:pt>
                <c:pt idx="2849">
                  <c:v>6.2251000000000003</c:v>
                </c:pt>
                <c:pt idx="2850">
                  <c:v>6.2147999999999994</c:v>
                </c:pt>
                <c:pt idx="2851">
                  <c:v>6.2018000000000004</c:v>
                </c:pt>
                <c:pt idx="2852">
                  <c:v>6.1859000000000002</c:v>
                </c:pt>
                <c:pt idx="2853">
                  <c:v>6.2164999999999999</c:v>
                </c:pt>
                <c:pt idx="2854">
                  <c:v>6.2188999999999997</c:v>
                </c:pt>
                <c:pt idx="2855">
                  <c:v>6.2330999999999994</c:v>
                </c:pt>
                <c:pt idx="2856">
                  <c:v>6.2568000000000001</c:v>
                </c:pt>
                <c:pt idx="2857">
                  <c:v>6.2376000000000005</c:v>
                </c:pt>
                <c:pt idx="2858">
                  <c:v>6.2427000000000001</c:v>
                </c:pt>
                <c:pt idx="2859">
                  <c:v>6.2411000000000003</c:v>
                </c:pt>
                <c:pt idx="2860">
                  <c:v>6.2190999999999992</c:v>
                </c:pt>
                <c:pt idx="2861">
                  <c:v>6.1995000000000005</c:v>
                </c:pt>
                <c:pt idx="2862">
                  <c:v>6.2110000000000003</c:v>
                </c:pt>
                <c:pt idx="2863">
                  <c:v>6.2144999999999992</c:v>
                </c:pt>
                <c:pt idx="2864">
                  <c:v>6.2165999999999988</c:v>
                </c:pt>
                <c:pt idx="2865">
                  <c:v>6.2165999999999988</c:v>
                </c:pt>
                <c:pt idx="2866">
                  <c:v>6.2023999999999999</c:v>
                </c:pt>
                <c:pt idx="2867">
                  <c:v>6.1911000000000005</c:v>
                </c:pt>
                <c:pt idx="2868">
                  <c:v>6.1928000000000001</c:v>
                </c:pt>
                <c:pt idx="2869">
                  <c:v>6.1764999999999999</c:v>
                </c:pt>
                <c:pt idx="2870">
                  <c:v>6.1776</c:v>
                </c:pt>
                <c:pt idx="2871">
                  <c:v>6.1696000000000009</c:v>
                </c:pt>
                <c:pt idx="2872">
                  <c:v>6.1338999999999997</c:v>
                </c:pt>
                <c:pt idx="2873">
                  <c:v>6.0979000000000001</c:v>
                </c:pt>
                <c:pt idx="2874">
                  <c:v>6.0610999999999988</c:v>
                </c:pt>
                <c:pt idx="2875">
                  <c:v>6.0620000000000003</c:v>
                </c:pt>
                <c:pt idx="2876">
                  <c:v>6.0862999999999996</c:v>
                </c:pt>
                <c:pt idx="2877">
                  <c:v>6.1023000000000005</c:v>
                </c:pt>
                <c:pt idx="2878">
                  <c:v>6.0960000000000001</c:v>
                </c:pt>
                <c:pt idx="2879">
                  <c:v>6.0702000000000007</c:v>
                </c:pt>
                <c:pt idx="2880">
                  <c:v>6.0663</c:v>
                </c:pt>
                <c:pt idx="2881">
                  <c:v>6.0688000000000004</c:v>
                </c:pt>
                <c:pt idx="2882">
                  <c:v>6.0518000000000001</c:v>
                </c:pt>
                <c:pt idx="2883">
                  <c:v>6.0666000000000002</c:v>
                </c:pt>
                <c:pt idx="2884">
                  <c:v>6.0872999999999999</c:v>
                </c:pt>
                <c:pt idx="2885">
                  <c:v>6.091800000000001</c:v>
                </c:pt>
                <c:pt idx="2886">
                  <c:v>6.0821999999999994</c:v>
                </c:pt>
                <c:pt idx="2887">
                  <c:v>6.0503</c:v>
                </c:pt>
                <c:pt idx="2888">
                  <c:v>6.0564999999999998</c:v>
                </c:pt>
                <c:pt idx="2889">
                  <c:v>6.0719000000000003</c:v>
                </c:pt>
                <c:pt idx="2890">
                  <c:v>6.1301999999999994</c:v>
                </c:pt>
                <c:pt idx="2891">
                  <c:v>6.1442999999999994</c:v>
                </c:pt>
                <c:pt idx="2892">
                  <c:v>6.1226000000000003</c:v>
                </c:pt>
                <c:pt idx="2893">
                  <c:v>6.1255999999999995</c:v>
                </c:pt>
                <c:pt idx="2894">
                  <c:v>6.1616000000000009</c:v>
                </c:pt>
                <c:pt idx="2895">
                  <c:v>6.2134</c:v>
                </c:pt>
                <c:pt idx="2896">
                  <c:v>6.2002000000000006</c:v>
                </c:pt>
                <c:pt idx="2897">
                  <c:v>6.1910999999999996</c:v>
                </c:pt>
                <c:pt idx="2898">
                  <c:v>6.2071999999999994</c:v>
                </c:pt>
                <c:pt idx="2899">
                  <c:v>6.2219999999999995</c:v>
                </c:pt>
                <c:pt idx="2900">
                  <c:v>6.2227000000000006</c:v>
                </c:pt>
                <c:pt idx="2901">
                  <c:v>6.2185999999999995</c:v>
                </c:pt>
                <c:pt idx="2902">
                  <c:v>6.2241999999999997</c:v>
                </c:pt>
                <c:pt idx="2903">
                  <c:v>6.2285000000000004</c:v>
                </c:pt>
                <c:pt idx="2904">
                  <c:v>6.2207000000000008</c:v>
                </c:pt>
                <c:pt idx="2905">
                  <c:v>6.2306999999999997</c:v>
                </c:pt>
                <c:pt idx="2906">
                  <c:v>6.2545999999999999</c:v>
                </c:pt>
                <c:pt idx="2907">
                  <c:v>6.241200000000001</c:v>
                </c:pt>
                <c:pt idx="2908">
                  <c:v>6.2497999999999987</c:v>
                </c:pt>
                <c:pt idx="2909">
                  <c:v>6.2107000000000001</c:v>
                </c:pt>
                <c:pt idx="2910">
                  <c:v>6.1957000000000004</c:v>
                </c:pt>
                <c:pt idx="2911">
                  <c:v>6.2110000000000003</c:v>
                </c:pt>
                <c:pt idx="2912">
                  <c:v>6.2225000000000001</c:v>
                </c:pt>
                <c:pt idx="2913">
                  <c:v>6.2501999999999995</c:v>
                </c:pt>
                <c:pt idx="2914">
                  <c:v>6.2420999999999998</c:v>
                </c:pt>
                <c:pt idx="2915">
                  <c:v>6.2397999999999998</c:v>
                </c:pt>
                <c:pt idx="2916">
                  <c:v>6.2539999999999996</c:v>
                </c:pt>
                <c:pt idx="2917">
                  <c:v>6.2427999999999999</c:v>
                </c:pt>
                <c:pt idx="2918">
                  <c:v>6.2406999999999995</c:v>
                </c:pt>
                <c:pt idx="2919">
                  <c:v>6.2548000000000004</c:v>
                </c:pt>
                <c:pt idx="2920">
                  <c:v>6.2489999999999997</c:v>
                </c:pt>
                <c:pt idx="2921">
                  <c:v>6.2329999999999997</c:v>
                </c:pt>
                <c:pt idx="2922">
                  <c:v>6.2195999999999989</c:v>
                </c:pt>
                <c:pt idx="2923">
                  <c:v>6.2108999999999996</c:v>
                </c:pt>
                <c:pt idx="2924">
                  <c:v>6.2015000000000002</c:v>
                </c:pt>
                <c:pt idx="2925">
                  <c:v>6.2087000000000003</c:v>
                </c:pt>
                <c:pt idx="2926">
                  <c:v>6.2210000000000001</c:v>
                </c:pt>
                <c:pt idx="2927">
                  <c:v>6.2140000000000004</c:v>
                </c:pt>
                <c:pt idx="2928">
                  <c:v>6.1885999999999992</c:v>
                </c:pt>
                <c:pt idx="2929">
                  <c:v>6.1987000000000005</c:v>
                </c:pt>
                <c:pt idx="2930">
                  <c:v>6.1878000000000002</c:v>
                </c:pt>
                <c:pt idx="2931">
                  <c:v>6.141799999999999</c:v>
                </c:pt>
                <c:pt idx="2932">
                  <c:v>6.1112000000000002</c:v>
                </c:pt>
                <c:pt idx="2933">
                  <c:v>6.0978000000000003</c:v>
                </c:pt>
                <c:pt idx="2934">
                  <c:v>6.0978000000000003</c:v>
                </c:pt>
                <c:pt idx="2935">
                  <c:v>6.0975000000000001</c:v>
                </c:pt>
                <c:pt idx="2936">
                  <c:v>6.1119000000000003</c:v>
                </c:pt>
                <c:pt idx="2937">
                  <c:v>6.0980999999999996</c:v>
                </c:pt>
                <c:pt idx="2938">
                  <c:v>6.0872999999999999</c:v>
                </c:pt>
                <c:pt idx="2939">
                  <c:v>6.0948000000000002</c:v>
                </c:pt>
                <c:pt idx="2940">
                  <c:v>6.1036000000000001</c:v>
                </c:pt>
                <c:pt idx="2941">
                  <c:v>6.1074999999999999</c:v>
                </c:pt>
                <c:pt idx="2942">
                  <c:v>6.1026999999999996</c:v>
                </c:pt>
                <c:pt idx="2943">
                  <c:v>6.1015999999999995</c:v>
                </c:pt>
                <c:pt idx="2944">
                  <c:v>6.1186999999999996</c:v>
                </c:pt>
                <c:pt idx="2945">
                  <c:v>6.133799999999999</c:v>
                </c:pt>
                <c:pt idx="2946">
                  <c:v>6.1307999999999998</c:v>
                </c:pt>
                <c:pt idx="2947">
                  <c:v>6.1307</c:v>
                </c:pt>
                <c:pt idx="2948">
                  <c:v>6.1610999999999994</c:v>
                </c:pt>
                <c:pt idx="2949">
                  <c:v>6.1948000000000008</c:v>
                </c:pt>
                <c:pt idx="2950">
                  <c:v>6.2394000000000007</c:v>
                </c:pt>
                <c:pt idx="2951">
                  <c:v>6.2461999999999991</c:v>
                </c:pt>
                <c:pt idx="2952">
                  <c:v>6.2951000000000006</c:v>
                </c:pt>
                <c:pt idx="2953">
                  <c:v>6.2712999999999992</c:v>
                </c:pt>
                <c:pt idx="2954">
                  <c:v>6.2395000000000005</c:v>
                </c:pt>
                <c:pt idx="2955">
                  <c:v>6.2398000000000007</c:v>
                </c:pt>
                <c:pt idx="2956">
                  <c:v>6.2398000000000007</c:v>
                </c:pt>
                <c:pt idx="2957">
                  <c:v>6.2697999999999992</c:v>
                </c:pt>
                <c:pt idx="2958">
                  <c:v>6.2761000000000005</c:v>
                </c:pt>
                <c:pt idx="2959">
                  <c:v>6.2759000000000009</c:v>
                </c:pt>
                <c:pt idx="2960">
                  <c:v>6.3039000000000005</c:v>
                </c:pt>
                <c:pt idx="2961">
                  <c:v>6.3552</c:v>
                </c:pt>
                <c:pt idx="2962">
                  <c:v>6.4169999999999998</c:v>
                </c:pt>
                <c:pt idx="2963">
                  <c:v>6.3743000000000007</c:v>
                </c:pt>
                <c:pt idx="2964">
                  <c:v>6.3516999999999992</c:v>
                </c:pt>
                <c:pt idx="2965">
                  <c:v>6.3771000000000004</c:v>
                </c:pt>
                <c:pt idx="2966">
                  <c:v>6.4207999999999998</c:v>
                </c:pt>
                <c:pt idx="2967">
                  <c:v>6.4488000000000003</c:v>
                </c:pt>
                <c:pt idx="2968">
                  <c:v>6.4845000000000015</c:v>
                </c:pt>
                <c:pt idx="2969">
                  <c:v>6.553700000000001</c:v>
                </c:pt>
                <c:pt idx="2970">
                  <c:v>6.5599000000000007</c:v>
                </c:pt>
                <c:pt idx="2971">
                  <c:v>6.5977999999999994</c:v>
                </c:pt>
                <c:pt idx="2972">
                  <c:v>6.5935999999999995</c:v>
                </c:pt>
                <c:pt idx="2973">
                  <c:v>6.5769000000000002</c:v>
                </c:pt>
                <c:pt idx="2974">
                  <c:v>6.5618000000000007</c:v>
                </c:pt>
                <c:pt idx="2975">
                  <c:v>6.5477000000000007</c:v>
                </c:pt>
                <c:pt idx="2976">
                  <c:v>6.5952000000000002</c:v>
                </c:pt>
                <c:pt idx="2977">
                  <c:v>6.607899999999999</c:v>
                </c:pt>
                <c:pt idx="2978">
                  <c:v>6.6037999999999997</c:v>
                </c:pt>
                <c:pt idx="2979">
                  <c:v>6.5994000000000002</c:v>
                </c:pt>
                <c:pt idx="2980">
                  <c:v>6.6054999999999993</c:v>
                </c:pt>
                <c:pt idx="2981">
                  <c:v>6.6669000000000009</c:v>
                </c:pt>
                <c:pt idx="2982">
                  <c:v>6.702399999999999</c:v>
                </c:pt>
                <c:pt idx="2983">
                  <c:v>6.7007999999999992</c:v>
                </c:pt>
                <c:pt idx="2984">
                  <c:v>6.6695000000000011</c:v>
                </c:pt>
                <c:pt idx="2985">
                  <c:v>6.6772000000000009</c:v>
                </c:pt>
                <c:pt idx="2986">
                  <c:v>6.6951999999999998</c:v>
                </c:pt>
                <c:pt idx="2987">
                  <c:v>6.722500000000001</c:v>
                </c:pt>
                <c:pt idx="2988">
                  <c:v>6.7793999999999999</c:v>
                </c:pt>
                <c:pt idx="2989">
                  <c:v>6.7583999999999991</c:v>
                </c:pt>
                <c:pt idx="2990">
                  <c:v>6.7569999999999997</c:v>
                </c:pt>
                <c:pt idx="2991">
                  <c:v>6.7250999999999994</c:v>
                </c:pt>
                <c:pt idx="2992">
                  <c:v>6.7037999999999993</c:v>
                </c:pt>
                <c:pt idx="2993">
                  <c:v>6.7486000000000006</c:v>
                </c:pt>
                <c:pt idx="2994">
                  <c:v>6.7548000000000004</c:v>
                </c:pt>
                <c:pt idx="2995">
                  <c:v>6.7429999999999994</c:v>
                </c:pt>
                <c:pt idx="2996">
                  <c:v>6.7424999999999997</c:v>
                </c:pt>
                <c:pt idx="2997">
                  <c:v>6.7523999999999988</c:v>
                </c:pt>
                <c:pt idx="2998">
                  <c:v>6.7525999999999993</c:v>
                </c:pt>
                <c:pt idx="2999">
                  <c:v>6.7260999999999997</c:v>
                </c:pt>
                <c:pt idx="3000">
                  <c:v>6.7157</c:v>
                </c:pt>
                <c:pt idx="3001">
                  <c:v>6.7249999999999996</c:v>
                </c:pt>
                <c:pt idx="3002">
                  <c:v>6.6791999999999998</c:v>
                </c:pt>
                <c:pt idx="3003">
                  <c:v>6.6834000000000007</c:v>
                </c:pt>
                <c:pt idx="3004">
                  <c:v>6.6520999999999999</c:v>
                </c:pt>
                <c:pt idx="3005">
                  <c:v>6.6317000000000004</c:v>
                </c:pt>
                <c:pt idx="3006">
                  <c:v>6.6116000000000001</c:v>
                </c:pt>
                <c:pt idx="3007">
                  <c:v>6.6305000000000005</c:v>
                </c:pt>
                <c:pt idx="3008">
                  <c:v>6.6370000000000005</c:v>
                </c:pt>
                <c:pt idx="3009">
                  <c:v>6.6403999999999996</c:v>
                </c:pt>
                <c:pt idx="3010">
                  <c:v>6.6503999999999994</c:v>
                </c:pt>
                <c:pt idx="3011">
                  <c:v>6.6303000000000001</c:v>
                </c:pt>
                <c:pt idx="3012">
                  <c:v>6.633</c:v>
                </c:pt>
                <c:pt idx="3013">
                  <c:v>6.6350999999999996</c:v>
                </c:pt>
                <c:pt idx="3014">
                  <c:v>6.640299999999999</c:v>
                </c:pt>
                <c:pt idx="3015">
                  <c:v>6.6444000000000001</c:v>
                </c:pt>
                <c:pt idx="3016">
                  <c:v>6.6502999999999997</c:v>
                </c:pt>
                <c:pt idx="3017">
                  <c:v>6.625</c:v>
                </c:pt>
                <c:pt idx="3018">
                  <c:v>6.6136999999999997</c:v>
                </c:pt>
                <c:pt idx="3019">
                  <c:v>6.6191000000000004</c:v>
                </c:pt>
                <c:pt idx="3020">
                  <c:v>6.6265999999999989</c:v>
                </c:pt>
                <c:pt idx="3021">
                  <c:v>6.6417000000000002</c:v>
                </c:pt>
                <c:pt idx="3022">
                  <c:v>6.6497000000000002</c:v>
                </c:pt>
                <c:pt idx="3023">
                  <c:v>6.6547999999999998</c:v>
                </c:pt>
                <c:pt idx="3024">
                  <c:v>6.6419000000000015</c:v>
                </c:pt>
                <c:pt idx="3025">
                  <c:v>6.6306000000000012</c:v>
                </c:pt>
                <c:pt idx="3026">
                  <c:v>6.6437000000000008</c:v>
                </c:pt>
                <c:pt idx="3027">
                  <c:v>6.6570999999999998</c:v>
                </c:pt>
                <c:pt idx="3028">
                  <c:v>6.6627999999999998</c:v>
                </c:pt>
                <c:pt idx="3029">
                  <c:v>6.7064000000000004</c:v>
                </c:pt>
                <c:pt idx="3030">
                  <c:v>6.7603000000000009</c:v>
                </c:pt>
                <c:pt idx="3031">
                  <c:v>6.7416</c:v>
                </c:pt>
                <c:pt idx="3032">
                  <c:v>6.7451000000000008</c:v>
                </c:pt>
                <c:pt idx="3033">
                  <c:v>6.7662000000000004</c:v>
                </c:pt>
                <c:pt idx="3034">
                  <c:v>6.7765000000000004</c:v>
                </c:pt>
                <c:pt idx="3035">
                  <c:v>6.7686999999999999</c:v>
                </c:pt>
                <c:pt idx="3036">
                  <c:v>6.7954000000000008</c:v>
                </c:pt>
                <c:pt idx="3037">
                  <c:v>6.7525000000000004</c:v>
                </c:pt>
                <c:pt idx="3038">
                  <c:v>6.7766999999999999</c:v>
                </c:pt>
                <c:pt idx="3039">
                  <c:v>6.7622</c:v>
                </c:pt>
                <c:pt idx="3040">
                  <c:v>6.7548999999999992</c:v>
                </c:pt>
                <c:pt idx="3041">
                  <c:v>6.7699999999999987</c:v>
                </c:pt>
                <c:pt idx="3042">
                  <c:v>6.7826000000000004</c:v>
                </c:pt>
                <c:pt idx="3043">
                  <c:v>6.8279000000000014</c:v>
                </c:pt>
                <c:pt idx="3044">
                  <c:v>6.8360000000000003</c:v>
                </c:pt>
                <c:pt idx="3045">
                  <c:v>6.8698000000000006</c:v>
                </c:pt>
                <c:pt idx="3046">
                  <c:v>6.9152000000000005</c:v>
                </c:pt>
                <c:pt idx="3047">
                  <c:v>6.9587999999999992</c:v>
                </c:pt>
                <c:pt idx="3048">
                  <c:v>6.9133999999999984</c:v>
                </c:pt>
                <c:pt idx="3049">
                  <c:v>6.9019000000000004</c:v>
                </c:pt>
                <c:pt idx="3050">
                  <c:v>6.9473000000000003</c:v>
                </c:pt>
                <c:pt idx="3051">
                  <c:v>6.9763000000000002</c:v>
                </c:pt>
                <c:pt idx="3052">
                  <c:v>6.9689999999999994</c:v>
                </c:pt>
                <c:pt idx="3053">
                  <c:v>6.9557000000000002</c:v>
                </c:pt>
                <c:pt idx="3054">
                  <c:v>6.9366999999999992</c:v>
                </c:pt>
                <c:pt idx="3055">
                  <c:v>6.9316000000000004</c:v>
                </c:pt>
                <c:pt idx="3056">
                  <c:v>6.9446000000000012</c:v>
                </c:pt>
                <c:pt idx="3057">
                  <c:v>6.9016000000000002</c:v>
                </c:pt>
                <c:pt idx="3058">
                  <c:v>6.8924000000000003</c:v>
                </c:pt>
                <c:pt idx="3059">
                  <c:v>6.8548</c:v>
                </c:pt>
                <c:pt idx="3060">
                  <c:v>6.8738000000000001</c:v>
                </c:pt>
                <c:pt idx="3061">
                  <c:v>6.8933999999999997</c:v>
                </c:pt>
                <c:pt idx="3062">
                  <c:v>6.8643999999999989</c:v>
                </c:pt>
                <c:pt idx="3063">
                  <c:v>6.8375999999999992</c:v>
                </c:pt>
                <c:pt idx="3064">
                  <c:v>6.8357000000000001</c:v>
                </c:pt>
                <c:pt idx="3065">
                  <c:v>6.7996999999999996</c:v>
                </c:pt>
                <c:pt idx="3066">
                  <c:v>6.8013000000000003</c:v>
                </c:pt>
                <c:pt idx="3067">
                  <c:v>6.8220000000000001</c:v>
                </c:pt>
                <c:pt idx="3068">
                  <c:v>6.8677999999999999</c:v>
                </c:pt>
                <c:pt idx="3069">
                  <c:v>6.8823999999999996</c:v>
                </c:pt>
                <c:pt idx="3070">
                  <c:v>6.8392999999999997</c:v>
                </c:pt>
                <c:pt idx="3071">
                  <c:v>6.8575999999999997</c:v>
                </c:pt>
                <c:pt idx="3072">
                  <c:v>6.8741000000000003</c:v>
                </c:pt>
                <c:pt idx="3073">
                  <c:v>6.8863999999999992</c:v>
                </c:pt>
                <c:pt idx="3074">
                  <c:v>6.8983999999999996</c:v>
                </c:pt>
                <c:pt idx="3075">
                  <c:v>6.8726000000000012</c:v>
                </c:pt>
                <c:pt idx="3076">
                  <c:v>6.8340000000000005</c:v>
                </c:pt>
                <c:pt idx="3077">
                  <c:v>6.8003</c:v>
                </c:pt>
                <c:pt idx="3078">
                  <c:v>6.8143000000000002</c:v>
                </c:pt>
                <c:pt idx="3079">
                  <c:v>6.8255999999999997</c:v>
                </c:pt>
                <c:pt idx="3080">
                  <c:v>6.8249000000000013</c:v>
                </c:pt>
                <c:pt idx="3081">
                  <c:v>6.8272000000000004</c:v>
                </c:pt>
                <c:pt idx="3082">
                  <c:v>6.8377000000000008</c:v>
                </c:pt>
                <c:pt idx="3083">
                  <c:v>6.8564000000000007</c:v>
                </c:pt>
                <c:pt idx="3084">
                  <c:v>6.8175000000000008</c:v>
                </c:pt>
                <c:pt idx="3085">
                  <c:v>6.8589000000000002</c:v>
                </c:pt>
                <c:pt idx="3086">
                  <c:v>6.8376999999999999</c:v>
                </c:pt>
                <c:pt idx="3087">
                  <c:v>6.8668000000000005</c:v>
                </c:pt>
                <c:pt idx="3088">
                  <c:v>6.8385999999999996</c:v>
                </c:pt>
                <c:pt idx="3089">
                  <c:v>6.8250000000000002</c:v>
                </c:pt>
                <c:pt idx="3090">
                  <c:v>6.7983999999999991</c:v>
                </c:pt>
                <c:pt idx="3091">
                  <c:v>6.7769000000000004</c:v>
                </c:pt>
                <c:pt idx="3092">
                  <c:v>6.7695000000000007</c:v>
                </c:pt>
                <c:pt idx="3093">
                  <c:v>6.8135000000000003</c:v>
                </c:pt>
                <c:pt idx="3094">
                  <c:v>6.8171999999999997</c:v>
                </c:pt>
                <c:pt idx="3095">
                  <c:v>6.8407999999999998</c:v>
                </c:pt>
                <c:pt idx="3096">
                  <c:v>6.8525999999999998</c:v>
                </c:pt>
                <c:pt idx="3097">
                  <c:v>6.8325999999999993</c:v>
                </c:pt>
                <c:pt idx="3098">
                  <c:v>6.8189000000000011</c:v>
                </c:pt>
                <c:pt idx="3099">
                  <c:v>6.7834000000000003</c:v>
                </c:pt>
                <c:pt idx="3100">
                  <c:v>6.7690000000000001</c:v>
                </c:pt>
                <c:pt idx="3101">
                  <c:v>6.7697000000000003</c:v>
                </c:pt>
                <c:pt idx="3102">
                  <c:v>6.7468000000000004</c:v>
                </c:pt>
                <c:pt idx="3103">
                  <c:v>6.7120000000000006</c:v>
                </c:pt>
                <c:pt idx="3104">
                  <c:v>6.6893000000000002</c:v>
                </c:pt>
                <c:pt idx="3105">
                  <c:v>6.7219999999999995</c:v>
                </c:pt>
                <c:pt idx="3106">
                  <c:v>6.7182000000000004</c:v>
                </c:pt>
                <c:pt idx="3107">
                  <c:v>6.7115999999999998</c:v>
                </c:pt>
                <c:pt idx="3108">
                  <c:v>6.6729000000000003</c:v>
                </c:pt>
                <c:pt idx="3109">
                  <c:v>6.6490999999999998</c:v>
                </c:pt>
                <c:pt idx="3110">
                  <c:v>6.646300000000001</c:v>
                </c:pt>
                <c:pt idx="3111">
                  <c:v>6.6571000000000016</c:v>
                </c:pt>
                <c:pt idx="3112">
                  <c:v>6.6588000000000012</c:v>
                </c:pt>
                <c:pt idx="3113">
                  <c:v>6.6487999999999996</c:v>
                </c:pt>
                <c:pt idx="3114">
                  <c:v>6.6441999999999997</c:v>
                </c:pt>
                <c:pt idx="3115">
                  <c:v>6.6876999999999995</c:v>
                </c:pt>
                <c:pt idx="3116">
                  <c:v>6.6969000000000012</c:v>
                </c:pt>
                <c:pt idx="3117">
                  <c:v>6.6618000000000013</c:v>
                </c:pt>
                <c:pt idx="3118">
                  <c:v>6.6333000000000002</c:v>
                </c:pt>
                <c:pt idx="3119">
                  <c:v>6.6099999999999994</c:v>
                </c:pt>
                <c:pt idx="3120">
                  <c:v>6.6052000000000008</c:v>
                </c:pt>
                <c:pt idx="3121">
                  <c:v>6.5805999999999996</c:v>
                </c:pt>
                <c:pt idx="3122">
                  <c:v>6.5220000000000002</c:v>
                </c:pt>
                <c:pt idx="3123">
                  <c:v>6.4927999999999999</c:v>
                </c:pt>
                <c:pt idx="3124">
                  <c:v>6.4736999999999991</c:v>
                </c:pt>
                <c:pt idx="3125">
                  <c:v>6.4797999999999991</c:v>
                </c:pt>
                <c:pt idx="3126">
                  <c:v>6.4797999999999991</c:v>
                </c:pt>
                <c:pt idx="3127">
                  <c:v>6.4757000000000007</c:v>
                </c:pt>
                <c:pt idx="3128">
                  <c:v>6.4553000000000011</c:v>
                </c:pt>
                <c:pt idx="3129">
                  <c:v>6.4497999999999989</c:v>
                </c:pt>
                <c:pt idx="3130">
                  <c:v>6.4430999999999994</c:v>
                </c:pt>
                <c:pt idx="3131">
                  <c:v>6.4479999999999986</c:v>
                </c:pt>
                <c:pt idx="3132">
                  <c:v>6.406299999999999</c:v>
                </c:pt>
                <c:pt idx="3133">
                  <c:v>6.4007666666666667</c:v>
                </c:pt>
                <c:pt idx="3134">
                  <c:v>6.4018764705882347</c:v>
                </c:pt>
                <c:pt idx="3135">
                  <c:v>6.4239000000000006</c:v>
                </c:pt>
                <c:pt idx="3136">
                  <c:v>6.4266647058823541</c:v>
                </c:pt>
                <c:pt idx="3137">
                  <c:v>6.4216999999999995</c:v>
                </c:pt>
                <c:pt idx="3138">
                  <c:v>6.4324031250000004</c:v>
                </c:pt>
                <c:pt idx="3139">
                  <c:v>6.4480000000000004</c:v>
                </c:pt>
                <c:pt idx="3140">
                  <c:v>6.4533000000000005</c:v>
                </c:pt>
                <c:pt idx="3141">
                  <c:v>6.469199999999999</c:v>
                </c:pt>
                <c:pt idx="3142">
                  <c:v>6.4888000000000003</c:v>
                </c:pt>
                <c:pt idx="3143">
                  <c:v>6.5083000000000011</c:v>
                </c:pt>
                <c:pt idx="3144">
                  <c:v>6.5152000000000001</c:v>
                </c:pt>
                <c:pt idx="3145">
                  <c:v>6.516</c:v>
                </c:pt>
                <c:pt idx="3146">
                  <c:v>6.5236000000000001</c:v>
                </c:pt>
                <c:pt idx="3147">
                  <c:v>6.4974999999999996</c:v>
                </c:pt>
                <c:pt idx="3148">
                  <c:v>6.4820636363636366</c:v>
                </c:pt>
                <c:pt idx="3149">
                  <c:v>6.4615578947368419</c:v>
                </c:pt>
                <c:pt idx="3150">
                  <c:v>6.4767999999999999</c:v>
                </c:pt>
                <c:pt idx="3151">
                  <c:v>6.4561333333333337</c:v>
                </c:pt>
                <c:pt idx="3152">
                  <c:v>6.467063636363636</c:v>
                </c:pt>
                <c:pt idx="3153">
                  <c:v>6.3843739130434773</c:v>
                </c:pt>
                <c:pt idx="3154">
                  <c:v>6.3432000000000004</c:v>
                </c:pt>
                <c:pt idx="3155">
                  <c:v>6.355028571428571</c:v>
                </c:pt>
                <c:pt idx="3156">
                  <c:v>6.3485411764705884</c:v>
                </c:pt>
                <c:pt idx="3157">
                  <c:v>6.339900000000001</c:v>
                </c:pt>
                <c:pt idx="3158">
                  <c:v>6.3493983929638294</c:v>
                </c:pt>
                <c:pt idx="3159">
                  <c:v>6.3503296296296297</c:v>
                </c:pt>
                <c:pt idx="3160">
                  <c:v>6.3959300119569553</c:v>
                </c:pt>
                <c:pt idx="3161">
                  <c:v>6.3989085543655744</c:v>
                </c:pt>
                <c:pt idx="3162">
                  <c:v>6.4019870967741941</c:v>
                </c:pt>
                <c:pt idx="3163">
                  <c:v>6.3934215053763435</c:v>
                </c:pt>
                <c:pt idx="3164">
                  <c:v>6.3858666666666659</c:v>
                </c:pt>
                <c:pt idx="3165">
                  <c:v>6.3943000000000012</c:v>
                </c:pt>
                <c:pt idx="3166">
                  <c:v>6.3826000000000009</c:v>
                </c:pt>
                <c:pt idx="3167">
                  <c:v>6.3648367088607598</c:v>
                </c:pt>
                <c:pt idx="3168">
                  <c:v>6.3882353274127066</c:v>
                </c:pt>
                <c:pt idx="3169">
                  <c:v>6.3740943204073641</c:v>
                </c:pt>
                <c:pt idx="3170">
                  <c:v>6.3730437500000008</c:v>
                </c:pt>
                <c:pt idx="3171">
                  <c:v>6.3493000000000004</c:v>
                </c:pt>
                <c:pt idx="3172">
                  <c:v>6.3590333333333335</c:v>
                </c:pt>
                <c:pt idx="3173">
                  <c:v>6.3787333333333338</c:v>
                </c:pt>
                <c:pt idx="3174">
                  <c:v>6.4010750000000005</c:v>
                </c:pt>
                <c:pt idx="3175">
                  <c:v>6.3999444444444453</c:v>
                </c:pt>
                <c:pt idx="3176">
                  <c:v>6.3882000000000003</c:v>
                </c:pt>
                <c:pt idx="3177">
                  <c:v>6.4298566216567137</c:v>
                </c:pt>
                <c:pt idx="3178">
                  <c:v>6.4189033652259981</c:v>
                </c:pt>
                <c:pt idx="3179">
                  <c:v>6.403975</c:v>
                </c:pt>
                <c:pt idx="3180">
                  <c:v>6.3785333333333334</c:v>
                </c:pt>
                <c:pt idx="3181">
                  <c:v>6.3640333333333334</c:v>
                </c:pt>
                <c:pt idx="3182">
                  <c:v>6.3526499999999997</c:v>
                </c:pt>
                <c:pt idx="3183">
                  <c:v>6.3601461538461539</c:v>
                </c:pt>
                <c:pt idx="3184">
                  <c:v>6.3413529411764706</c:v>
                </c:pt>
                <c:pt idx="3185">
                  <c:v>6.3240999999999996</c:v>
                </c:pt>
                <c:pt idx="3186">
                  <c:v>6.3319387096774191</c:v>
                </c:pt>
                <c:pt idx="3187">
                  <c:v>6.3025000000000002</c:v>
                </c:pt>
                <c:pt idx="3188">
                  <c:v>6.2618345945945943</c:v>
                </c:pt>
                <c:pt idx="3189">
                  <c:v>6.2744930782044532</c:v>
                </c:pt>
                <c:pt idx="3190">
                  <c:v>6.2523250000000008</c:v>
                </c:pt>
                <c:pt idx="3191">
                  <c:v>6.2746089285714275</c:v>
                </c:pt>
                <c:pt idx="3192">
                  <c:v>6.2992698622287557</c:v>
                </c:pt>
                <c:pt idx="3193">
                  <c:v>6.2621333333333329</c:v>
                </c:pt>
                <c:pt idx="3194">
                  <c:v>6.2651285714285718</c:v>
                </c:pt>
                <c:pt idx="3195">
                  <c:v>6.2467666666666659</c:v>
                </c:pt>
                <c:pt idx="3196">
                  <c:v>6.2500124999999995</c:v>
                </c:pt>
                <c:pt idx="3197">
                  <c:v>6.2665372549019605</c:v>
                </c:pt>
                <c:pt idx="3198">
                  <c:v>6.2630714285714291</c:v>
                </c:pt>
                <c:pt idx="3199">
                  <c:v>6.2589222222222229</c:v>
                </c:pt>
                <c:pt idx="3200">
                  <c:v>6.2732260869565213</c:v>
                </c:pt>
                <c:pt idx="3201">
                  <c:v>6.2674476190476192</c:v>
                </c:pt>
                <c:pt idx="3202">
                  <c:v>6.2516000000000007</c:v>
                </c:pt>
                <c:pt idx="3203">
                  <c:v>6.2577666666666669</c:v>
                </c:pt>
                <c:pt idx="3204">
                  <c:v>6.2845444444444443</c:v>
                </c:pt>
                <c:pt idx="3205">
                  <c:v>6.2851374999999994</c:v>
                </c:pt>
                <c:pt idx="3206">
                  <c:v>6.2944789473684208</c:v>
                </c:pt>
                <c:pt idx="3207">
                  <c:v>6.3020230769230761</c:v>
                </c:pt>
                <c:pt idx="3208">
                  <c:v>6.2884924894514764</c:v>
                </c:pt>
                <c:pt idx="3209">
                  <c:v>6.2884924894514764</c:v>
                </c:pt>
                <c:pt idx="3210">
                  <c:v>6.2955714285714297</c:v>
                </c:pt>
                <c:pt idx="3211">
                  <c:v>6.3022666666666671</c:v>
                </c:pt>
                <c:pt idx="3212">
                  <c:v>6.3205714285714292</c:v>
                </c:pt>
                <c:pt idx="3213">
                  <c:v>6.3487571428571439</c:v>
                </c:pt>
                <c:pt idx="3214">
                  <c:v>6.3369666666666671</c:v>
                </c:pt>
                <c:pt idx="3215">
                  <c:v>6.3541645161290319</c:v>
                </c:pt>
                <c:pt idx="3216">
                  <c:v>6.3636999999999997</c:v>
                </c:pt>
                <c:pt idx="3217">
                  <c:v>6.3636999999999997</c:v>
                </c:pt>
                <c:pt idx="3218">
                  <c:v>6.3791153846153845</c:v>
                </c:pt>
                <c:pt idx="3219">
                  <c:v>6.3673666666666664</c:v>
                </c:pt>
                <c:pt idx="3220">
                  <c:v>6.3763642857142857</c:v>
                </c:pt>
                <c:pt idx="3221">
                  <c:v>6.3814333333333337</c:v>
                </c:pt>
                <c:pt idx="3222">
                  <c:v>6.3782687500000002</c:v>
                </c:pt>
                <c:pt idx="3223">
                  <c:v>6.3573416666666658</c:v>
                </c:pt>
                <c:pt idx="3224">
                  <c:v>6.3300807017543859</c:v>
                </c:pt>
                <c:pt idx="3225">
                  <c:v>6.3442166666666662</c:v>
                </c:pt>
                <c:pt idx="3226">
                  <c:v>6.323445454545455</c:v>
                </c:pt>
                <c:pt idx="3227">
                  <c:v>6.3142500000000004</c:v>
                </c:pt>
                <c:pt idx="3228">
                  <c:v>6.3302846153846151</c:v>
                </c:pt>
                <c:pt idx="3229">
                  <c:v>6.3514727272727267</c:v>
                </c:pt>
                <c:pt idx="3230">
                  <c:v>6.335</c:v>
                </c:pt>
                <c:pt idx="3231">
                  <c:v>6.3212000000000002</c:v>
                </c:pt>
                <c:pt idx="3232">
                  <c:v>6.3046999999999995</c:v>
                </c:pt>
                <c:pt idx="3233">
                  <c:v>6.2696750000000003</c:v>
                </c:pt>
                <c:pt idx="3234">
                  <c:v>6.2507333333333337</c:v>
                </c:pt>
                <c:pt idx="3235">
                  <c:v>6.2313999999999998</c:v>
                </c:pt>
                <c:pt idx="3236">
                  <c:v>6.228699999999999</c:v>
                </c:pt>
                <c:pt idx="3237">
                  <c:v>6.2065666666666663</c:v>
                </c:pt>
                <c:pt idx="3238">
                  <c:v>6.1930999999999994</c:v>
                </c:pt>
                <c:pt idx="3239">
                  <c:v>6.1590571428571428</c:v>
                </c:pt>
                <c:pt idx="3240">
                  <c:v>6.1108086956521737</c:v>
                </c:pt>
                <c:pt idx="3241">
                  <c:v>6.1185104477611931</c:v>
                </c:pt>
                <c:pt idx="3242">
                  <c:v>6.1078772727272721</c:v>
                </c:pt>
                <c:pt idx="3243">
                  <c:v>6.0838000000000001</c:v>
                </c:pt>
                <c:pt idx="3244">
                  <c:v>6.0661174496644286</c:v>
                </c:pt>
                <c:pt idx="3245">
                  <c:v>6.0048161290322586</c:v>
                </c:pt>
                <c:pt idx="3246">
                  <c:v>5.9626631578947364</c:v>
                </c:pt>
                <c:pt idx="3247">
                  <c:v>5.9560763358778628</c:v>
                </c:pt>
                <c:pt idx="3248">
                  <c:v>5.9117260869565218</c:v>
                </c:pt>
                <c:pt idx="3249">
                  <c:v>5.8906187480784613</c:v>
                </c:pt>
                <c:pt idx="3250">
                  <c:v>5.9217744680851068</c:v>
                </c:pt>
                <c:pt idx="3251">
                  <c:v>5.8576060606060611</c:v>
                </c:pt>
                <c:pt idx="3252">
                  <c:v>5.8279818181818177</c:v>
                </c:pt>
                <c:pt idx="3253">
                  <c:v>5.754709090909091</c:v>
                </c:pt>
                <c:pt idx="3254">
                  <c:v>5.7808172413793111</c:v>
                </c:pt>
                <c:pt idx="3255">
                  <c:v>5.7775909090909092</c:v>
                </c:pt>
                <c:pt idx="3256">
                  <c:v>5.7720999999999991</c:v>
                </c:pt>
                <c:pt idx="3257">
                  <c:v>5.7884000000000011</c:v>
                </c:pt>
                <c:pt idx="3258">
                  <c:v>5.7707666666666668</c:v>
                </c:pt>
                <c:pt idx="3259">
                  <c:v>5.7348247082431225</c:v>
                </c:pt>
                <c:pt idx="3260">
                  <c:v>5.7028705882352941</c:v>
                </c:pt>
                <c:pt idx="3261">
                  <c:v>5.6611571428571432</c:v>
                </c:pt>
                <c:pt idx="3262">
                  <c:v>5.6074747556066722</c:v>
                </c:pt>
                <c:pt idx="3263">
                  <c:v>5.5659793103448276</c:v>
                </c:pt>
                <c:pt idx="3264">
                  <c:v>5.5891380952380958</c:v>
                </c:pt>
                <c:pt idx="3265">
                  <c:v>5.5674333333333337</c:v>
                </c:pt>
                <c:pt idx="3266">
                  <c:v>5.5780192307692307</c:v>
                </c:pt>
                <c:pt idx="3267">
                  <c:v>5.5862333333333325</c:v>
                </c:pt>
                <c:pt idx="3268">
                  <c:v>5.5758333333333328</c:v>
                </c:pt>
                <c:pt idx="3269">
                  <c:v>5.6023499999999995</c:v>
                </c:pt>
                <c:pt idx="3270">
                  <c:v>5.5639999999999992</c:v>
                </c:pt>
                <c:pt idx="3271">
                  <c:v>5.5572999999999997</c:v>
                </c:pt>
                <c:pt idx="3272">
                  <c:v>5.5588285714285712</c:v>
                </c:pt>
                <c:pt idx="3273">
                  <c:v>5.5215434782608686</c:v>
                </c:pt>
                <c:pt idx="3274">
                  <c:v>5.4899571428571416</c:v>
                </c:pt>
                <c:pt idx="3275">
                  <c:v>5.4800999999999993</c:v>
                </c:pt>
                <c:pt idx="3276">
                  <c:v>5.4778571428571423</c:v>
                </c:pt>
                <c:pt idx="3277">
                  <c:v>5.4461946201013047</c:v>
                </c:pt>
                <c:pt idx="3278">
                  <c:v>5.4615782122905037</c:v>
                </c:pt>
                <c:pt idx="3279">
                  <c:v>5.4976571428571441</c:v>
                </c:pt>
                <c:pt idx="3280">
                  <c:v>5.5002000000000004</c:v>
                </c:pt>
                <c:pt idx="3281">
                  <c:v>5.5191111111111102</c:v>
                </c:pt>
                <c:pt idx="3282">
                  <c:v>5.5155606060606059</c:v>
                </c:pt>
                <c:pt idx="3283">
                  <c:v>5.5462526315789464</c:v>
                </c:pt>
                <c:pt idx="3284">
                  <c:v>5.4973350364963505</c:v>
                </c:pt>
                <c:pt idx="3285">
                  <c:v>5.5059148148148136</c:v>
                </c:pt>
                <c:pt idx="3286">
                  <c:v>5.5031333333333343</c:v>
                </c:pt>
                <c:pt idx="3287">
                  <c:v>5.4468558139534888</c:v>
                </c:pt>
                <c:pt idx="3288">
                  <c:v>5.4256587155963301</c:v>
                </c:pt>
                <c:pt idx="3289">
                  <c:v>5.4106250000000005</c:v>
                </c:pt>
                <c:pt idx="3290">
                  <c:v>5.4037461538461544</c:v>
                </c:pt>
                <c:pt idx="3291">
                  <c:v>5.4034682627378761</c:v>
                </c:pt>
                <c:pt idx="3292">
                  <c:v>5.3770777777777781</c:v>
                </c:pt>
                <c:pt idx="3293">
                  <c:v>5.3651777777777783</c:v>
                </c:pt>
                <c:pt idx="3294">
                  <c:v>5.3182999999999989</c:v>
                </c:pt>
                <c:pt idx="3295">
                  <c:v>5.3525000000000009</c:v>
                </c:pt>
                <c:pt idx="3296">
                  <c:v>5.3569692307692316</c:v>
                </c:pt>
                <c:pt idx="3297">
                  <c:v>5.3537871794871794</c:v>
                </c:pt>
                <c:pt idx="3298">
                  <c:v>5.3746666666666654</c:v>
                </c:pt>
                <c:pt idx="3299">
                  <c:v>5.3793908045977004</c:v>
                </c:pt>
                <c:pt idx="3300">
                  <c:v>5.3765000000000001</c:v>
                </c:pt>
                <c:pt idx="3301">
                  <c:v>5.3678705882352951</c:v>
                </c:pt>
                <c:pt idx="3302">
                  <c:v>5.3831000000000007</c:v>
                </c:pt>
                <c:pt idx="3303">
                  <c:v>5.3991797752808992</c:v>
                </c:pt>
                <c:pt idx="3304">
                  <c:v>5.3941320987654322</c:v>
                </c:pt>
                <c:pt idx="3305">
                  <c:v>5.3941249999999998</c:v>
                </c:pt>
                <c:pt idx="3306">
                  <c:v>5.3685826086956521</c:v>
                </c:pt>
                <c:pt idx="3307">
                  <c:v>5.3511875</c:v>
                </c:pt>
                <c:pt idx="3308">
                  <c:v>5.3843477272727274</c:v>
                </c:pt>
                <c:pt idx="3309">
                  <c:v>5.391700000000001</c:v>
                </c:pt>
                <c:pt idx="3310">
                  <c:v>5.4047714285714292</c:v>
                </c:pt>
                <c:pt idx="3311">
                  <c:v>5.4304684210526322</c:v>
                </c:pt>
                <c:pt idx="3312">
                  <c:v>5.4432206896551723</c:v>
                </c:pt>
                <c:pt idx="3313">
                  <c:v>5.4060878787878783</c:v>
                </c:pt>
                <c:pt idx="3314">
                  <c:v>5.4437916666666668</c:v>
                </c:pt>
                <c:pt idx="3315">
                  <c:v>5.4579428571428572</c:v>
                </c:pt>
                <c:pt idx="3316">
                  <c:v>5.4511999999999992</c:v>
                </c:pt>
                <c:pt idx="3317">
                  <c:v>5.4184999999999999</c:v>
                </c:pt>
                <c:pt idx="3318">
                  <c:v>5.4089</c:v>
                </c:pt>
                <c:pt idx="3319">
                  <c:v>5.4048000000000007</c:v>
                </c:pt>
                <c:pt idx="3320">
                  <c:v>5.3887170212765962</c:v>
                </c:pt>
                <c:pt idx="3321">
                  <c:v>5.3906404040404041</c:v>
                </c:pt>
                <c:pt idx="3322">
                  <c:v>5.3936448275862059</c:v>
                </c:pt>
                <c:pt idx="3323">
                  <c:v>5.3856863636363643</c:v>
                </c:pt>
                <c:pt idx="3324">
                  <c:v>5.3959333333333337</c:v>
                </c:pt>
                <c:pt idx="3325">
                  <c:v>5.3915666666666668</c:v>
                </c:pt>
                <c:pt idx="3326">
                  <c:v>5.3975952380952394</c:v>
                </c:pt>
                <c:pt idx="3327">
                  <c:v>5.3814051282051274</c:v>
                </c:pt>
                <c:pt idx="3328">
                  <c:v>5.328809933774834</c:v>
                </c:pt>
                <c:pt idx="3329">
                  <c:v>5.3100913043478259</c:v>
                </c:pt>
                <c:pt idx="3330">
                  <c:v>5.3163712230215818</c:v>
                </c:pt>
                <c:pt idx="3331">
                  <c:v>5.3183879120879123</c:v>
                </c:pt>
                <c:pt idx="3332">
                  <c:v>5.2727076923076925</c:v>
                </c:pt>
                <c:pt idx="3333">
                  <c:v>5.2828230769230782</c:v>
                </c:pt>
                <c:pt idx="3334">
                  <c:v>5.2963399999999989</c:v>
                </c:pt>
                <c:pt idx="3335">
                  <c:v>5.2849999999999993</c:v>
                </c:pt>
                <c:pt idx="3336">
                  <c:v>5.3009666666666666</c:v>
                </c:pt>
                <c:pt idx="3337">
                  <c:v>5.2981234234234238</c:v>
                </c:pt>
                <c:pt idx="3338">
                  <c:v>5.3050235294117645</c:v>
                </c:pt>
                <c:pt idx="3339">
                  <c:v>5.3036512820512822</c:v>
                </c:pt>
                <c:pt idx="3340">
                  <c:v>5.3346999999999998</c:v>
                </c:pt>
                <c:pt idx="3341">
                  <c:v>5.3384709677419355</c:v>
                </c:pt>
                <c:pt idx="3342">
                  <c:v>5.3184897959183663</c:v>
                </c:pt>
                <c:pt idx="3343">
                  <c:v>5.3049769230769224</c:v>
                </c:pt>
                <c:pt idx="3344">
                  <c:v>5.3017307692307698</c:v>
                </c:pt>
                <c:pt idx="3345">
                  <c:v>5.314651351351352</c:v>
                </c:pt>
                <c:pt idx="3346">
                  <c:v>5.3310428571428572</c:v>
                </c:pt>
                <c:pt idx="3347">
                  <c:v>5.3610333333333333</c:v>
                </c:pt>
                <c:pt idx="3348">
                  <c:v>5.341333333333333</c:v>
                </c:pt>
                <c:pt idx="3349">
                  <c:v>5.3405333333333331</c:v>
                </c:pt>
                <c:pt idx="3350">
                  <c:v>5.3272230769230777</c:v>
                </c:pt>
                <c:pt idx="3351">
                  <c:v>5.343259999999999</c:v>
                </c:pt>
                <c:pt idx="3352">
                  <c:v>5.3467787878787885</c:v>
                </c:pt>
                <c:pt idx="3353">
                  <c:v>5.3873835443037965</c:v>
                </c:pt>
                <c:pt idx="3354">
                  <c:v>5.4270666666666667</c:v>
                </c:pt>
                <c:pt idx="3355">
                  <c:v>5.4234666666666671</c:v>
                </c:pt>
                <c:pt idx="3356">
                  <c:v>5.4757511627906972</c:v>
                </c:pt>
                <c:pt idx="3357">
                  <c:v>5.4917333333333342</c:v>
                </c:pt>
                <c:pt idx="3358">
                  <c:v>5.5030756756756762</c:v>
                </c:pt>
                <c:pt idx="3359">
                  <c:v>5.437996296296296</c:v>
                </c:pt>
                <c:pt idx="3360">
                  <c:v>5.4318</c:v>
                </c:pt>
                <c:pt idx="3361">
                  <c:v>5.4373722187865043</c:v>
                </c:pt>
                <c:pt idx="3362">
                  <c:v>5.4392413018028565</c:v>
                </c:pt>
                <c:pt idx="3363">
                  <c:v>5.437306451612903</c:v>
                </c:pt>
                <c:pt idx="3364">
                  <c:v>5.435915151515152</c:v>
                </c:pt>
                <c:pt idx="3365">
                  <c:v>5.4631272727272728</c:v>
                </c:pt>
                <c:pt idx="3366">
                  <c:v>5.4680315789473681</c:v>
                </c:pt>
                <c:pt idx="3367">
                  <c:v>5.4628095238095238</c:v>
                </c:pt>
                <c:pt idx="3368">
                  <c:v>5.4612555555555549</c:v>
                </c:pt>
                <c:pt idx="3369">
                  <c:v>5.4752384615384617</c:v>
                </c:pt>
                <c:pt idx="3370">
                  <c:v>5.5166846153846159</c:v>
                </c:pt>
                <c:pt idx="3371">
                  <c:v>5.4890015407037271</c:v>
                </c:pt>
                <c:pt idx="3372">
                  <c:v>5.4786999999999999</c:v>
                </c:pt>
                <c:pt idx="3373">
                  <c:v>5.519785714285713</c:v>
                </c:pt>
                <c:pt idx="3374">
                  <c:v>5.4959176470588229</c:v>
                </c:pt>
                <c:pt idx="3375">
                  <c:v>5.4705000000000004</c:v>
                </c:pt>
                <c:pt idx="3376">
                  <c:v>5.4614999999999991</c:v>
                </c:pt>
                <c:pt idx="3377">
                  <c:v>5.4496857142857138</c:v>
                </c:pt>
                <c:pt idx="3378">
                  <c:v>5.4528444444444437</c:v>
                </c:pt>
                <c:pt idx="3379">
                  <c:v>5.4407291230366495</c:v>
                </c:pt>
                <c:pt idx="3380">
                  <c:v>5.4389602836879432</c:v>
                </c:pt>
                <c:pt idx="3381">
                  <c:v>5.4277209415860881</c:v>
                </c:pt>
                <c:pt idx="3382">
                  <c:v>5.4252122448979589</c:v>
                </c:pt>
                <c:pt idx="3383">
                  <c:v>5.4643333333333342</c:v>
                </c:pt>
                <c:pt idx="3384">
                  <c:v>5.4433000000000007</c:v>
                </c:pt>
                <c:pt idx="3385">
                  <c:v>5.4285999999999994</c:v>
                </c:pt>
                <c:pt idx="3386">
                  <c:v>5.4290666666666665</c:v>
                </c:pt>
                <c:pt idx="3387">
                  <c:v>5.4290666666666665</c:v>
                </c:pt>
                <c:pt idx="3388">
                  <c:v>5.4115571428571432</c:v>
                </c:pt>
                <c:pt idx="3389">
                  <c:v>5.4005611111111111</c:v>
                </c:pt>
                <c:pt idx="3390">
                  <c:v>5.4139999999999997</c:v>
                </c:pt>
                <c:pt idx="3391">
                  <c:v>5.4156999999999993</c:v>
                </c:pt>
                <c:pt idx="3392">
                  <c:v>5.4072999999999993</c:v>
                </c:pt>
                <c:pt idx="3393">
                  <c:v>5.3839205607476632</c:v>
                </c:pt>
                <c:pt idx="3394">
                  <c:v>5.3852606060606067</c:v>
                </c:pt>
                <c:pt idx="3395">
                  <c:v>5.4002999999999997</c:v>
                </c:pt>
                <c:pt idx="3396">
                  <c:v>5.4154333333333335</c:v>
                </c:pt>
                <c:pt idx="3397">
                  <c:v>5.4306400000000004</c:v>
                </c:pt>
                <c:pt idx="3398">
                  <c:v>5.4414954545454544</c:v>
                </c:pt>
                <c:pt idx="3399">
                  <c:v>5.4203885057471251</c:v>
                </c:pt>
                <c:pt idx="3400">
                  <c:v>5.4373199999999997</c:v>
                </c:pt>
                <c:pt idx="3401">
                  <c:v>5.4247329113924039</c:v>
                </c:pt>
                <c:pt idx="3402">
                  <c:v>5.4056047619047636</c:v>
                </c:pt>
                <c:pt idx="3403">
                  <c:v>5.3976956521739137</c:v>
                </c:pt>
                <c:pt idx="3404">
                  <c:v>5.3979156250000004</c:v>
                </c:pt>
                <c:pt idx="3405">
                  <c:v>5.4012291666666679</c:v>
                </c:pt>
                <c:pt idx="3406">
                  <c:v>5.3967842105263157</c:v>
                </c:pt>
                <c:pt idx="3407">
                  <c:v>5.3773864406779657</c:v>
                </c:pt>
                <c:pt idx="3408">
                  <c:v>5.3735674418604651</c:v>
                </c:pt>
                <c:pt idx="3409">
                  <c:v>5.3531428571428572</c:v>
                </c:pt>
                <c:pt idx="3410">
                  <c:v>5.3501090909090916</c:v>
                </c:pt>
                <c:pt idx="3411">
                  <c:v>5.3496142857142859</c:v>
                </c:pt>
                <c:pt idx="3412">
                  <c:v>5.3327818181818181</c:v>
                </c:pt>
                <c:pt idx="3413">
                  <c:v>5.3188117647058819</c:v>
                </c:pt>
                <c:pt idx="3414">
                  <c:v>5.3135666666666665</c:v>
                </c:pt>
                <c:pt idx="3415">
                  <c:v>5.2793363636363635</c:v>
                </c:pt>
                <c:pt idx="3416">
                  <c:v>5.2804199999999994</c:v>
                </c:pt>
                <c:pt idx="3417">
                  <c:v>5.2530909090909095</c:v>
                </c:pt>
                <c:pt idx="3418">
                  <c:v>5.2370999999999999</c:v>
                </c:pt>
                <c:pt idx="3419">
                  <c:v>5.2437789473684209</c:v>
                </c:pt>
                <c:pt idx="3420">
                  <c:v>5.217762500000001</c:v>
                </c:pt>
                <c:pt idx="3421">
                  <c:v>5.2130333333333327</c:v>
                </c:pt>
                <c:pt idx="3422">
                  <c:v>5.2252999999999989</c:v>
                </c:pt>
                <c:pt idx="3423">
                  <c:v>5.2515999999999998</c:v>
                </c:pt>
                <c:pt idx="3424">
                  <c:v>5.2381000000000002</c:v>
                </c:pt>
                <c:pt idx="3425">
                  <c:v>5.2511000000000001</c:v>
                </c:pt>
                <c:pt idx="3426">
                  <c:v>5.243387499999999</c:v>
                </c:pt>
                <c:pt idx="3427">
                  <c:v>5.2423058823529409</c:v>
                </c:pt>
                <c:pt idx="3428">
                  <c:v>5.2754862068965522</c:v>
                </c:pt>
                <c:pt idx="3429">
                  <c:v>5.2642332504714</c:v>
                </c:pt>
                <c:pt idx="3430">
                  <c:v>5.2076428571428561</c:v>
                </c:pt>
                <c:pt idx="3431">
                  <c:v>5.1772315789473682</c:v>
                </c:pt>
                <c:pt idx="3432">
                  <c:v>5.2105448275862063</c:v>
                </c:pt>
                <c:pt idx="3433">
                  <c:v>5.2600249999999997</c:v>
                </c:pt>
                <c:pt idx="3434">
                  <c:v>5.3231317073170734</c:v>
                </c:pt>
                <c:pt idx="3435">
                  <c:v>5.2830555555555563</c:v>
                </c:pt>
                <c:pt idx="3436">
                  <c:v>5.2113333333333332</c:v>
                </c:pt>
                <c:pt idx="3437">
                  <c:v>5.090825925925925</c:v>
                </c:pt>
                <c:pt idx="3438">
                  <c:v>5.1058250000000003</c:v>
                </c:pt>
                <c:pt idx="3439">
                  <c:v>5.1269999999999998</c:v>
                </c:pt>
                <c:pt idx="3440">
                  <c:v>5.1867333333333328</c:v>
                </c:pt>
                <c:pt idx="3441">
                  <c:v>5.3002095238095235</c:v>
                </c:pt>
                <c:pt idx="3442">
                  <c:v>5.5290631578947362</c:v>
                </c:pt>
                <c:pt idx="3443">
                  <c:v>5.9295625000000003</c:v>
                </c:pt>
                <c:pt idx="3444">
                  <c:v>6.0340192307692311</c:v>
                </c:pt>
                <c:pt idx="3445">
                  <c:v>6.2095557893945657</c:v>
                </c:pt>
                <c:pt idx="3446">
                  <c:v>6.1400187500000003</c:v>
                </c:pt>
                <c:pt idx="3447">
                  <c:v>6.5495999999999999</c:v>
                </c:pt>
                <c:pt idx="3448">
                  <c:v>6.6836000000000002</c:v>
                </c:pt>
                <c:pt idx="3449">
                  <c:v>6.5399666666666665</c:v>
                </c:pt>
                <c:pt idx="3450">
                  <c:v>6.6638705882352935</c:v>
                </c:pt>
                <c:pt idx="3451">
                  <c:v>6.686831578947368</c:v>
                </c:pt>
                <c:pt idx="3452">
                  <c:v>6.5333430769230771</c:v>
                </c:pt>
                <c:pt idx="3453">
                  <c:v>6.3079438784067081</c:v>
                </c:pt>
                <c:pt idx="3454">
                  <c:v>6.2985408576329327</c:v>
                </c:pt>
                <c:pt idx="3455">
                  <c:v>6.3251318238993708</c:v>
                </c:pt>
                <c:pt idx="3456">
                  <c:v>6.244919811320754</c:v>
                </c:pt>
                <c:pt idx="3457">
                  <c:v>6.2305572333271071</c:v>
                </c:pt>
                <c:pt idx="3458">
                  <c:v>6.2957511320754715</c:v>
                </c:pt>
                <c:pt idx="3459">
                  <c:v>6.390100188679245</c:v>
                </c:pt>
                <c:pt idx="3460">
                  <c:v>6.3560720754716984</c:v>
                </c:pt>
                <c:pt idx="3461">
                  <c:v>6.2024752830188676</c:v>
                </c:pt>
                <c:pt idx="3462">
                  <c:v>6.1482411320754711</c:v>
                </c:pt>
                <c:pt idx="3463">
                  <c:v>6.1012450943396228</c:v>
                </c:pt>
                <c:pt idx="3464">
                  <c:v>6.1020128301886789</c:v>
                </c:pt>
                <c:pt idx="3465">
                  <c:v>6.0170541509433964</c:v>
                </c:pt>
                <c:pt idx="3466">
                  <c:v>5.9343524528301881</c:v>
                </c:pt>
                <c:pt idx="3467">
                  <c:v>5.9004469811320757</c:v>
                </c:pt>
                <c:pt idx="3468">
                  <c:v>5.8700833962264145</c:v>
                </c:pt>
                <c:pt idx="3469">
                  <c:v>5.6560658490566045</c:v>
                </c:pt>
                <c:pt idx="3470">
                  <c:v>5.6072275471698116</c:v>
                </c:pt>
                <c:pt idx="3471">
                  <c:v>5.6329501886792457</c:v>
                </c:pt>
                <c:pt idx="3472">
                  <c:v>5.6520054716981125</c:v>
                </c:pt>
                <c:pt idx="3473">
                  <c:v>5.6633671698113206</c:v>
                </c:pt>
                <c:pt idx="3474">
                  <c:v>5.7627771698113204</c:v>
                </c:pt>
                <c:pt idx="3475">
                  <c:v>5.7695181132075479</c:v>
                </c:pt>
                <c:pt idx="3476">
                  <c:v>5.7250358490566029</c:v>
                </c:pt>
                <c:pt idx="3477">
                  <c:v>5.6075524528301894</c:v>
                </c:pt>
                <c:pt idx="3478">
                  <c:v>5.5601552830188679</c:v>
                </c:pt>
                <c:pt idx="3479">
                  <c:v>5.5593947169811333</c:v>
                </c:pt>
                <c:pt idx="3480">
                  <c:v>5.5736652830188671</c:v>
                </c:pt>
                <c:pt idx="3481">
                  <c:v>5.5036064150943407</c:v>
                </c:pt>
                <c:pt idx="3482">
                  <c:v>5.4511884905660377</c:v>
                </c:pt>
                <c:pt idx="3483">
                  <c:v>5.4092701886792458</c:v>
                </c:pt>
                <c:pt idx="3484">
                  <c:v>5.3434562264150944</c:v>
                </c:pt>
                <c:pt idx="3485">
                  <c:v>5.3772483018867927</c:v>
                </c:pt>
                <c:pt idx="3486">
                  <c:v>5.3429009433962262</c:v>
                </c:pt>
                <c:pt idx="3487">
                  <c:v>5.2851841509433957</c:v>
                </c:pt>
                <c:pt idx="3488">
                  <c:v>5.2850771698113217</c:v>
                </c:pt>
                <c:pt idx="3489">
                  <c:v>5.2484528301886799</c:v>
                </c:pt>
                <c:pt idx="3490">
                  <c:v>5.1691039622641508</c:v>
                </c:pt>
                <c:pt idx="3491">
                  <c:v>5.1665279245283013</c:v>
                </c:pt>
                <c:pt idx="3492">
                  <c:v>5.1046392452830194</c:v>
                </c:pt>
                <c:pt idx="3493">
                  <c:v>5.0970452830188693</c:v>
                </c:pt>
                <c:pt idx="3494">
                  <c:v>5.1147007547169814</c:v>
                </c:pt>
                <c:pt idx="3495">
                  <c:v>5.0985237735849056</c:v>
                </c:pt>
                <c:pt idx="3496">
                  <c:v>5.0955792452830195</c:v>
                </c:pt>
                <c:pt idx="3497">
                  <c:v>5.0906313207547171</c:v>
                </c:pt>
                <c:pt idx="3498">
                  <c:v>5.0559675471698116</c:v>
                </c:pt>
                <c:pt idx="3499">
                  <c:v>5.0511215094339628</c:v>
                </c:pt>
                <c:pt idx="3500">
                  <c:v>5.0533171698113204</c:v>
                </c:pt>
                <c:pt idx="3501">
                  <c:v>5.0383343396226419</c:v>
                </c:pt>
                <c:pt idx="3502">
                  <c:v>5.0518947169811321</c:v>
                </c:pt>
                <c:pt idx="3503">
                  <c:v>5.092816981132076</c:v>
                </c:pt>
                <c:pt idx="3504">
                  <c:v>5.1648169811320752</c:v>
                </c:pt>
                <c:pt idx="3505">
                  <c:v>5.2084199999999994</c:v>
                </c:pt>
                <c:pt idx="3506">
                  <c:v>5.1749999999999998</c:v>
                </c:pt>
                <c:pt idx="3507">
                  <c:v>5.0323333333333329</c:v>
                </c:pt>
                <c:pt idx="3508">
                  <c:v>5.0079999999999991</c:v>
                </c:pt>
                <c:pt idx="3509">
                  <c:v>5.0138888888888893</c:v>
                </c:pt>
                <c:pt idx="3510">
                  <c:v>5.0257777777777779</c:v>
                </c:pt>
                <c:pt idx="3511">
                  <c:v>5.0618888888888884</c:v>
                </c:pt>
                <c:pt idx="3512">
                  <c:v>5.0579999999999998</c:v>
                </c:pt>
                <c:pt idx="3513">
                  <c:v>5.0404444444444438</c:v>
                </c:pt>
                <c:pt idx="3514">
                  <c:v>4.998333333333334</c:v>
                </c:pt>
                <c:pt idx="3515">
                  <c:v>5.0135555555555555</c:v>
                </c:pt>
                <c:pt idx="3516">
                  <c:v>5.017555555555556</c:v>
                </c:pt>
                <c:pt idx="3517">
                  <c:v>4.9964444444444442</c:v>
                </c:pt>
                <c:pt idx="3518">
                  <c:v>5.0068888888888896</c:v>
                </c:pt>
                <c:pt idx="3519">
                  <c:v>5.0107777777777782</c:v>
                </c:pt>
                <c:pt idx="3520">
                  <c:v>5.0201111111111114</c:v>
                </c:pt>
                <c:pt idx="3521">
                  <c:v>4.9821111111111112</c:v>
                </c:pt>
                <c:pt idx="3522">
                  <c:v>4.9668906423368586</c:v>
                </c:pt>
                <c:pt idx="3523">
                  <c:v>4.9643148148148137</c:v>
                </c:pt>
                <c:pt idx="3524">
                  <c:v>4.9733703703703709</c:v>
                </c:pt>
                <c:pt idx="3525">
                  <c:v>4.9803504273504267</c:v>
                </c:pt>
                <c:pt idx="3526">
                  <c:v>5.0005281803542685</c:v>
                </c:pt>
                <c:pt idx="3527">
                  <c:v>4.9881904761904758</c:v>
                </c:pt>
                <c:pt idx="3528">
                  <c:v>4.9921262389149721</c:v>
                </c:pt>
                <c:pt idx="3529">
                  <c:v>4.9528217592592583</c:v>
                </c:pt>
                <c:pt idx="3530">
                  <c:v>4.9615555555555559</c:v>
                </c:pt>
                <c:pt idx="3531">
                  <c:v>4.960974358974358</c:v>
                </c:pt>
                <c:pt idx="3532">
                  <c:v>4.9597952069716778</c:v>
                </c:pt>
                <c:pt idx="3533">
                  <c:v>4.9664618736383446</c:v>
                </c:pt>
                <c:pt idx="3534">
                  <c:v>4.9625982905982902</c:v>
                </c:pt>
                <c:pt idx="3535">
                  <c:v>4.959707818930041</c:v>
                </c:pt>
                <c:pt idx="3536">
                  <c:v>4.9349998658355529</c:v>
                </c:pt>
                <c:pt idx="3537">
                  <c:v>4.8784978632478637</c:v>
                </c:pt>
                <c:pt idx="3538">
                  <c:v>4.8630246913580244</c:v>
                </c:pt>
                <c:pt idx="3539">
                  <c:v>4.8483597883597875</c:v>
                </c:pt>
                <c:pt idx="3540">
                  <c:v>4.8340634920634926</c:v>
                </c:pt>
                <c:pt idx="3541">
                  <c:v>4.839847736625515</c:v>
                </c:pt>
                <c:pt idx="3542">
                  <c:v>4.8332890559732657</c:v>
                </c:pt>
                <c:pt idx="3543">
                  <c:v>4.8191622574955906</c:v>
                </c:pt>
                <c:pt idx="3544">
                  <c:v>4.876731800766283</c:v>
                </c:pt>
                <c:pt idx="3545">
                  <c:v>4.8839999999999995</c:v>
                </c:pt>
                <c:pt idx="3546">
                  <c:v>4.8847222222222229</c:v>
                </c:pt>
                <c:pt idx="3547">
                  <c:v>4.8752469135802459</c:v>
                </c:pt>
                <c:pt idx="3548">
                  <c:v>4.8874786324786319</c:v>
                </c:pt>
                <c:pt idx="3549">
                  <c:v>4.9163333333333332</c:v>
                </c:pt>
                <c:pt idx="3550">
                  <c:v>4.929444444444445</c:v>
                </c:pt>
                <c:pt idx="3551">
                  <c:v>4.9751643518518511</c:v>
                </c:pt>
                <c:pt idx="3552">
                  <c:v>4.9878425925925916</c:v>
                </c:pt>
                <c:pt idx="3553">
                  <c:v>4.9999841269841268</c:v>
                </c:pt>
                <c:pt idx="3554">
                  <c:v>4.9923589743589742</c:v>
                </c:pt>
                <c:pt idx="3555">
                  <c:v>5.0324583333333335</c:v>
                </c:pt>
                <c:pt idx="3556">
                  <c:v>5.0092777777777782</c:v>
                </c:pt>
                <c:pt idx="3557">
                  <c:v>5.0186432748538001</c:v>
                </c:pt>
                <c:pt idx="3558">
                  <c:v>5.0427078189300421</c:v>
                </c:pt>
                <c:pt idx="3559">
                  <c:v>5.0504444444444445</c:v>
                </c:pt>
                <c:pt idx="3560">
                  <c:v>5.0903454545454538</c:v>
                </c:pt>
                <c:pt idx="3561">
                  <c:v>5.0671568627450991</c:v>
                </c:pt>
                <c:pt idx="3562">
                  <c:v>5.1027477611940295</c:v>
                </c:pt>
                <c:pt idx="3563">
                  <c:v>5.0672264150943391</c:v>
                </c:pt>
                <c:pt idx="3564">
                  <c:v>5.0902037037037031</c:v>
                </c:pt>
                <c:pt idx="3565">
                  <c:v>5.0666540198735328</c:v>
                </c:pt>
                <c:pt idx="3566">
                  <c:v>5.020673202614379</c:v>
                </c:pt>
                <c:pt idx="3567">
                  <c:v>5.0457513227513227</c:v>
                </c:pt>
                <c:pt idx="3568">
                  <c:v>5.0512564102564097</c:v>
                </c:pt>
                <c:pt idx="3569">
                  <c:v>5.0725185185185193</c:v>
                </c:pt>
                <c:pt idx="3570">
                  <c:v>5.0801111111111119</c:v>
                </c:pt>
                <c:pt idx="3571">
                  <c:v>5.0856016260162598</c:v>
                </c:pt>
                <c:pt idx="3572">
                  <c:v>5.0825179615705931</c:v>
                </c:pt>
                <c:pt idx="3573">
                  <c:v>5.1332260536398477</c:v>
                </c:pt>
                <c:pt idx="3574">
                  <c:v>5.1323164983164977</c:v>
                </c:pt>
                <c:pt idx="3575">
                  <c:v>5.1047649572649565</c:v>
                </c:pt>
                <c:pt idx="3576">
                  <c:v>5.0980866910866922</c:v>
                </c:pt>
                <c:pt idx="3577">
                  <c:v>5.0909297052154194</c:v>
                </c:pt>
                <c:pt idx="3578">
                  <c:v>5.0839303201506594</c:v>
                </c:pt>
                <c:pt idx="3579">
                  <c:v>5.0784858757062148</c:v>
                </c:pt>
                <c:pt idx="3580">
                  <c:v>5.0911025641025649</c:v>
                </c:pt>
                <c:pt idx="3581">
                  <c:v>5.1195761316872428</c:v>
                </c:pt>
                <c:pt idx="3582">
                  <c:v>5.155405797101448</c:v>
                </c:pt>
                <c:pt idx="3583">
                  <c:v>5.1551925925925923</c:v>
                </c:pt>
                <c:pt idx="3584">
                  <c:v>5.161185185185186</c:v>
                </c:pt>
                <c:pt idx="3585">
                  <c:v>5.1720531400966188</c:v>
                </c:pt>
                <c:pt idx="3586">
                  <c:v>5.242061728395063</c:v>
                </c:pt>
                <c:pt idx="3587">
                  <c:v>5.196545454545455</c:v>
                </c:pt>
                <c:pt idx="3588">
                  <c:v>5.197654320987656</c:v>
                </c:pt>
                <c:pt idx="3589">
                  <c:v>5.1991081081081081</c:v>
                </c:pt>
                <c:pt idx="3590">
                  <c:v>5.1909999999999989</c:v>
                </c:pt>
                <c:pt idx="3591">
                  <c:v>5.2226049382716049</c:v>
                </c:pt>
                <c:pt idx="3592">
                  <c:v>5.2380740740740741</c:v>
                </c:pt>
                <c:pt idx="3593">
                  <c:v>5.2361111111111107</c:v>
                </c:pt>
                <c:pt idx="3594">
                  <c:v>5.1886666666666663</c:v>
                </c:pt>
                <c:pt idx="3595">
                  <c:v>5.1632222222222204</c:v>
                </c:pt>
                <c:pt idx="3596">
                  <c:v>5.1978555555555559</c:v>
                </c:pt>
                <c:pt idx="3597">
                  <c:v>5.1883230769230781</c:v>
                </c:pt>
                <c:pt idx="3598">
                  <c:v>5.1963181818181825</c:v>
                </c:pt>
                <c:pt idx="3599">
                  <c:v>5.1993999999999998</c:v>
                </c:pt>
                <c:pt idx="3600">
                  <c:v>5.1749714285714292</c:v>
                </c:pt>
                <c:pt idx="3601">
                  <c:v>5.1770166666666677</c:v>
                </c:pt>
                <c:pt idx="3602">
                  <c:v>5.193273684210526</c:v>
                </c:pt>
                <c:pt idx="3603">
                  <c:v>5.2097999999999995</c:v>
                </c:pt>
                <c:pt idx="3604">
                  <c:v>5.1845473684210521</c:v>
                </c:pt>
                <c:pt idx="3605">
                  <c:v>5.1872874999999992</c:v>
                </c:pt>
                <c:pt idx="3606">
                  <c:v>5.1738789473684204</c:v>
                </c:pt>
                <c:pt idx="3607">
                  <c:v>5.1861333333333324</c:v>
                </c:pt>
                <c:pt idx="3608">
                  <c:v>5.1816666666666675</c:v>
                </c:pt>
                <c:pt idx="3609">
                  <c:v>5.2010102564102558</c:v>
                </c:pt>
                <c:pt idx="3610">
                  <c:v>5.2076823529411751</c:v>
                </c:pt>
                <c:pt idx="3611">
                  <c:v>5.1904470588235281</c:v>
                </c:pt>
                <c:pt idx="3612">
                  <c:v>5.1407972972972962</c:v>
                </c:pt>
                <c:pt idx="3613">
                  <c:v>5.033433333333333</c:v>
                </c:pt>
                <c:pt idx="3614">
                  <c:v>4.996892307692308</c:v>
                </c:pt>
                <c:pt idx="3615">
                  <c:v>4.9772999999999996</c:v>
                </c:pt>
                <c:pt idx="3616">
                  <c:v>5.040628571428571</c:v>
                </c:pt>
                <c:pt idx="3617">
                  <c:v>5.0563399999999996</c:v>
                </c:pt>
                <c:pt idx="3618">
                  <c:v>5.0548027027027036</c:v>
                </c:pt>
                <c:pt idx="3619">
                  <c:v>5.0576086956521742</c:v>
                </c:pt>
                <c:pt idx="3620">
                  <c:v>5.0468999999999999</c:v>
                </c:pt>
                <c:pt idx="3621">
                  <c:v>5.0315909090909088</c:v>
                </c:pt>
                <c:pt idx="3622">
                  <c:v>5.0488444444444438</c:v>
                </c:pt>
                <c:pt idx="3623">
                  <c:v>5.0504882352941181</c:v>
                </c:pt>
                <c:pt idx="3624">
                  <c:v>5.0496809523809514</c:v>
                </c:pt>
                <c:pt idx="3625">
                  <c:v>5.0543444444444434</c:v>
                </c:pt>
                <c:pt idx="3626">
                  <c:v>5.0401208333333329</c:v>
                </c:pt>
                <c:pt idx="3627">
                  <c:v>5.0376851851851843</c:v>
                </c:pt>
                <c:pt idx="3628">
                  <c:v>5.0341999999999993</c:v>
                </c:pt>
                <c:pt idx="3629">
                  <c:v>5.0449666666666673</c:v>
                </c:pt>
                <c:pt idx="3630">
                  <c:v>5.0469857142857135</c:v>
                </c:pt>
                <c:pt idx="3631">
                  <c:v>5.0220666666666673</c:v>
                </c:pt>
                <c:pt idx="3632">
                  <c:v>5.0244333333333326</c:v>
                </c:pt>
                <c:pt idx="3633">
                  <c:v>4.9894454545454545</c:v>
                </c:pt>
                <c:pt idx="3634">
                  <c:v>4.964088888888889</c:v>
                </c:pt>
                <c:pt idx="3635">
                  <c:v>4.9469972972972975</c:v>
                </c:pt>
                <c:pt idx="3636">
                  <c:v>4.9346000000000014</c:v>
                </c:pt>
                <c:pt idx="3637">
                  <c:v>4.9449444444444435</c:v>
                </c:pt>
                <c:pt idx="3638">
                  <c:v>4.9339666666666666</c:v>
                </c:pt>
                <c:pt idx="3639">
                  <c:v>4.9118999999999993</c:v>
                </c:pt>
                <c:pt idx="3640">
                  <c:v>4.9124999999999996</c:v>
                </c:pt>
                <c:pt idx="3641">
                  <c:v>4.8797000000000006</c:v>
                </c:pt>
                <c:pt idx="3642">
                  <c:v>4.8779555555555554</c:v>
                </c:pt>
                <c:pt idx="3643">
                  <c:v>4.840823076923078</c:v>
                </c:pt>
                <c:pt idx="3644">
                  <c:v>4.8236181818181816</c:v>
                </c:pt>
                <c:pt idx="3645">
                  <c:v>4.8346</c:v>
                </c:pt>
                <c:pt idx="3646">
                  <c:v>4.8364714285714294</c:v>
                </c:pt>
                <c:pt idx="3647">
                  <c:v>4.8287166666666668</c:v>
                </c:pt>
                <c:pt idx="3648">
                  <c:v>4.8192736842105264</c:v>
                </c:pt>
                <c:pt idx="3649">
                  <c:v>4.8173000000000004</c:v>
                </c:pt>
                <c:pt idx="3650">
                  <c:v>4.8049473684210522</c:v>
                </c:pt>
                <c:pt idx="3651">
                  <c:v>4.7947875</c:v>
                </c:pt>
                <c:pt idx="3652">
                  <c:v>4.7721789473684204</c:v>
                </c:pt>
                <c:pt idx="3653">
                  <c:v>4.776933333333333</c:v>
                </c:pt>
                <c:pt idx="3654">
                  <c:v>4.7824888888888886</c:v>
                </c:pt>
                <c:pt idx="3655">
                  <c:v>4.7416200000000002</c:v>
                </c:pt>
                <c:pt idx="3656">
                  <c:v>4.7526312500000003</c:v>
                </c:pt>
                <c:pt idx="3657">
                  <c:v>4.7965</c:v>
                </c:pt>
                <c:pt idx="3658">
                  <c:v>4.8650000000000002</c:v>
                </c:pt>
                <c:pt idx="3659">
                  <c:v>4.8955043478260878</c:v>
                </c:pt>
                <c:pt idx="3660">
                  <c:v>4.9435999999999991</c:v>
                </c:pt>
                <c:pt idx="3661">
                  <c:v>4.950927956989247</c:v>
                </c:pt>
                <c:pt idx="3662">
                  <c:v>4.9504758064516121</c:v>
                </c:pt>
                <c:pt idx="3663">
                  <c:v>4.9250470588235284</c:v>
                </c:pt>
                <c:pt idx="3664">
                  <c:v>4.9457648648648647</c:v>
                </c:pt>
                <c:pt idx="3665">
                  <c:v>4.9298333333333328</c:v>
                </c:pt>
                <c:pt idx="3666">
                  <c:v>4.9334846153846152</c:v>
                </c:pt>
                <c:pt idx="3667">
                  <c:v>4.9448999999999996</c:v>
                </c:pt>
                <c:pt idx="3668">
                  <c:v>4.9686771241830066</c:v>
                </c:pt>
                <c:pt idx="3669">
                  <c:v>4.984096610169491</c:v>
                </c:pt>
                <c:pt idx="3670">
                  <c:v>4.9802173913043477</c:v>
                </c:pt>
                <c:pt idx="3671">
                  <c:v>4.9693000000000005</c:v>
                </c:pt>
                <c:pt idx="3672">
                  <c:v>4.9729706422018349</c:v>
                </c:pt>
                <c:pt idx="3673">
                  <c:v>4.9405569620253171</c:v>
                </c:pt>
                <c:pt idx="3674">
                  <c:v>4.9268375000000004</c:v>
                </c:pt>
                <c:pt idx="3675">
                  <c:v>4.9292399999999992</c:v>
                </c:pt>
                <c:pt idx="3676">
                  <c:v>4.9289678571428563</c:v>
                </c:pt>
                <c:pt idx="3677">
                  <c:v>4.921333333333334</c:v>
                </c:pt>
                <c:pt idx="3678">
                  <c:v>4.9406903225806449</c:v>
                </c:pt>
                <c:pt idx="3679">
                  <c:v>4.9474037037037046</c:v>
                </c:pt>
                <c:pt idx="3680">
                  <c:v>4.9759000000000002</c:v>
                </c:pt>
                <c:pt idx="3681">
                  <c:v>4.9844741935483867</c:v>
                </c:pt>
                <c:pt idx="3682">
                  <c:v>4.9711529411764701</c:v>
                </c:pt>
                <c:pt idx="3683">
                  <c:v>4.9429785714285721</c:v>
                </c:pt>
                <c:pt idx="3684">
                  <c:v>4.967433333333334</c:v>
                </c:pt>
                <c:pt idx="3685">
                  <c:v>5.0015518518518522</c:v>
                </c:pt>
                <c:pt idx="3686">
                  <c:v>5.04312</c:v>
                </c:pt>
                <c:pt idx="3687">
                  <c:v>5.0851999999999995</c:v>
                </c:pt>
                <c:pt idx="3688">
                  <c:v>5.1293727272727265</c:v>
                </c:pt>
                <c:pt idx="3689">
                  <c:v>5.2000624999999996</c:v>
                </c:pt>
                <c:pt idx="3690">
                  <c:v>5.2903000000000002</c:v>
                </c:pt>
                <c:pt idx="3691">
                  <c:v>5.2547387096774187</c:v>
                </c:pt>
                <c:pt idx="3692">
                  <c:v>5.2748285714285705</c:v>
                </c:pt>
                <c:pt idx="3693">
                  <c:v>5.4109814814814809</c:v>
                </c:pt>
                <c:pt idx="3694">
                  <c:v>5.407482608695652</c:v>
                </c:pt>
                <c:pt idx="3695">
                  <c:v>5.3715758620689638</c:v>
                </c:pt>
                <c:pt idx="3696">
                  <c:v>5.398187387387388</c:v>
                </c:pt>
                <c:pt idx="3697">
                  <c:v>5.4449395348837211</c:v>
                </c:pt>
                <c:pt idx="3698">
                  <c:v>5.4808789473684199</c:v>
                </c:pt>
                <c:pt idx="3699">
                  <c:v>5.5167470588235297</c:v>
                </c:pt>
                <c:pt idx="3700">
                  <c:v>5.6293583333333332</c:v>
                </c:pt>
                <c:pt idx="3701">
                  <c:v>5.5990913043478256</c:v>
                </c:pt>
                <c:pt idx="3702">
                  <c:v>5.5776500000000002</c:v>
                </c:pt>
                <c:pt idx="3703">
                  <c:v>5.5141999999999998</c:v>
                </c:pt>
                <c:pt idx="3704">
                  <c:v>5.5810652173913038</c:v>
                </c:pt>
                <c:pt idx="3705">
                  <c:v>5.561375</c:v>
                </c:pt>
                <c:pt idx="3706">
                  <c:v>5.5719117647058827</c:v>
                </c:pt>
                <c:pt idx="3707">
                  <c:v>5.5899000000000001</c:v>
                </c:pt>
                <c:pt idx="3708">
                  <c:v>5.6275258064516134</c:v>
                </c:pt>
                <c:pt idx="3709">
                  <c:v>5.6449540540540539</c:v>
                </c:pt>
                <c:pt idx="3710">
                  <c:v>5.634974999999999</c:v>
                </c:pt>
                <c:pt idx="3711">
                  <c:v>5.6898999999999997</c:v>
                </c:pt>
                <c:pt idx="3712">
                  <c:v>5.7483575757575762</c:v>
                </c:pt>
                <c:pt idx="3713">
                  <c:v>5.7532666666666668</c:v>
                </c:pt>
                <c:pt idx="3714">
                  <c:v>5.7600909090909083</c:v>
                </c:pt>
                <c:pt idx="3715">
                  <c:v>5.7884779411764713</c:v>
                </c:pt>
                <c:pt idx="3716">
                  <c:v>5.8307976176412684</c:v>
                </c:pt>
                <c:pt idx="3717">
                  <c:v>5.8250543568464739</c:v>
                </c:pt>
                <c:pt idx="3718">
                  <c:v>5.8342579908675818</c:v>
                </c:pt>
                <c:pt idx="3719">
                  <c:v>5.8342579908675818</c:v>
                </c:pt>
                <c:pt idx="3720">
                  <c:v>5.7800736520854539</c:v>
                </c:pt>
                <c:pt idx="3721">
                  <c:v>5.7315592592592601</c:v>
                </c:pt>
                <c:pt idx="3722">
                  <c:v>5.6964923076923082</c:v>
                </c:pt>
                <c:pt idx="3723">
                  <c:v>5.6499353640416041</c:v>
                </c:pt>
                <c:pt idx="3724">
                  <c:v>5.6995999999999993</c:v>
                </c:pt>
                <c:pt idx="3725">
                  <c:v>5.7242319770474701</c:v>
                </c:pt>
                <c:pt idx="3726">
                  <c:v>5.7519999999999998</c:v>
                </c:pt>
                <c:pt idx="3727">
                  <c:v>5.7430243902439013</c:v>
                </c:pt>
                <c:pt idx="3728">
                  <c:v>5.6852319148936177</c:v>
                </c:pt>
                <c:pt idx="3729">
                  <c:v>5.6559430555555563</c:v>
                </c:pt>
                <c:pt idx="3730">
                  <c:v>5.6489499999999992</c:v>
                </c:pt>
                <c:pt idx="3731">
                  <c:v>5.7011249999999993</c:v>
                </c:pt>
                <c:pt idx="3732">
                  <c:v>5.7294496605237635</c:v>
                </c:pt>
                <c:pt idx="3733">
                  <c:v>5.7405535620052763</c:v>
                </c:pt>
                <c:pt idx="3734">
                  <c:v>5.735469254467036</c:v>
                </c:pt>
                <c:pt idx="3735">
                  <c:v>5.7596081374321866</c:v>
                </c:pt>
                <c:pt idx="3736">
                  <c:v>5.7833882262556431</c:v>
                </c:pt>
                <c:pt idx="3737">
                  <c:v>5.7968519596864496</c:v>
                </c:pt>
                <c:pt idx="3738">
                  <c:v>5.8023403470715822</c:v>
                </c:pt>
                <c:pt idx="3739">
                  <c:v>5.8067705029451746</c:v>
                </c:pt>
                <c:pt idx="3740">
                  <c:v>5.79970909090909</c:v>
                </c:pt>
                <c:pt idx="3741">
                  <c:v>5.7893757024139294</c:v>
                </c:pt>
                <c:pt idx="3742">
                  <c:v>5.7594232876712326</c:v>
                </c:pt>
                <c:pt idx="3743">
                  <c:v>5.7499940865892283</c:v>
                </c:pt>
                <c:pt idx="3744">
                  <c:v>5.7110000000000003</c:v>
                </c:pt>
                <c:pt idx="3745">
                  <c:v>5.6940829268292692</c:v>
                </c:pt>
                <c:pt idx="3746">
                  <c:v>5.7200739130434766</c:v>
                </c:pt>
                <c:pt idx="3747">
                  <c:v>5.7795542483660132</c:v>
                </c:pt>
                <c:pt idx="3748">
                  <c:v>5.7893756097560978</c:v>
                </c:pt>
                <c:pt idx="3749">
                  <c:v>5.7854206563706558</c:v>
                </c:pt>
                <c:pt idx="3750">
                  <c:v>5.8695402777777774</c:v>
                </c:pt>
                <c:pt idx="3751">
                  <c:v>5.877073831775701</c:v>
                </c:pt>
                <c:pt idx="3752">
                  <c:v>5.8881823529411763</c:v>
                </c:pt>
                <c:pt idx="3753">
                  <c:v>5.8603272727272735</c:v>
                </c:pt>
                <c:pt idx="3754">
                  <c:v>5.8402272727272733</c:v>
                </c:pt>
                <c:pt idx="3755">
                  <c:v>5.8495875000000002</c:v>
                </c:pt>
                <c:pt idx="3756">
                  <c:v>5.8158164289487591</c:v>
                </c:pt>
                <c:pt idx="3757">
                  <c:v>5.8119122171945694</c:v>
                </c:pt>
                <c:pt idx="3758">
                  <c:v>5.7862525896414336</c:v>
                </c:pt>
                <c:pt idx="3759">
                  <c:v>5.7694499999999991</c:v>
                </c:pt>
                <c:pt idx="3760">
                  <c:v>5.7495801194822418</c:v>
                </c:pt>
                <c:pt idx="3761">
                  <c:v>5.7501469079939671</c:v>
                </c:pt>
                <c:pt idx="3762">
                  <c:v>5.7595767441860461</c:v>
                </c:pt>
                <c:pt idx="3763">
                  <c:v>5.76717476635514</c:v>
                </c:pt>
                <c:pt idx="3764">
                  <c:v>5.7400735357917565</c:v>
                </c:pt>
                <c:pt idx="3765">
                  <c:v>5.7870093264248696</c:v>
                </c:pt>
                <c:pt idx="3766">
                  <c:v>5.771610385619911</c:v>
                </c:pt>
                <c:pt idx="3767">
                  <c:v>5.7973103856199106</c:v>
                </c:pt>
                <c:pt idx="3768">
                  <c:v>5.7719908640287141</c:v>
                </c:pt>
                <c:pt idx="3769">
                  <c:v>5.7641166158536592</c:v>
                </c:pt>
                <c:pt idx="3770">
                  <c:v>5.787552346570398</c:v>
                </c:pt>
                <c:pt idx="3771">
                  <c:v>5.8341059880239516</c:v>
                </c:pt>
                <c:pt idx="3772">
                  <c:v>5.8394452959028822</c:v>
                </c:pt>
                <c:pt idx="3773">
                  <c:v>5.8733024863252128</c:v>
                </c:pt>
                <c:pt idx="3774">
                  <c:v>5.9189656934306569</c:v>
                </c:pt>
                <c:pt idx="3775">
                  <c:v>5.9511656934306574</c:v>
                </c:pt>
                <c:pt idx="3776">
                  <c:v>5.9599939393939394</c:v>
                </c:pt>
                <c:pt idx="3777">
                  <c:v>5.9425552631578942</c:v>
                </c:pt>
                <c:pt idx="3778">
                  <c:v>5.9347989180834633</c:v>
                </c:pt>
                <c:pt idx="3779">
                  <c:v>5.9507113345521034</c:v>
                </c:pt>
                <c:pt idx="3780">
                  <c:v>5.9167113345521027</c:v>
                </c:pt>
                <c:pt idx="3781">
                  <c:v>5.9159816793893132</c:v>
                </c:pt>
                <c:pt idx="3782">
                  <c:v>5.9052000000000007</c:v>
                </c:pt>
                <c:pt idx="3783">
                  <c:v>5.9381763142114732</c:v>
                </c:pt>
                <c:pt idx="3784">
                  <c:v>5.9654284575981791</c:v>
                </c:pt>
                <c:pt idx="3785">
                  <c:v>6.0002591575091575</c:v>
                </c:pt>
                <c:pt idx="3786">
                  <c:v>6.0157542168674691</c:v>
                </c:pt>
                <c:pt idx="3787">
                  <c:v>6.0064400410677621</c:v>
                </c:pt>
                <c:pt idx="3788">
                  <c:v>5.9651930964876865</c:v>
                </c:pt>
                <c:pt idx="3789">
                  <c:v>5.9676763823805077</c:v>
                </c:pt>
                <c:pt idx="3790">
                  <c:v>5.9761985294117652</c:v>
                </c:pt>
                <c:pt idx="3791">
                  <c:v>6.0038780045351476</c:v>
                </c:pt>
                <c:pt idx="3792">
                  <c:v>5.9528971054445208</c:v>
                </c:pt>
                <c:pt idx="3793">
                  <c:v>5.91723172205438</c:v>
                </c:pt>
                <c:pt idx="3794">
                  <c:v>5.905731722054381</c:v>
                </c:pt>
                <c:pt idx="3795">
                  <c:v>5.8660478873239441</c:v>
                </c:pt>
                <c:pt idx="3796">
                  <c:v>5.8568076923076919</c:v>
                </c:pt>
                <c:pt idx="3797">
                  <c:v>5.8884767241379308</c:v>
                </c:pt>
                <c:pt idx="3798">
                  <c:v>5.8730588576735538</c:v>
                </c:pt>
                <c:pt idx="3799">
                  <c:v>5.8888902004454353</c:v>
                </c:pt>
                <c:pt idx="3800">
                  <c:v>5.8735618736383444</c:v>
                </c:pt>
                <c:pt idx="3801">
                  <c:v>5.8844897591826806</c:v>
                </c:pt>
                <c:pt idx="3802">
                  <c:v>5.9197485125858123</c:v>
                </c:pt>
                <c:pt idx="3803">
                  <c:v>5.9193894039735095</c:v>
                </c:pt>
                <c:pt idx="3804">
                  <c:v>5.9941137440758281</c:v>
                </c:pt>
                <c:pt idx="3805">
                  <c:v>5.9778222222222208</c:v>
                </c:pt>
                <c:pt idx="3806">
                  <c:v>5.9611729257641928</c:v>
                </c:pt>
                <c:pt idx="3807">
                  <c:v>5.9891333333333332</c:v>
                </c:pt>
                <c:pt idx="3808">
                  <c:v>6.044482978723404</c:v>
                </c:pt>
                <c:pt idx="3809">
                  <c:v>6.1042040194884297</c:v>
                </c:pt>
                <c:pt idx="3810">
                  <c:v>6.1385181156423183</c:v>
                </c:pt>
                <c:pt idx="3811">
                  <c:v>6.1319999999999997</c:v>
                </c:pt>
                <c:pt idx="3812">
                  <c:v>6.1553746081504697</c:v>
                </c:pt>
                <c:pt idx="3813">
                  <c:v>6.1657506172839502</c:v>
                </c:pt>
                <c:pt idx="3814">
                  <c:v>6.2329111111111102</c:v>
                </c:pt>
                <c:pt idx="3815">
                  <c:v>6.2494617121560889</c:v>
                </c:pt>
                <c:pt idx="3816">
                  <c:v>6.260012755102041</c:v>
                </c:pt>
                <c:pt idx="3817">
                  <c:v>6.3003840056953004</c:v>
                </c:pt>
                <c:pt idx="3818">
                  <c:v>6.3031282140779528</c:v>
                </c:pt>
                <c:pt idx="3819">
                  <c:v>6.310331578947368</c:v>
                </c:pt>
                <c:pt idx="3820">
                  <c:v>6.3138200000000007</c:v>
                </c:pt>
                <c:pt idx="3821">
                  <c:v>6.2539149925037476</c:v>
                </c:pt>
                <c:pt idx="3822">
                  <c:v>6.2259228260869568</c:v>
                </c:pt>
                <c:pt idx="3823">
                  <c:v>6.2191385964912289</c:v>
                </c:pt>
                <c:pt idx="3824">
                  <c:v>6.1666453744493399</c:v>
                </c:pt>
                <c:pt idx="3825">
                  <c:v>6.1495962962962967</c:v>
                </c:pt>
                <c:pt idx="3826">
                  <c:v>6.1676210526315796</c:v>
                </c:pt>
                <c:pt idx="3827">
                  <c:v>6.2254930232558134</c:v>
                </c:pt>
                <c:pt idx="3828">
                  <c:v>6.2631272598201608</c:v>
                </c:pt>
                <c:pt idx="3829">
                  <c:v>6.282283870967742</c:v>
                </c:pt>
                <c:pt idx="3830">
                  <c:v>6.2830838709677419</c:v>
                </c:pt>
                <c:pt idx="3831">
                  <c:v>6.3151999999999999</c:v>
                </c:pt>
                <c:pt idx="3832">
                  <c:v>6.3677000000000001</c:v>
                </c:pt>
                <c:pt idx="3833">
                  <c:v>6.3460000000000001</c:v>
                </c:pt>
                <c:pt idx="3834">
                  <c:v>6.3680000000000003</c:v>
                </c:pt>
                <c:pt idx="3835">
                  <c:v>6.3855231884057968</c:v>
                </c:pt>
                <c:pt idx="3836">
                  <c:v>6.3666377926421394</c:v>
                </c:pt>
                <c:pt idx="3837">
                  <c:v>6.3597548469387748</c:v>
                </c:pt>
                <c:pt idx="3838">
                  <c:v>6.3780693877551018</c:v>
                </c:pt>
                <c:pt idx="3839">
                  <c:v>6.408869387755102</c:v>
                </c:pt>
                <c:pt idx="3840">
                  <c:v>6.4029517241379299</c:v>
                </c:pt>
                <c:pt idx="3841">
                  <c:v>6.3681221498371343</c:v>
                </c:pt>
                <c:pt idx="3842">
                  <c:v>6.3471093503567397</c:v>
                </c:pt>
                <c:pt idx="3843">
                  <c:v>6.402166047297297</c:v>
                </c:pt>
                <c:pt idx="3844">
                  <c:v>6.4410705882352941</c:v>
                </c:pt>
                <c:pt idx="3845">
                  <c:v>6.504599999999999</c:v>
                </c:pt>
                <c:pt idx="3846">
                  <c:v>6.5520460992907799</c:v>
                </c:pt>
                <c:pt idx="3847">
                  <c:v>6.5574764705882362</c:v>
                </c:pt>
                <c:pt idx="3848">
                  <c:v>6.5645319548872179</c:v>
                </c:pt>
                <c:pt idx="3849">
                  <c:v>6.5811999999999999</c:v>
                </c:pt>
                <c:pt idx="3850">
                  <c:v>6.6418444444444429</c:v>
                </c:pt>
                <c:pt idx="3851">
                  <c:v>6.6758800000000011</c:v>
                </c:pt>
                <c:pt idx="3852">
                  <c:v>6.6960999999999995</c:v>
                </c:pt>
                <c:pt idx="3853">
                  <c:v>6.6862023255813954</c:v>
                </c:pt>
                <c:pt idx="3854">
                  <c:v>6.6980594180704447</c:v>
                </c:pt>
                <c:pt idx="3855">
                  <c:v>6.7375594180704441</c:v>
                </c:pt>
                <c:pt idx="3856">
                  <c:v>6.7417620689655164</c:v>
                </c:pt>
                <c:pt idx="3857">
                  <c:v>6.7212000000000005</c:v>
                </c:pt>
                <c:pt idx="3858">
                  <c:v>6.6844132100396294</c:v>
                </c:pt>
                <c:pt idx="3859">
                  <c:v>6.690634143686502</c:v>
                </c:pt>
                <c:pt idx="3860">
                  <c:v>6.7660725609756103</c:v>
                </c:pt>
                <c:pt idx="3861">
                  <c:v>6.7809238095238102</c:v>
                </c:pt>
                <c:pt idx="3862">
                  <c:v>6.8056144230769231</c:v>
                </c:pt>
                <c:pt idx="3863">
                  <c:v>6.8548515695067262</c:v>
                </c:pt>
                <c:pt idx="3864">
                  <c:v>6.9257102564102571</c:v>
                </c:pt>
                <c:pt idx="3865">
                  <c:v>6.8700492227979266</c:v>
                </c:pt>
                <c:pt idx="3866">
                  <c:v>6.8567301204819291</c:v>
                </c:pt>
                <c:pt idx="3867">
                  <c:v>6.8802647058823538</c:v>
                </c:pt>
                <c:pt idx="3868">
                  <c:v>6.9229222222222218</c:v>
                </c:pt>
                <c:pt idx="3869">
                  <c:v>6.9068187091503273</c:v>
                </c:pt>
                <c:pt idx="3870">
                  <c:v>6.9346187091503264</c:v>
                </c:pt>
                <c:pt idx="3871">
                  <c:v>6.925726816021724</c:v>
                </c:pt>
                <c:pt idx="3872">
                  <c:v>6.8763714285714288</c:v>
                </c:pt>
                <c:pt idx="3873">
                  <c:v>6.8617000000000008</c:v>
                </c:pt>
                <c:pt idx="3874">
                  <c:v>6.8123388489208638</c:v>
                </c:pt>
                <c:pt idx="3875">
                  <c:v>6.7825878048780481</c:v>
                </c:pt>
                <c:pt idx="3876">
                  <c:v>6.7528750750750746</c:v>
                </c:pt>
                <c:pt idx="3877">
                  <c:v>6.7323020678891918</c:v>
                </c:pt>
                <c:pt idx="3878">
                  <c:v>6.701782191780822</c:v>
                </c:pt>
                <c:pt idx="3879">
                  <c:v>6.7391390243902434</c:v>
                </c:pt>
                <c:pt idx="3880">
                  <c:v>6.7468641025641034</c:v>
                </c:pt>
                <c:pt idx="3881">
                  <c:v>6.8062064516129039</c:v>
                </c:pt>
                <c:pt idx="3882">
                  <c:v>6.8721331932773095</c:v>
                </c:pt>
                <c:pt idx="3883">
                  <c:v>6.8993273092907899</c:v>
                </c:pt>
                <c:pt idx="3884">
                  <c:v>6.8952324324324321</c:v>
                </c:pt>
                <c:pt idx="3885">
                  <c:v>6.913858293838862</c:v>
                </c:pt>
                <c:pt idx="3886">
                  <c:v>6.9861189473684204</c:v>
                </c:pt>
                <c:pt idx="3887">
                  <c:v>6.9921567346938787</c:v>
                </c:pt>
                <c:pt idx="3888">
                  <c:v>6.996072839506172</c:v>
                </c:pt>
                <c:pt idx="3889">
                  <c:v>6.9577966777408635</c:v>
                </c:pt>
                <c:pt idx="3890">
                  <c:v>6.9652982543640887</c:v>
                </c:pt>
                <c:pt idx="3891">
                  <c:v>6.8963709677419356</c:v>
                </c:pt>
                <c:pt idx="3892">
                  <c:v>6.9320413394919171</c:v>
                </c:pt>
                <c:pt idx="3893">
                  <c:v>6.9087666666666667</c:v>
                </c:pt>
                <c:pt idx="3894">
                  <c:v>6.8593820895522395</c:v>
                </c:pt>
                <c:pt idx="3895">
                  <c:v>6.8303708708708708</c:v>
                </c:pt>
                <c:pt idx="3896">
                  <c:v>6.8097833333333329</c:v>
                </c:pt>
                <c:pt idx="3897">
                  <c:v>6.7794833333333333</c:v>
                </c:pt>
                <c:pt idx="3898">
                  <c:v>6.7595277108433747</c:v>
                </c:pt>
                <c:pt idx="3899">
                  <c:v>6.7286874999999995</c:v>
                </c:pt>
                <c:pt idx="3900">
                  <c:v>6.7294</c:v>
                </c:pt>
                <c:pt idx="3901">
                  <c:v>6.791500000000001</c:v>
                </c:pt>
                <c:pt idx="3902">
                  <c:v>6.8180142857142858</c:v>
                </c:pt>
                <c:pt idx="3903">
                  <c:v>6.8075000000000001</c:v>
                </c:pt>
                <c:pt idx="3904">
                  <c:v>6.8067571428571414</c:v>
                </c:pt>
                <c:pt idx="3905">
                  <c:v>6.8313666666666659</c:v>
                </c:pt>
                <c:pt idx="3906">
                  <c:v>6.8546999999999993</c:v>
                </c:pt>
                <c:pt idx="3907">
                  <c:v>6.8527124454420756</c:v>
                </c:pt>
                <c:pt idx="3908">
                  <c:v>6.8650619178971279</c:v>
                </c:pt>
                <c:pt idx="3909">
                  <c:v>6.8513666666666682</c:v>
                </c:pt>
                <c:pt idx="3910">
                  <c:v>6.8353579839429086</c:v>
                </c:pt>
                <c:pt idx="3911">
                  <c:v>6.8315644628099168</c:v>
                </c:pt>
                <c:pt idx="3912">
                  <c:v>6.8685328234544301</c:v>
                </c:pt>
                <c:pt idx="3913">
                  <c:v>6.8992999999999993</c:v>
                </c:pt>
                <c:pt idx="3914">
                  <c:v>6.8958999999999993</c:v>
                </c:pt>
                <c:pt idx="3915">
                  <c:v>6.946533333333333</c:v>
                </c:pt>
                <c:pt idx="3916">
                  <c:v>7.0599732673267326</c:v>
                </c:pt>
                <c:pt idx="3917">
                  <c:v>7.0695999999999994</c:v>
                </c:pt>
                <c:pt idx="3918">
                  <c:v>7.0887789473684206</c:v>
                </c:pt>
                <c:pt idx="3919">
                  <c:v>7.1450249999999995</c:v>
                </c:pt>
                <c:pt idx="3920">
                  <c:v>7.1951181818181826</c:v>
                </c:pt>
                <c:pt idx="3921">
                  <c:v>7.2043651162790692</c:v>
                </c:pt>
                <c:pt idx="3922">
                  <c:v>7.1541904761904762</c:v>
                </c:pt>
                <c:pt idx="3923">
                  <c:v>7.1367000000000003</c:v>
                </c:pt>
                <c:pt idx="3924">
                  <c:v>7.1452</c:v>
                </c:pt>
                <c:pt idx="3925">
                  <c:v>7.1973500000000001</c:v>
                </c:pt>
                <c:pt idx="3926">
                  <c:v>7.2581500000000005</c:v>
                </c:pt>
                <c:pt idx="3927">
                  <c:v>7.2379999999999995</c:v>
                </c:pt>
                <c:pt idx="3928">
                  <c:v>7.1656000000000004</c:v>
                </c:pt>
                <c:pt idx="3929">
                  <c:v>7.1259635481023835</c:v>
                </c:pt>
                <c:pt idx="3930">
                  <c:v>7.1392734299516913</c:v>
                </c:pt>
                <c:pt idx="3931">
                  <c:v>7.1299480000000006</c:v>
                </c:pt>
                <c:pt idx="3932">
                  <c:v>7.1254520599250952</c:v>
                </c:pt>
                <c:pt idx="3933">
                  <c:v>7.1788624999999993</c:v>
                </c:pt>
                <c:pt idx="3934">
                  <c:v>7.1970499999999999</c:v>
                </c:pt>
                <c:pt idx="3935">
                  <c:v>7.162016666666668</c:v>
                </c:pt>
                <c:pt idx="3936">
                  <c:v>7.1402102378490184</c:v>
                </c:pt>
                <c:pt idx="3937">
                  <c:v>7.1006416961130743</c:v>
                </c:pt>
                <c:pt idx="3938">
                  <c:v>7.1160432624113472</c:v>
                </c:pt>
                <c:pt idx="3939">
                  <c:v>7.126590566037736</c:v>
                </c:pt>
                <c:pt idx="3940">
                  <c:v>7.1331653061224483</c:v>
                </c:pt>
                <c:pt idx="3941">
                  <c:v>7.1601414096916303</c:v>
                </c:pt>
                <c:pt idx="3942">
                  <c:v>7.1581671177266575</c:v>
                </c:pt>
                <c:pt idx="3943">
                  <c:v>7.1942098720292504</c:v>
                </c:pt>
                <c:pt idx="3944">
                  <c:v>7.2086098720292515</c:v>
                </c:pt>
                <c:pt idx="3945">
                  <c:v>7.2451584112149536</c:v>
                </c:pt>
                <c:pt idx="3946">
                  <c:v>7.2063952380952383</c:v>
                </c:pt>
                <c:pt idx="3947">
                  <c:v>7.1740222222222219</c:v>
                </c:pt>
                <c:pt idx="3948">
                  <c:v>7.1635797546012272</c:v>
                </c:pt>
                <c:pt idx="3949">
                  <c:v>7.1634666666666664</c:v>
                </c:pt>
                <c:pt idx="3950">
                  <c:v>7.1684000000000001</c:v>
                </c:pt>
                <c:pt idx="3951">
                  <c:v>7.1967999999999988</c:v>
                </c:pt>
                <c:pt idx="3952">
                  <c:v>7.2197000000000005</c:v>
                </c:pt>
                <c:pt idx="3953">
                  <c:v>7.3003</c:v>
                </c:pt>
                <c:pt idx="3954">
                  <c:v>7.2918575757575752</c:v>
                </c:pt>
                <c:pt idx="3955">
                  <c:v>7.3435999999999995</c:v>
                </c:pt>
                <c:pt idx="3956">
                  <c:v>7.3188999999999993</c:v>
                </c:pt>
                <c:pt idx="3957">
                  <c:v>7.3751999999999995</c:v>
                </c:pt>
                <c:pt idx="3958">
                  <c:v>7.38788</c:v>
                </c:pt>
                <c:pt idx="3959">
                  <c:v>7.5002599206349201</c:v>
                </c:pt>
                <c:pt idx="3960">
                  <c:v>7.7244800995024887</c:v>
                </c:pt>
                <c:pt idx="3961">
                  <c:v>7.7916845559845553</c:v>
                </c:pt>
                <c:pt idx="3962">
                  <c:v>7.7585641025641028</c:v>
                </c:pt>
                <c:pt idx="3963">
                  <c:v>7.7508964285714281</c:v>
                </c:pt>
                <c:pt idx="3964">
                  <c:v>7.7803090909090908</c:v>
                </c:pt>
                <c:pt idx="3965">
                  <c:v>7.8581078341013821</c:v>
                </c:pt>
                <c:pt idx="3966">
                  <c:v>7.8155347826086965</c:v>
                </c:pt>
                <c:pt idx="3967">
                  <c:v>7.7654347826086951</c:v>
                </c:pt>
                <c:pt idx="3968">
                  <c:v>7.722521386908622</c:v>
                </c:pt>
                <c:pt idx="3969">
                  <c:v>7.6893999999999991</c:v>
                </c:pt>
                <c:pt idx="3970">
                  <c:v>7.7453594594594595</c:v>
                </c:pt>
                <c:pt idx="3971">
                  <c:v>7.8237714285714288</c:v>
                </c:pt>
                <c:pt idx="3972">
                  <c:v>7.8604714285714294</c:v>
                </c:pt>
                <c:pt idx="3973">
                  <c:v>7.8983000000000008</c:v>
                </c:pt>
                <c:pt idx="3974">
                  <c:v>7.9243000000000006</c:v>
                </c:pt>
                <c:pt idx="3975">
                  <c:v>7.9187999999999992</c:v>
                </c:pt>
                <c:pt idx="3976">
                  <c:v>7.818028571428572</c:v>
                </c:pt>
                <c:pt idx="3977">
                  <c:v>7.752122222222221</c:v>
                </c:pt>
                <c:pt idx="3978">
                  <c:v>7.7018564102564095</c:v>
                </c:pt>
                <c:pt idx="3979">
                  <c:v>7.7065999999999999</c:v>
                </c:pt>
                <c:pt idx="3980">
                  <c:v>7.6928999999999998</c:v>
                </c:pt>
                <c:pt idx="3981">
                  <c:v>7.7329000000000008</c:v>
                </c:pt>
                <c:pt idx="3982">
                  <c:v>7.8323999999999998</c:v>
                </c:pt>
                <c:pt idx="3983">
                  <c:v>7.8624999999999998</c:v>
                </c:pt>
                <c:pt idx="3984">
                  <c:v>8.0432999999999986</c:v>
                </c:pt>
                <c:pt idx="3985">
                  <c:v>8.121599999999999</c:v>
                </c:pt>
                <c:pt idx="3986">
                  <c:v>8.1135000000000002</c:v>
                </c:pt>
                <c:pt idx="3987">
                  <c:v>8.0961999999999996</c:v>
                </c:pt>
                <c:pt idx="3988">
                  <c:v>8.1207999999999991</c:v>
                </c:pt>
                <c:pt idx="3989">
                  <c:v>8.1208999999999989</c:v>
                </c:pt>
                <c:pt idx="3990">
                  <c:v>8.1498999999999988</c:v>
                </c:pt>
                <c:pt idx="3991">
                  <c:v>8.2268000000000008</c:v>
                </c:pt>
                <c:pt idx="3992">
                  <c:v>8.2117000000000004</c:v>
                </c:pt>
                <c:pt idx="3993">
                  <c:v>8.2392000000000003</c:v>
                </c:pt>
                <c:pt idx="3994">
                  <c:v>8.297699999999999</c:v>
                </c:pt>
                <c:pt idx="3995">
                  <c:v>8.3171999999999997</c:v>
                </c:pt>
                <c:pt idx="3996">
                  <c:v>8.3488000000000007</c:v>
                </c:pt>
                <c:pt idx="3997">
                  <c:v>8.3264999999999993</c:v>
                </c:pt>
                <c:pt idx="3998">
                  <c:v>8.3585999999999991</c:v>
                </c:pt>
                <c:pt idx="3999">
                  <c:v>8.3990000000000009</c:v>
                </c:pt>
                <c:pt idx="4000">
                  <c:v>8.4518999999999984</c:v>
                </c:pt>
                <c:pt idx="4001">
                  <c:v>8.4556000000000004</c:v>
                </c:pt>
                <c:pt idx="4002">
                  <c:v>8.4723999999999986</c:v>
                </c:pt>
                <c:pt idx="4003">
                  <c:v>8.5487999999999982</c:v>
                </c:pt>
                <c:pt idx="4004">
                  <c:v>8.6598000000000006</c:v>
                </c:pt>
                <c:pt idx="4005">
                  <c:v>8.7499000000000002</c:v>
                </c:pt>
                <c:pt idx="4006">
                  <c:v>8.7481000000000009</c:v>
                </c:pt>
                <c:pt idx="4007">
                  <c:v>8.6949999999999985</c:v>
                </c:pt>
                <c:pt idx="4008">
                  <c:v>8.6501999999999999</c:v>
                </c:pt>
                <c:pt idx="4009">
                  <c:v>8.6704000000000008</c:v>
                </c:pt>
                <c:pt idx="4010">
                  <c:v>8.6402000000000019</c:v>
                </c:pt>
                <c:pt idx="4011">
                  <c:v>8.6746999999999996</c:v>
                </c:pt>
                <c:pt idx="4012">
                  <c:v>8.6752000000000002</c:v>
                </c:pt>
                <c:pt idx="4013">
                  <c:v>8.593399999999999</c:v>
                </c:pt>
                <c:pt idx="4014">
                  <c:v>8.5044000000000004</c:v>
                </c:pt>
                <c:pt idx="4015">
                  <c:v>8.4540000000000006</c:v>
                </c:pt>
                <c:pt idx="4016">
                  <c:v>8.4700000000000006</c:v>
                </c:pt>
                <c:pt idx="4017">
                  <c:v>8.4238</c:v>
                </c:pt>
                <c:pt idx="4018">
                  <c:v>8.4178999999999995</c:v>
                </c:pt>
                <c:pt idx="4019">
                  <c:v>8.398200000000001</c:v>
                </c:pt>
                <c:pt idx="4020">
                  <c:v>8.4210999999999991</c:v>
                </c:pt>
                <c:pt idx="4021">
                  <c:v>8.4615000000000009</c:v>
                </c:pt>
                <c:pt idx="4022">
                  <c:v>8.4782000000000011</c:v>
                </c:pt>
                <c:pt idx="4023">
                  <c:v>8.4398</c:v>
                </c:pt>
                <c:pt idx="4024">
                  <c:v>8.4406999999999996</c:v>
                </c:pt>
                <c:pt idx="4025">
                  <c:v>8.5204000000000004</c:v>
                </c:pt>
                <c:pt idx="4026">
                  <c:v>8.5781999999999989</c:v>
                </c:pt>
                <c:pt idx="4027">
                  <c:v>8.6256999999999984</c:v>
                </c:pt>
                <c:pt idx="4028">
                  <c:v>8.678700000000001</c:v>
                </c:pt>
                <c:pt idx="4029">
                  <c:v>8.7575000000000003</c:v>
                </c:pt>
                <c:pt idx="4030">
                  <c:v>8.980299999999998</c:v>
                </c:pt>
                <c:pt idx="4031">
                  <c:v>9.0498999999999992</c:v>
                </c:pt>
                <c:pt idx="4032">
                  <c:v>9.0218000000000007</c:v>
                </c:pt>
                <c:pt idx="4033">
                  <c:v>9.0128000000000021</c:v>
                </c:pt>
                <c:pt idx="4034">
                  <c:v>8.9982000000000006</c:v>
                </c:pt>
                <c:pt idx="4035">
                  <c:v>8.9794999999999998</c:v>
                </c:pt>
                <c:pt idx="4036">
                  <c:v>9.0077999999999996</c:v>
                </c:pt>
                <c:pt idx="4037">
                  <c:v>8.8807000000000009</c:v>
                </c:pt>
                <c:pt idx="4038">
                  <c:v>8.7882999999999996</c:v>
                </c:pt>
                <c:pt idx="4039">
                  <c:v>8.7951000000000015</c:v>
                </c:pt>
                <c:pt idx="4040">
                  <c:v>8.895900000000001</c:v>
                </c:pt>
                <c:pt idx="4041">
                  <c:v>8.9372999999999987</c:v>
                </c:pt>
                <c:pt idx="4042">
                  <c:v>8.8904999999999994</c:v>
                </c:pt>
                <c:pt idx="4043">
                  <c:v>8.84</c:v>
                </c:pt>
                <c:pt idx="4044">
                  <c:v>8.7568457564575617</c:v>
                </c:pt>
                <c:pt idx="4045">
                  <c:v>8.7679063371356136</c:v>
                </c:pt>
                <c:pt idx="4046">
                  <c:v>8.7976229508196724</c:v>
                </c:pt>
                <c:pt idx="4047">
                  <c:v>8.834532879045998</c:v>
                </c:pt>
                <c:pt idx="4048">
                  <c:v>8.9135142857142871</c:v>
                </c:pt>
                <c:pt idx="4049">
                  <c:v>8.9238999999999997</c:v>
                </c:pt>
                <c:pt idx="4050">
                  <c:v>8.9559999999999995</c:v>
                </c:pt>
                <c:pt idx="4051">
                  <c:v>9.1311</c:v>
                </c:pt>
                <c:pt idx="4052">
                  <c:v>9.157057142857143</c:v>
                </c:pt>
                <c:pt idx="4053">
                  <c:v>9.332653662182361</c:v>
                </c:pt>
                <c:pt idx="4054">
                  <c:v>9.2855119266055031</c:v>
                </c:pt>
                <c:pt idx="4055">
                  <c:v>9.2497985915492951</c:v>
                </c:pt>
                <c:pt idx="4056">
                  <c:v>9.2950245621912906</c:v>
                </c:pt>
                <c:pt idx="4057">
                  <c:v>9.2372356612184259</c:v>
                </c:pt>
                <c:pt idx="4058">
                  <c:v>9.194928680203045</c:v>
                </c:pt>
                <c:pt idx="4059">
                  <c:v>9.0490812064965205</c:v>
                </c:pt>
                <c:pt idx="4060">
                  <c:v>8.9736527027027027</c:v>
                </c:pt>
                <c:pt idx="4061">
                  <c:v>8.9957251116071451</c:v>
                </c:pt>
                <c:pt idx="4062">
                  <c:v>8.9694594999999993</c:v>
                </c:pt>
                <c:pt idx="4063">
                  <c:v>8.8829378181818193</c:v>
                </c:pt>
                <c:pt idx="4064">
                  <c:v>8.7561</c:v>
                </c:pt>
                <c:pt idx="4065">
                  <c:v>8.6008100624566275</c:v>
                </c:pt>
                <c:pt idx="4066">
                  <c:v>8.646698630136985</c:v>
                </c:pt>
                <c:pt idx="4067">
                  <c:v>8.6722405405405389</c:v>
                </c:pt>
                <c:pt idx="4068">
                  <c:v>8.5811049733570144</c:v>
                </c:pt>
                <c:pt idx="4069">
                  <c:v>8.6188814126394053</c:v>
                </c:pt>
                <c:pt idx="4070">
                  <c:v>8.5582610389610387</c:v>
                </c:pt>
                <c:pt idx="4071">
                  <c:v>8.61585</c:v>
                </c:pt>
                <c:pt idx="4072">
                  <c:v>8.5184169068203648</c:v>
                </c:pt>
                <c:pt idx="4073">
                  <c:v>8.4776887323943662</c:v>
                </c:pt>
                <c:pt idx="4074">
                  <c:v>8.425514178482068</c:v>
                </c:pt>
                <c:pt idx="4075">
                  <c:v>8.4192141784820684</c:v>
                </c:pt>
                <c:pt idx="4076">
                  <c:v>8.4697730158730167</c:v>
                </c:pt>
                <c:pt idx="4077">
                  <c:v>8.5297910714285727</c:v>
                </c:pt>
                <c:pt idx="4078">
                  <c:v>8.6020306878306876</c:v>
                </c:pt>
                <c:pt idx="4079">
                  <c:v>8.7387082289803235</c:v>
                </c:pt>
                <c:pt idx="4080">
                  <c:v>8.8207195121951205</c:v>
                </c:pt>
                <c:pt idx="4081">
                  <c:v>8.8305837089028447</c:v>
                </c:pt>
                <c:pt idx="4082">
                  <c:v>8.8439183006535949</c:v>
                </c:pt>
                <c:pt idx="4083">
                  <c:v>8.7734345609065159</c:v>
                </c:pt>
                <c:pt idx="4084">
                  <c:v>8.7644714285714294</c:v>
                </c:pt>
                <c:pt idx="4085">
                  <c:v>8.8508118759873611</c:v>
                </c:pt>
                <c:pt idx="4086">
                  <c:v>8.8317000000000014</c:v>
                </c:pt>
                <c:pt idx="4087">
                  <c:v>8.8332868475991653</c:v>
                </c:pt>
                <c:pt idx="4088">
                  <c:v>8.8539975076923092</c:v>
                </c:pt>
                <c:pt idx="4089">
                  <c:v>8.7934803921568623</c:v>
                </c:pt>
                <c:pt idx="4090">
                  <c:v>8.8080776699029144</c:v>
                </c:pt>
                <c:pt idx="4091">
                  <c:v>8.8581287848605577</c:v>
                </c:pt>
                <c:pt idx="4092">
                  <c:v>8.8384</c:v>
                </c:pt>
                <c:pt idx="4093">
                  <c:v>8.8014891472868211</c:v>
                </c:pt>
                <c:pt idx="4094">
                  <c:v>8.8165159827213806</c:v>
                </c:pt>
                <c:pt idx="4095">
                  <c:v>8.762202247191011</c:v>
                </c:pt>
                <c:pt idx="4096">
                  <c:v>8.7886530303030295</c:v>
                </c:pt>
                <c:pt idx="4097">
                  <c:v>8.8510076370757176</c:v>
                </c:pt>
                <c:pt idx="4098">
                  <c:v>8.8974186335403722</c:v>
                </c:pt>
                <c:pt idx="4099">
                  <c:v>8.9028186335403738</c:v>
                </c:pt>
                <c:pt idx="4100">
                  <c:v>8.8793186335403735</c:v>
                </c:pt>
                <c:pt idx="4101">
                  <c:v>8.9134883404255323</c:v>
                </c:pt>
                <c:pt idx="4102">
                  <c:v>8.9001478260869558</c:v>
                </c:pt>
                <c:pt idx="4103">
                  <c:v>8.9355533088848151</c:v>
                </c:pt>
                <c:pt idx="4104">
                  <c:v>9.0420440860215034</c:v>
                </c:pt>
                <c:pt idx="4105">
                  <c:v>9.2407863468634694</c:v>
                </c:pt>
                <c:pt idx="4106">
                  <c:v>9.2454453144733506</c:v>
                </c:pt>
                <c:pt idx="4107">
                  <c:v>9.2728712585034003</c:v>
                </c:pt>
                <c:pt idx="4108">
                  <c:v>9.3559560669456072</c:v>
                </c:pt>
                <c:pt idx="4109">
                  <c:v>9.3160554959785511</c:v>
                </c:pt>
                <c:pt idx="4110">
                  <c:v>9.2313217391304327</c:v>
                </c:pt>
                <c:pt idx="4111">
                  <c:v>9.1602847420417142</c:v>
                </c:pt>
                <c:pt idx="4112">
                  <c:v>9.2403881578947367</c:v>
                </c:pt>
                <c:pt idx="4113">
                  <c:v>9.3011208955223879</c:v>
                </c:pt>
                <c:pt idx="4114">
                  <c:v>9.3276610832497493</c:v>
                </c:pt>
                <c:pt idx="4115">
                  <c:v>9.3813610832497485</c:v>
                </c:pt>
                <c:pt idx="4116">
                  <c:v>9.4660024390243898</c:v>
                </c:pt>
                <c:pt idx="4117">
                  <c:v>9.5374216216216219</c:v>
                </c:pt>
                <c:pt idx="4118">
                  <c:v>9.5260146699266492</c:v>
                </c:pt>
                <c:pt idx="4119">
                  <c:v>9.6432514038876906</c:v>
                </c:pt>
                <c:pt idx="4120">
                  <c:v>9.6161830551989755</c:v>
                </c:pt>
                <c:pt idx="4121">
                  <c:v>9.5914630434782602</c:v>
                </c:pt>
                <c:pt idx="4122">
                  <c:v>9.6584575376884416</c:v>
                </c:pt>
                <c:pt idx="4123">
                  <c:v>9.8238000000000021</c:v>
                </c:pt>
                <c:pt idx="4124">
                  <c:v>9.8105866141732285</c:v>
                </c:pt>
                <c:pt idx="4125">
                  <c:v>9.7483111111111107</c:v>
                </c:pt>
                <c:pt idx="4126">
                  <c:v>9.6119787632221296</c:v>
                </c:pt>
                <c:pt idx="4127">
                  <c:v>9.5090187740746952</c:v>
                </c:pt>
                <c:pt idx="4128">
                  <c:v>9.481612375948627</c:v>
                </c:pt>
                <c:pt idx="4129">
                  <c:v>9.5010542122186479</c:v>
                </c:pt>
                <c:pt idx="4130">
                  <c:v>9.5304542122186486</c:v>
                </c:pt>
                <c:pt idx="4131">
                  <c:v>9.534554212218648</c:v>
                </c:pt>
                <c:pt idx="4132">
                  <c:v>9.5500190899001112</c:v>
                </c:pt>
                <c:pt idx="4133">
                  <c:v>9.5942172413793099</c:v>
                </c:pt>
                <c:pt idx="4134">
                  <c:v>9.5346636039250683</c:v>
                </c:pt>
                <c:pt idx="4135">
                  <c:v>9.4446379876796733</c:v>
                </c:pt>
                <c:pt idx="4136">
                  <c:v>9.3445168042010511</c:v>
                </c:pt>
                <c:pt idx="4137">
                  <c:v>9.2764817122186507</c:v>
                </c:pt>
                <c:pt idx="4138">
                  <c:v>9.1215738119312437</c:v>
                </c:pt>
                <c:pt idx="4139">
                  <c:v>8.9845577943615247</c:v>
                </c:pt>
                <c:pt idx="4140">
                  <c:v>8.9861316017316</c:v>
                </c:pt>
                <c:pt idx="4141">
                  <c:v>8.8827163206871891</c:v>
                </c:pt>
                <c:pt idx="4142">
                  <c:v>8.9517383600376981</c:v>
                </c:pt>
                <c:pt idx="4143">
                  <c:v>9.0263800280308342</c:v>
                </c:pt>
                <c:pt idx="4144">
                  <c:v>9.0360711071107112</c:v>
                </c:pt>
                <c:pt idx="4145">
                  <c:v>8.9211820143884886</c:v>
                </c:pt>
                <c:pt idx="4146">
                  <c:v>8.9144803016369316</c:v>
                </c:pt>
                <c:pt idx="4147">
                  <c:v>8.8811424242424231</c:v>
                </c:pt>
                <c:pt idx="4148">
                  <c:v>8.8660966442953004</c:v>
                </c:pt>
                <c:pt idx="4149">
                  <c:v>8.909766438356165</c:v>
                </c:pt>
                <c:pt idx="4150">
                  <c:v>8.9066756086357355</c:v>
                </c:pt>
                <c:pt idx="4151">
                  <c:v>8.8337819444444428</c:v>
                </c:pt>
                <c:pt idx="4152">
                  <c:v>8.8025458413926518</c:v>
                </c:pt>
                <c:pt idx="4153">
                  <c:v>8.7854671826625399</c:v>
                </c:pt>
                <c:pt idx="4154">
                  <c:v>8.6445742983751845</c:v>
                </c:pt>
                <c:pt idx="4155">
                  <c:v>8.7404728000000009</c:v>
                </c:pt>
                <c:pt idx="4156">
                  <c:v>8.7896350383631709</c:v>
                </c:pt>
                <c:pt idx="4157">
                  <c:v>8.7927729411764695</c:v>
                </c:pt>
                <c:pt idx="4158">
                  <c:v>8.8132729411764696</c:v>
                </c:pt>
                <c:pt idx="4159">
                  <c:v>8.8600666666666665</c:v>
                </c:pt>
                <c:pt idx="4160">
                  <c:v>8.949271391076115</c:v>
                </c:pt>
                <c:pt idx="4161">
                  <c:v>8.8434450625558547</c:v>
                </c:pt>
                <c:pt idx="4162">
                  <c:v>8.8308270616493196</c:v>
                </c:pt>
                <c:pt idx="4163">
                  <c:v>8.806082177931831</c:v>
                </c:pt>
                <c:pt idx="4164">
                  <c:v>8.8463890226628887</c:v>
                </c:pt>
                <c:pt idx="4165">
                  <c:v>8.8989099688473523</c:v>
                </c:pt>
                <c:pt idx="4166">
                  <c:v>8.8748673556843958</c:v>
                </c:pt>
                <c:pt idx="4167">
                  <c:v>8.8517935718440945</c:v>
                </c:pt>
                <c:pt idx="4168">
                  <c:v>8.8325875127942677</c:v>
                </c:pt>
                <c:pt idx="4169">
                  <c:v>8.8222354056902006</c:v>
                </c:pt>
                <c:pt idx="4170">
                  <c:v>8.8439644305772234</c:v>
                </c:pt>
                <c:pt idx="4171">
                  <c:v>8.8685000000000009</c:v>
                </c:pt>
                <c:pt idx="4172">
                  <c:v>8.8585999999999991</c:v>
                </c:pt>
                <c:pt idx="4173">
                  <c:v>8.9117999999999995</c:v>
                </c:pt>
                <c:pt idx="4174">
                  <c:v>8.8946000000000005</c:v>
                </c:pt>
                <c:pt idx="4175">
                  <c:v>8.9477000000000011</c:v>
                </c:pt>
                <c:pt idx="4176">
                  <c:v>8.936399999999999</c:v>
                </c:pt>
                <c:pt idx="4177">
                  <c:v>8.8568000000000016</c:v>
                </c:pt>
                <c:pt idx="4178">
                  <c:v>8.7841999999999985</c:v>
                </c:pt>
                <c:pt idx="4179">
                  <c:v>8.708400000000001</c:v>
                </c:pt>
                <c:pt idx="4180">
                  <c:v>8.6075999999999997</c:v>
                </c:pt>
                <c:pt idx="4181">
                  <c:v>8.599400000000001</c:v>
                </c:pt>
                <c:pt idx="4182">
                  <c:v>8.4923999999999999</c:v>
                </c:pt>
                <c:pt idx="4183">
                  <c:v>8.3826999999999998</c:v>
                </c:pt>
                <c:pt idx="4184">
                  <c:v>8.3711999999999982</c:v>
                </c:pt>
                <c:pt idx="4185">
                  <c:v>8.4298999999999999</c:v>
                </c:pt>
                <c:pt idx="4186">
                  <c:v>8.5098000000000003</c:v>
                </c:pt>
                <c:pt idx="4187">
                  <c:v>8.4303000000000008</c:v>
                </c:pt>
                <c:pt idx="4188">
                  <c:v>8.4676999999999989</c:v>
                </c:pt>
                <c:pt idx="4189">
                  <c:v>8.5256000000000007</c:v>
                </c:pt>
                <c:pt idx="4190">
                  <c:v>8.5684000000000005</c:v>
                </c:pt>
                <c:pt idx="4191">
                  <c:v>8.5056999999999992</c:v>
                </c:pt>
                <c:pt idx="4192">
                  <c:v>8.4877999999999982</c:v>
                </c:pt>
                <c:pt idx="4193">
                  <c:v>8.5093999999999994</c:v>
                </c:pt>
                <c:pt idx="4194">
                  <c:v>8.5456000000000003</c:v>
                </c:pt>
                <c:pt idx="4195">
                  <c:v>8.6000000000000014</c:v>
                </c:pt>
                <c:pt idx="4196">
                  <c:v>8.5975000000000001</c:v>
                </c:pt>
                <c:pt idx="4197">
                  <c:v>8.5325000000000024</c:v>
                </c:pt>
                <c:pt idx="4198">
                  <c:v>8.4238</c:v>
                </c:pt>
                <c:pt idx="4199">
                  <c:v>8.4497999999999998</c:v>
                </c:pt>
                <c:pt idx="4200">
                  <c:v>8.545300000000001</c:v>
                </c:pt>
                <c:pt idx="4201">
                  <c:v>8.6519000000000013</c:v>
                </c:pt>
                <c:pt idx="4202">
                  <c:v>8.6268999999999991</c:v>
                </c:pt>
                <c:pt idx="4203">
                  <c:v>8.6418999999999997</c:v>
                </c:pt>
                <c:pt idx="4204">
                  <c:v>8.7371999999999979</c:v>
                </c:pt>
                <c:pt idx="4205">
                  <c:v>8.7638999999999996</c:v>
                </c:pt>
                <c:pt idx="4206">
                  <c:v>8.7745999999999995</c:v>
                </c:pt>
                <c:pt idx="4207">
                  <c:v>8.8191000000000006</c:v>
                </c:pt>
                <c:pt idx="4208">
                  <c:v>8.8829000000000011</c:v>
                </c:pt>
                <c:pt idx="4209">
                  <c:v>8.958400000000001</c:v>
                </c:pt>
                <c:pt idx="4210">
                  <c:v>8.9985999999999997</c:v>
                </c:pt>
                <c:pt idx="4211">
                  <c:v>9.0769000000000002</c:v>
                </c:pt>
                <c:pt idx="4212">
                  <c:v>9.0075000000000003</c:v>
                </c:pt>
                <c:pt idx="4213">
                  <c:v>9.0056000000000012</c:v>
                </c:pt>
                <c:pt idx="4214">
                  <c:v>9.0222999999999978</c:v>
                </c:pt>
                <c:pt idx="4215">
                  <c:v>9.0077999999999996</c:v>
                </c:pt>
                <c:pt idx="4216">
                  <c:v>9.053799999999999</c:v>
                </c:pt>
                <c:pt idx="4217">
                  <c:v>9.0631000000000004</c:v>
                </c:pt>
                <c:pt idx="4218">
                  <c:v>9.1476000000000006</c:v>
                </c:pt>
                <c:pt idx="4219">
                  <c:v>9.0978999999999992</c:v>
                </c:pt>
                <c:pt idx="4220">
                  <c:v>8.9819000000000013</c:v>
                </c:pt>
                <c:pt idx="4221">
                  <c:v>8.9913000000000007</c:v>
                </c:pt>
                <c:pt idx="4222">
                  <c:v>8.9975000000000005</c:v>
                </c:pt>
                <c:pt idx="4223">
                  <c:v>8.9390000000000001</c:v>
                </c:pt>
                <c:pt idx="4224">
                  <c:v>8.8751999999999995</c:v>
                </c:pt>
                <c:pt idx="4225">
                  <c:v>8.7850999999999999</c:v>
                </c:pt>
                <c:pt idx="4226">
                  <c:v>8.841899999999999</c:v>
                </c:pt>
                <c:pt idx="4227">
                  <c:v>8.8093000000000004</c:v>
                </c:pt>
                <c:pt idx="4228">
                  <c:v>8.8414999999999999</c:v>
                </c:pt>
                <c:pt idx="4229">
                  <c:v>8.7913999999999994</c:v>
                </c:pt>
                <c:pt idx="4230">
                  <c:v>8.7649000000000008</c:v>
                </c:pt>
                <c:pt idx="4231">
                  <c:v>8.7835999999999981</c:v>
                </c:pt>
                <c:pt idx="4232">
                  <c:v>8.7263000000000002</c:v>
                </c:pt>
                <c:pt idx="4233">
                  <c:v>8.6846999999999994</c:v>
                </c:pt>
                <c:pt idx="4234">
                  <c:v>8.6521999999999988</c:v>
                </c:pt>
                <c:pt idx="4235">
                  <c:v>8.6425999999999998</c:v>
                </c:pt>
                <c:pt idx="4236">
                  <c:v>8.6471</c:v>
                </c:pt>
                <c:pt idx="4237">
                  <c:v>8.6449999999999996</c:v>
                </c:pt>
                <c:pt idx="4238">
                  <c:v>8.6164999999999985</c:v>
                </c:pt>
                <c:pt idx="4239">
                  <c:v>8.5948999999999991</c:v>
                </c:pt>
                <c:pt idx="4240">
                  <c:v>8.5815000000000001</c:v>
                </c:pt>
                <c:pt idx="4241">
                  <c:v>8.5296999999999983</c:v>
                </c:pt>
                <c:pt idx="4242">
                  <c:v>8.5006000000000004</c:v>
                </c:pt>
                <c:pt idx="4243">
                  <c:v>8.5161999999999995</c:v>
                </c:pt>
                <c:pt idx="4244">
                  <c:v>8.5161999999999995</c:v>
                </c:pt>
                <c:pt idx="4245">
                  <c:v>8.5570000000000004</c:v>
                </c:pt>
                <c:pt idx="4246">
                  <c:v>8.5555000000000003</c:v>
                </c:pt>
                <c:pt idx="4247">
                  <c:v>8.5649000000000015</c:v>
                </c:pt>
                <c:pt idx="4248">
                  <c:v>8.5239999999999991</c:v>
                </c:pt>
                <c:pt idx="4249">
                  <c:v>8.5248000000000008</c:v>
                </c:pt>
                <c:pt idx="4250">
                  <c:v>8.5858000000000008</c:v>
                </c:pt>
                <c:pt idx="4251">
                  <c:v>8.5803999999999991</c:v>
                </c:pt>
                <c:pt idx="4252">
                  <c:v>8.6023999999999994</c:v>
                </c:pt>
                <c:pt idx="4253">
                  <c:v>8.5596999999999994</c:v>
                </c:pt>
                <c:pt idx="4254">
                  <c:v>8.5350999999999999</c:v>
                </c:pt>
                <c:pt idx="4255">
                  <c:v>8.4815000000000005</c:v>
                </c:pt>
                <c:pt idx="4256">
                  <c:v>8.4649000000000001</c:v>
                </c:pt>
                <c:pt idx="4257">
                  <c:v>8.4328000000000003</c:v>
                </c:pt>
                <c:pt idx="4258">
                  <c:v>8.4960999999999984</c:v>
                </c:pt>
                <c:pt idx="4259">
                  <c:v>8.4666999999999994</c:v>
                </c:pt>
                <c:pt idx="4260">
                  <c:v>8.4666999999999994</c:v>
                </c:pt>
                <c:pt idx="4261">
                  <c:v>8.4503000000000021</c:v>
                </c:pt>
                <c:pt idx="4262">
                  <c:v>8.4161999999999999</c:v>
                </c:pt>
                <c:pt idx="4263">
                  <c:v>8.3620000000000001</c:v>
                </c:pt>
                <c:pt idx="4264">
                  <c:v>8.3647000000000009</c:v>
                </c:pt>
                <c:pt idx="4265">
                  <c:v>8.3818999999999999</c:v>
                </c:pt>
                <c:pt idx="4266">
                  <c:v>8.4101999999999997</c:v>
                </c:pt>
                <c:pt idx="4267">
                  <c:v>8.3963000000000001</c:v>
                </c:pt>
                <c:pt idx="4268">
                  <c:v>8.355500000000001</c:v>
                </c:pt>
                <c:pt idx="4269">
                  <c:v>8.3294999999999995</c:v>
                </c:pt>
                <c:pt idx="4270">
                  <c:v>8.3121000000000009</c:v>
                </c:pt>
                <c:pt idx="4271">
                  <c:v>8.3409999999999993</c:v>
                </c:pt>
                <c:pt idx="4272">
                  <c:v>8.3536999999999999</c:v>
                </c:pt>
                <c:pt idx="4273">
                  <c:v>8.3973999999999993</c:v>
                </c:pt>
                <c:pt idx="4274">
                  <c:v>8.442499999999999</c:v>
                </c:pt>
                <c:pt idx="4275">
                  <c:v>8.4644999999999992</c:v>
                </c:pt>
                <c:pt idx="4276">
                  <c:v>8.4802999999999997</c:v>
                </c:pt>
                <c:pt idx="4277">
                  <c:v>8.4655000000000005</c:v>
                </c:pt>
                <c:pt idx="4278">
                  <c:v>8.5081999999999987</c:v>
                </c:pt>
                <c:pt idx="4279">
                  <c:v>8.4745000000000008</c:v>
                </c:pt>
                <c:pt idx="4280">
                  <c:v>8.4344000000000001</c:v>
                </c:pt>
                <c:pt idx="4281">
                  <c:v>8.416599999999999</c:v>
                </c:pt>
                <c:pt idx="4282">
                  <c:v>8.3933999999999997</c:v>
                </c:pt>
                <c:pt idx="4283">
                  <c:v>8.3602999999999987</c:v>
                </c:pt>
                <c:pt idx="4284">
                  <c:v>8.3316999999999997</c:v>
                </c:pt>
                <c:pt idx="4285">
                  <c:v>8.2942999999999998</c:v>
                </c:pt>
                <c:pt idx="4286">
                  <c:v>8.2367000000000008</c:v>
                </c:pt>
                <c:pt idx="4287">
                  <c:v>8.2446000000000002</c:v>
                </c:pt>
                <c:pt idx="4288">
                  <c:v>8.1966000000000001</c:v>
                </c:pt>
                <c:pt idx="4289">
                  <c:v>8.1630000000000003</c:v>
                </c:pt>
                <c:pt idx="4290">
                  <c:v>8.1357999999999997</c:v>
                </c:pt>
                <c:pt idx="4291">
                  <c:v>8.1474000000000011</c:v>
                </c:pt>
                <c:pt idx="4292">
                  <c:v>8.1159999999999997</c:v>
                </c:pt>
                <c:pt idx="4293">
                  <c:v>8.1406000000000009</c:v>
                </c:pt>
                <c:pt idx="4294">
                  <c:v>8.1433999999999997</c:v>
                </c:pt>
                <c:pt idx="4295">
                  <c:v>8.1501000000000001</c:v>
                </c:pt>
                <c:pt idx="4296">
                  <c:v>8.1364000000000001</c:v>
                </c:pt>
                <c:pt idx="4297">
                  <c:v>8.0813000000000006</c:v>
                </c:pt>
                <c:pt idx="4298">
                  <c:v>8.0911000000000008</c:v>
                </c:pt>
                <c:pt idx="4299">
                  <c:v>8.0592000000000006</c:v>
                </c:pt>
                <c:pt idx="4300">
                  <c:v>8.0036999999999985</c:v>
                </c:pt>
                <c:pt idx="4301">
                  <c:v>7.9992999999999999</c:v>
                </c:pt>
                <c:pt idx="4302">
                  <c:v>7.9896000000000003</c:v>
                </c:pt>
                <c:pt idx="4303">
                  <c:v>8.0025999999999993</c:v>
                </c:pt>
                <c:pt idx="4304">
                  <c:v>7.9632000000000005</c:v>
                </c:pt>
                <c:pt idx="4305">
                  <c:v>7.9317000000000011</c:v>
                </c:pt>
                <c:pt idx="4306">
                  <c:v>7.9438000000000004</c:v>
                </c:pt>
                <c:pt idx="4307">
                  <c:v>7.9504000000000019</c:v>
                </c:pt>
                <c:pt idx="4308">
                  <c:v>8.041599999999999</c:v>
                </c:pt>
                <c:pt idx="4309">
                  <c:v>8.0719000000000012</c:v>
                </c:pt>
                <c:pt idx="4310">
                  <c:v>8.0556000000000001</c:v>
                </c:pt>
                <c:pt idx="4311">
                  <c:v>7.996599999999999</c:v>
                </c:pt>
                <c:pt idx="4312">
                  <c:v>7.9412000000000003</c:v>
                </c:pt>
                <c:pt idx="4313">
                  <c:v>7.8848999999999991</c:v>
                </c:pt>
                <c:pt idx="4314">
                  <c:v>7.9276999999999997</c:v>
                </c:pt>
                <c:pt idx="4315">
                  <c:v>7.9015999999999993</c:v>
                </c:pt>
                <c:pt idx="4316">
                  <c:v>7.8698000000000006</c:v>
                </c:pt>
                <c:pt idx="4317">
                  <c:v>7.8994999999999989</c:v>
                </c:pt>
                <c:pt idx="4318">
                  <c:v>7.9509999999999987</c:v>
                </c:pt>
                <c:pt idx="4319">
                  <c:v>7.9575000000000005</c:v>
                </c:pt>
                <c:pt idx="4320">
                  <c:v>7.9735000000000014</c:v>
                </c:pt>
                <c:pt idx="4321">
                  <c:v>7.9754000000000005</c:v>
                </c:pt>
                <c:pt idx="4322">
                  <c:v>7.9818000000000016</c:v>
                </c:pt>
                <c:pt idx="4323">
                  <c:v>8.0045999999999999</c:v>
                </c:pt>
                <c:pt idx="4324">
                  <c:v>8.0070000000000014</c:v>
                </c:pt>
                <c:pt idx="4325">
                  <c:v>7.9512999999999989</c:v>
                </c:pt>
                <c:pt idx="4326">
                  <c:v>7.996599999999999</c:v>
                </c:pt>
                <c:pt idx="4327">
                  <c:v>8.0285000000000011</c:v>
                </c:pt>
                <c:pt idx="4328">
                  <c:v>8.1243999999999996</c:v>
                </c:pt>
                <c:pt idx="4329">
                  <c:v>8.1006999999999998</c:v>
                </c:pt>
                <c:pt idx="4330">
                  <c:v>8.1065999999999985</c:v>
                </c:pt>
                <c:pt idx="4331">
                  <c:v>8.0556999999999999</c:v>
                </c:pt>
                <c:pt idx="4332">
                  <c:v>8.0616000000000003</c:v>
                </c:pt>
                <c:pt idx="4333">
                  <c:v>8.0321999999999996</c:v>
                </c:pt>
                <c:pt idx="4334">
                  <c:v>8.0751000000000008</c:v>
                </c:pt>
                <c:pt idx="4335">
                  <c:v>8.1348999999999982</c:v>
                </c:pt>
                <c:pt idx="4336">
                  <c:v>8.1706000000000003</c:v>
                </c:pt>
                <c:pt idx="4337">
                  <c:v>8.1890999999999998</c:v>
                </c:pt>
                <c:pt idx="4338">
                  <c:v>8.2845000000000013</c:v>
                </c:pt>
                <c:pt idx="4339">
                  <c:v>8.3074000000000012</c:v>
                </c:pt>
                <c:pt idx="4340">
                  <c:v>8.390900000000002</c:v>
                </c:pt>
                <c:pt idx="4341">
                  <c:v>8.3901000000000003</c:v>
                </c:pt>
                <c:pt idx="4342">
                  <c:v>8.269400000000001</c:v>
                </c:pt>
                <c:pt idx="4343">
                  <c:v>8.2082999999999995</c:v>
                </c:pt>
                <c:pt idx="4344">
                  <c:v>8.2158999999999995</c:v>
                </c:pt>
                <c:pt idx="4345">
                  <c:v>8.1853999999999996</c:v>
                </c:pt>
                <c:pt idx="4346">
                  <c:v>8.1472999999999995</c:v>
                </c:pt>
                <c:pt idx="4347">
                  <c:v>8.1570999999999998</c:v>
                </c:pt>
                <c:pt idx="4348">
                  <c:v>8.1496999999999993</c:v>
                </c:pt>
                <c:pt idx="4349">
                  <c:v>8.1696000000000009</c:v>
                </c:pt>
                <c:pt idx="4350">
                  <c:v>8.2004000000000001</c:v>
                </c:pt>
                <c:pt idx="4351">
                  <c:v>8.2643000000000004</c:v>
                </c:pt>
                <c:pt idx="4352">
                  <c:v>8.3178999999999998</c:v>
                </c:pt>
                <c:pt idx="4353">
                  <c:v>8.3112000000000013</c:v>
                </c:pt>
                <c:pt idx="4354">
                  <c:v>8.2785000000000011</c:v>
                </c:pt>
                <c:pt idx="4355">
                  <c:v>8.3148</c:v>
                </c:pt>
                <c:pt idx="4356">
                  <c:v>8.3148</c:v>
                </c:pt>
                <c:pt idx="4357">
                  <c:v>8.2896000000000001</c:v>
                </c:pt>
                <c:pt idx="4358">
                  <c:v>8.2666999999999984</c:v>
                </c:pt>
                <c:pt idx="4359">
                  <c:v>8.3082000000000011</c:v>
                </c:pt>
                <c:pt idx="4360">
                  <c:v>8.3187999999999995</c:v>
                </c:pt>
                <c:pt idx="4361">
                  <c:v>8.3542000000000005</c:v>
                </c:pt>
                <c:pt idx="4362">
                  <c:v>8.3635000000000002</c:v>
                </c:pt>
                <c:pt idx="4363">
                  <c:v>8.4422999999999995</c:v>
                </c:pt>
                <c:pt idx="4364">
                  <c:v>8.4659999999999993</c:v>
                </c:pt>
                <c:pt idx="4365">
                  <c:v>8.5313999999999997</c:v>
                </c:pt>
                <c:pt idx="4366">
                  <c:v>8.6585999999999999</c:v>
                </c:pt>
                <c:pt idx="4367">
                  <c:v>8.7421000000000006</c:v>
                </c:pt>
                <c:pt idx="4368">
                  <c:v>8.7913999999999994</c:v>
                </c:pt>
                <c:pt idx="4369">
                  <c:v>8.6885999999999974</c:v>
                </c:pt>
                <c:pt idx="4370">
                  <c:v>8.7232000000000003</c:v>
                </c:pt>
                <c:pt idx="4371">
                  <c:v>8.8261000000000003</c:v>
                </c:pt>
                <c:pt idx="4372">
                  <c:v>8.831999999999999</c:v>
                </c:pt>
                <c:pt idx="4373">
                  <c:v>8.8488000000000007</c:v>
                </c:pt>
                <c:pt idx="4374">
                  <c:v>8.865499999999999</c:v>
                </c:pt>
                <c:pt idx="4375">
                  <c:v>8.8500999999999994</c:v>
                </c:pt>
                <c:pt idx="4376">
                  <c:v>8.7431999999999999</c:v>
                </c:pt>
                <c:pt idx="4377">
                  <c:v>8.6384000000000007</c:v>
                </c:pt>
                <c:pt idx="4378">
                  <c:v>8.6516000000000002</c:v>
                </c:pt>
                <c:pt idx="4379">
                  <c:v>8.6875999999999998</c:v>
                </c:pt>
                <c:pt idx="4380">
                  <c:v>8.6769999999999996</c:v>
                </c:pt>
                <c:pt idx="4381">
                  <c:v>8.7296000000000014</c:v>
                </c:pt>
                <c:pt idx="4382">
                  <c:v>8.7853999999999992</c:v>
                </c:pt>
                <c:pt idx="4383">
                  <c:v>8.8392999999999997</c:v>
                </c:pt>
                <c:pt idx="4384">
                  <c:v>8.8567</c:v>
                </c:pt>
                <c:pt idx="4385">
                  <c:v>8.8620000000000001</c:v>
                </c:pt>
                <c:pt idx="4386">
                  <c:v>8.8531999999999993</c:v>
                </c:pt>
                <c:pt idx="4387">
                  <c:v>8.8966000000000012</c:v>
                </c:pt>
                <c:pt idx="4388">
                  <c:v>8.8302999999999994</c:v>
                </c:pt>
                <c:pt idx="4389">
                  <c:v>8.8298000000000005</c:v>
                </c:pt>
                <c:pt idx="4390">
                  <c:v>8.8458000000000006</c:v>
                </c:pt>
                <c:pt idx="4391">
                  <c:v>8.7986000000000004</c:v>
                </c:pt>
                <c:pt idx="4392">
                  <c:v>8.7408000000000001</c:v>
                </c:pt>
                <c:pt idx="4393">
                  <c:v>8.6160000000000014</c:v>
                </c:pt>
                <c:pt idx="4394">
                  <c:v>8.4633000000000003</c:v>
                </c:pt>
                <c:pt idx="4395">
                  <c:v>8.4946999999999999</c:v>
                </c:pt>
                <c:pt idx="4396">
                  <c:v>8.4449000000000005</c:v>
                </c:pt>
                <c:pt idx="4397">
                  <c:v>8.3980999999999995</c:v>
                </c:pt>
                <c:pt idx="4398">
                  <c:v>8.4107000000000003</c:v>
                </c:pt>
                <c:pt idx="4399">
                  <c:v>8.4358000000000004</c:v>
                </c:pt>
                <c:pt idx="4400">
                  <c:v>8.4611999999999998</c:v>
                </c:pt>
                <c:pt idx="4401">
                  <c:v>8.3521000000000001</c:v>
                </c:pt>
                <c:pt idx="4402">
                  <c:v>8.3062000000000005</c:v>
                </c:pt>
                <c:pt idx="4403">
                  <c:v>8.23</c:v>
                </c:pt>
                <c:pt idx="4404">
                  <c:v>8.2382000000000009</c:v>
                </c:pt>
                <c:pt idx="4405">
                  <c:v>8.2144999999999992</c:v>
                </c:pt>
                <c:pt idx="4406">
                  <c:v>8.1790000000000003</c:v>
                </c:pt>
                <c:pt idx="4407">
                  <c:v>8.220699999999999</c:v>
                </c:pt>
                <c:pt idx="4408">
                  <c:v>8.2500999999999998</c:v>
                </c:pt>
                <c:pt idx="4409">
                  <c:v>8.3018999999999998</c:v>
                </c:pt>
                <c:pt idx="4410">
                  <c:v>8.2737999999999996</c:v>
                </c:pt>
                <c:pt idx="4411">
                  <c:v>8.2214999999999989</c:v>
                </c:pt>
                <c:pt idx="4412">
                  <c:v>8.1402999999999999</c:v>
                </c:pt>
                <c:pt idx="4413">
                  <c:v>8.1864999999999988</c:v>
                </c:pt>
                <c:pt idx="4414">
                  <c:v>8.1429000000000009</c:v>
                </c:pt>
                <c:pt idx="4415">
                  <c:v>8.1470000000000002</c:v>
                </c:pt>
                <c:pt idx="4416">
                  <c:v>8.1524999999999999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38-494E-B8F2-47734FC1699C}"/>
            </c:ext>
          </c:extLst>
        </c:ser>
        <c:ser>
          <c:idx val="2"/>
          <c:order val="2"/>
          <c:tx>
            <c:strRef>
              <c:f>Gráfico!$C$2</c:f>
              <c:strCache>
                <c:ptCount val="1"/>
                <c:pt idx="0">
                  <c:v>EE.UU.</c:v>
                </c:pt>
              </c:strCache>
            </c:strRef>
          </c:tx>
          <c:spPr>
            <a:ln w="22225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Gráfico!$AD$3:$AD$9993</c:f>
              <c:numCache>
                <c:formatCode>m/d/yyyy</c:formatCode>
                <c:ptCount val="9991"/>
                <c:pt idx="0">
                  <c:v>39083</c:v>
                </c:pt>
                <c:pt idx="1">
                  <c:v>39084</c:v>
                </c:pt>
                <c:pt idx="2">
                  <c:v>39085</c:v>
                </c:pt>
                <c:pt idx="3">
                  <c:v>39086</c:v>
                </c:pt>
                <c:pt idx="4">
                  <c:v>39087</c:v>
                </c:pt>
                <c:pt idx="5">
                  <c:v>39090</c:v>
                </c:pt>
                <c:pt idx="6">
                  <c:v>39091</c:v>
                </c:pt>
                <c:pt idx="7">
                  <c:v>39092</c:v>
                </c:pt>
                <c:pt idx="8">
                  <c:v>39093</c:v>
                </c:pt>
                <c:pt idx="9">
                  <c:v>39094</c:v>
                </c:pt>
                <c:pt idx="10">
                  <c:v>39097</c:v>
                </c:pt>
                <c:pt idx="11">
                  <c:v>39098</c:v>
                </c:pt>
                <c:pt idx="12">
                  <c:v>39099</c:v>
                </c:pt>
                <c:pt idx="13">
                  <c:v>39100</c:v>
                </c:pt>
                <c:pt idx="14">
                  <c:v>39101</c:v>
                </c:pt>
                <c:pt idx="15">
                  <c:v>39104</c:v>
                </c:pt>
                <c:pt idx="16">
                  <c:v>39105</c:v>
                </c:pt>
                <c:pt idx="17">
                  <c:v>39106</c:v>
                </c:pt>
                <c:pt idx="18">
                  <c:v>39107</c:v>
                </c:pt>
                <c:pt idx="19">
                  <c:v>39108</c:v>
                </c:pt>
                <c:pt idx="20">
                  <c:v>39111</c:v>
                </c:pt>
                <c:pt idx="21">
                  <c:v>39112</c:v>
                </c:pt>
                <c:pt idx="22">
                  <c:v>39113</c:v>
                </c:pt>
                <c:pt idx="23">
                  <c:v>39114</c:v>
                </c:pt>
                <c:pt idx="24">
                  <c:v>39115</c:v>
                </c:pt>
                <c:pt idx="25">
                  <c:v>39118</c:v>
                </c:pt>
                <c:pt idx="26">
                  <c:v>39119</c:v>
                </c:pt>
                <c:pt idx="27">
                  <c:v>39120</c:v>
                </c:pt>
                <c:pt idx="28">
                  <c:v>39121</c:v>
                </c:pt>
                <c:pt idx="29">
                  <c:v>39122</c:v>
                </c:pt>
                <c:pt idx="30">
                  <c:v>39125</c:v>
                </c:pt>
                <c:pt idx="31">
                  <c:v>39126</c:v>
                </c:pt>
                <c:pt idx="32">
                  <c:v>39127</c:v>
                </c:pt>
                <c:pt idx="33">
                  <c:v>39128</c:v>
                </c:pt>
                <c:pt idx="34">
                  <c:v>39129</c:v>
                </c:pt>
                <c:pt idx="35">
                  <c:v>39132</c:v>
                </c:pt>
                <c:pt idx="36">
                  <c:v>39133</c:v>
                </c:pt>
                <c:pt idx="37">
                  <c:v>39134</c:v>
                </c:pt>
                <c:pt idx="38">
                  <c:v>39135</c:v>
                </c:pt>
                <c:pt idx="39">
                  <c:v>39136</c:v>
                </c:pt>
                <c:pt idx="40">
                  <c:v>39139</c:v>
                </c:pt>
                <c:pt idx="41">
                  <c:v>39140</c:v>
                </c:pt>
                <c:pt idx="42">
                  <c:v>39141</c:v>
                </c:pt>
                <c:pt idx="43">
                  <c:v>39142</c:v>
                </c:pt>
                <c:pt idx="44">
                  <c:v>39143</c:v>
                </c:pt>
                <c:pt idx="45">
                  <c:v>39146</c:v>
                </c:pt>
                <c:pt idx="46">
                  <c:v>39147</c:v>
                </c:pt>
                <c:pt idx="47">
                  <c:v>39148</c:v>
                </c:pt>
                <c:pt idx="48">
                  <c:v>39149</c:v>
                </c:pt>
                <c:pt idx="49">
                  <c:v>39150</c:v>
                </c:pt>
                <c:pt idx="50">
                  <c:v>39153</c:v>
                </c:pt>
                <c:pt idx="51">
                  <c:v>39154</c:v>
                </c:pt>
                <c:pt idx="52">
                  <c:v>39155</c:v>
                </c:pt>
                <c:pt idx="53">
                  <c:v>39156</c:v>
                </c:pt>
                <c:pt idx="54">
                  <c:v>39157</c:v>
                </c:pt>
                <c:pt idx="55">
                  <c:v>39160</c:v>
                </c:pt>
                <c:pt idx="56">
                  <c:v>39161</c:v>
                </c:pt>
                <c:pt idx="57">
                  <c:v>39162</c:v>
                </c:pt>
                <c:pt idx="58">
                  <c:v>39163</c:v>
                </c:pt>
                <c:pt idx="59">
                  <c:v>39164</c:v>
                </c:pt>
                <c:pt idx="60">
                  <c:v>39167</c:v>
                </c:pt>
                <c:pt idx="61">
                  <c:v>39168</c:v>
                </c:pt>
                <c:pt idx="62">
                  <c:v>39169</c:v>
                </c:pt>
                <c:pt idx="63">
                  <c:v>39170</c:v>
                </c:pt>
                <c:pt idx="64">
                  <c:v>39171</c:v>
                </c:pt>
                <c:pt idx="65">
                  <c:v>39174</c:v>
                </c:pt>
                <c:pt idx="66">
                  <c:v>39175</c:v>
                </c:pt>
                <c:pt idx="67">
                  <c:v>39176</c:v>
                </c:pt>
                <c:pt idx="68">
                  <c:v>39177</c:v>
                </c:pt>
                <c:pt idx="69">
                  <c:v>39178</c:v>
                </c:pt>
                <c:pt idx="70">
                  <c:v>39181</c:v>
                </c:pt>
                <c:pt idx="71">
                  <c:v>39182</c:v>
                </c:pt>
                <c:pt idx="72">
                  <c:v>39183</c:v>
                </c:pt>
                <c:pt idx="73">
                  <c:v>39184</c:v>
                </c:pt>
                <c:pt idx="74">
                  <c:v>39185</c:v>
                </c:pt>
                <c:pt idx="75">
                  <c:v>39188</c:v>
                </c:pt>
                <c:pt idx="76">
                  <c:v>39189</c:v>
                </c:pt>
                <c:pt idx="77">
                  <c:v>39190</c:v>
                </c:pt>
                <c:pt idx="78">
                  <c:v>39191</c:v>
                </c:pt>
                <c:pt idx="79">
                  <c:v>39192</c:v>
                </c:pt>
                <c:pt idx="80">
                  <c:v>39195</c:v>
                </c:pt>
                <c:pt idx="81">
                  <c:v>39196</c:v>
                </c:pt>
                <c:pt idx="82">
                  <c:v>39197</c:v>
                </c:pt>
                <c:pt idx="83">
                  <c:v>39198</c:v>
                </c:pt>
                <c:pt idx="84">
                  <c:v>39199</c:v>
                </c:pt>
                <c:pt idx="85">
                  <c:v>39202</c:v>
                </c:pt>
                <c:pt idx="86">
                  <c:v>39203</c:v>
                </c:pt>
                <c:pt idx="87">
                  <c:v>39204</c:v>
                </c:pt>
                <c:pt idx="88">
                  <c:v>39205</c:v>
                </c:pt>
                <c:pt idx="89">
                  <c:v>39206</c:v>
                </c:pt>
                <c:pt idx="90">
                  <c:v>39209</c:v>
                </c:pt>
                <c:pt idx="91">
                  <c:v>39210</c:v>
                </c:pt>
                <c:pt idx="92">
                  <c:v>39211</c:v>
                </c:pt>
                <c:pt idx="93">
                  <c:v>39212</c:v>
                </c:pt>
                <c:pt idx="94">
                  <c:v>39213</c:v>
                </c:pt>
                <c:pt idx="95">
                  <c:v>39216</c:v>
                </c:pt>
                <c:pt idx="96">
                  <c:v>39217</c:v>
                </c:pt>
                <c:pt idx="97">
                  <c:v>39218</c:v>
                </c:pt>
                <c:pt idx="98">
                  <c:v>39219</c:v>
                </c:pt>
                <c:pt idx="99">
                  <c:v>39220</c:v>
                </c:pt>
                <c:pt idx="100">
                  <c:v>39223</c:v>
                </c:pt>
                <c:pt idx="101">
                  <c:v>39224</c:v>
                </c:pt>
                <c:pt idx="102">
                  <c:v>39225</c:v>
                </c:pt>
                <c:pt idx="103">
                  <c:v>39226</c:v>
                </c:pt>
                <c:pt idx="104">
                  <c:v>39227</c:v>
                </c:pt>
                <c:pt idx="105">
                  <c:v>39230</c:v>
                </c:pt>
                <c:pt idx="106">
                  <c:v>39231</c:v>
                </c:pt>
                <c:pt idx="107">
                  <c:v>39232</c:v>
                </c:pt>
                <c:pt idx="108">
                  <c:v>39233</c:v>
                </c:pt>
                <c:pt idx="109">
                  <c:v>39234</c:v>
                </c:pt>
                <c:pt idx="110">
                  <c:v>39237</c:v>
                </c:pt>
                <c:pt idx="111">
                  <c:v>39238</c:v>
                </c:pt>
                <c:pt idx="112">
                  <c:v>39239</c:v>
                </c:pt>
                <c:pt idx="113">
                  <c:v>39240</c:v>
                </c:pt>
                <c:pt idx="114">
                  <c:v>39241</c:v>
                </c:pt>
                <c:pt idx="115">
                  <c:v>39244</c:v>
                </c:pt>
                <c:pt idx="116">
                  <c:v>39245</c:v>
                </c:pt>
                <c:pt idx="117">
                  <c:v>39246</c:v>
                </c:pt>
                <c:pt idx="118">
                  <c:v>39247</c:v>
                </c:pt>
                <c:pt idx="119">
                  <c:v>39248</c:v>
                </c:pt>
                <c:pt idx="120">
                  <c:v>39251</c:v>
                </c:pt>
                <c:pt idx="121">
                  <c:v>39252</c:v>
                </c:pt>
                <c:pt idx="122">
                  <c:v>39253</c:v>
                </c:pt>
                <c:pt idx="123">
                  <c:v>39254</c:v>
                </c:pt>
                <c:pt idx="124">
                  <c:v>39255</c:v>
                </c:pt>
                <c:pt idx="125">
                  <c:v>39258</c:v>
                </c:pt>
                <c:pt idx="126">
                  <c:v>39259</c:v>
                </c:pt>
                <c:pt idx="127">
                  <c:v>39260</c:v>
                </c:pt>
                <c:pt idx="128">
                  <c:v>39261</c:v>
                </c:pt>
                <c:pt idx="129">
                  <c:v>39262</c:v>
                </c:pt>
                <c:pt idx="130">
                  <c:v>39265</c:v>
                </c:pt>
                <c:pt idx="131">
                  <c:v>39266</c:v>
                </c:pt>
                <c:pt idx="132">
                  <c:v>39267</c:v>
                </c:pt>
                <c:pt idx="133">
                  <c:v>39268</c:v>
                </c:pt>
                <c:pt idx="134">
                  <c:v>39269</c:v>
                </c:pt>
                <c:pt idx="135">
                  <c:v>39272</c:v>
                </c:pt>
                <c:pt idx="136">
                  <c:v>39273</c:v>
                </c:pt>
                <c:pt idx="137">
                  <c:v>39274</c:v>
                </c:pt>
                <c:pt idx="138">
                  <c:v>39275</c:v>
                </c:pt>
                <c:pt idx="139">
                  <c:v>39276</c:v>
                </c:pt>
                <c:pt idx="140">
                  <c:v>39279</c:v>
                </c:pt>
                <c:pt idx="141">
                  <c:v>39280</c:v>
                </c:pt>
                <c:pt idx="142">
                  <c:v>39281</c:v>
                </c:pt>
                <c:pt idx="143">
                  <c:v>39282</c:v>
                </c:pt>
                <c:pt idx="144">
                  <c:v>39283</c:v>
                </c:pt>
                <c:pt idx="145">
                  <c:v>39286</c:v>
                </c:pt>
                <c:pt idx="146">
                  <c:v>39287</c:v>
                </c:pt>
                <c:pt idx="147">
                  <c:v>39288</c:v>
                </c:pt>
                <c:pt idx="148">
                  <c:v>39289</c:v>
                </c:pt>
                <c:pt idx="149">
                  <c:v>39290</c:v>
                </c:pt>
                <c:pt idx="150">
                  <c:v>39293</c:v>
                </c:pt>
                <c:pt idx="151">
                  <c:v>39294</c:v>
                </c:pt>
                <c:pt idx="152">
                  <c:v>39295</c:v>
                </c:pt>
                <c:pt idx="153">
                  <c:v>39296</c:v>
                </c:pt>
                <c:pt idx="154">
                  <c:v>39297</c:v>
                </c:pt>
                <c:pt idx="155">
                  <c:v>39300</c:v>
                </c:pt>
                <c:pt idx="156">
                  <c:v>39301</c:v>
                </c:pt>
                <c:pt idx="157">
                  <c:v>39302</c:v>
                </c:pt>
                <c:pt idx="158">
                  <c:v>39303</c:v>
                </c:pt>
                <c:pt idx="159">
                  <c:v>39304</c:v>
                </c:pt>
                <c:pt idx="160">
                  <c:v>39307</c:v>
                </c:pt>
                <c:pt idx="161">
                  <c:v>39308</c:v>
                </c:pt>
                <c:pt idx="162">
                  <c:v>39309</c:v>
                </c:pt>
                <c:pt idx="163">
                  <c:v>39310</c:v>
                </c:pt>
                <c:pt idx="164">
                  <c:v>39311</c:v>
                </c:pt>
                <c:pt idx="165">
                  <c:v>39314</c:v>
                </c:pt>
                <c:pt idx="166">
                  <c:v>39315</c:v>
                </c:pt>
                <c:pt idx="167">
                  <c:v>39316</c:v>
                </c:pt>
                <c:pt idx="168">
                  <c:v>39317</c:v>
                </c:pt>
                <c:pt idx="169">
                  <c:v>39318</c:v>
                </c:pt>
                <c:pt idx="170">
                  <c:v>39321</c:v>
                </c:pt>
                <c:pt idx="171">
                  <c:v>39322</c:v>
                </c:pt>
                <c:pt idx="172">
                  <c:v>39323</c:v>
                </c:pt>
                <c:pt idx="173">
                  <c:v>39324</c:v>
                </c:pt>
                <c:pt idx="174">
                  <c:v>39325</c:v>
                </c:pt>
                <c:pt idx="175">
                  <c:v>39328</c:v>
                </c:pt>
                <c:pt idx="176">
                  <c:v>39329</c:v>
                </c:pt>
                <c:pt idx="177">
                  <c:v>39330</c:v>
                </c:pt>
                <c:pt idx="178">
                  <c:v>39331</c:v>
                </c:pt>
                <c:pt idx="179">
                  <c:v>39332</c:v>
                </c:pt>
                <c:pt idx="180">
                  <c:v>39335</c:v>
                </c:pt>
                <c:pt idx="181">
                  <c:v>39336</c:v>
                </c:pt>
                <c:pt idx="182">
                  <c:v>39337</c:v>
                </c:pt>
                <c:pt idx="183">
                  <c:v>39338</c:v>
                </c:pt>
                <c:pt idx="184">
                  <c:v>39339</c:v>
                </c:pt>
                <c:pt idx="185">
                  <c:v>39342</c:v>
                </c:pt>
                <c:pt idx="186">
                  <c:v>39343</c:v>
                </c:pt>
                <c:pt idx="187">
                  <c:v>39344</c:v>
                </c:pt>
                <c:pt idx="188">
                  <c:v>39345</c:v>
                </c:pt>
                <c:pt idx="189">
                  <c:v>39346</c:v>
                </c:pt>
                <c:pt idx="190">
                  <c:v>39349</c:v>
                </c:pt>
                <c:pt idx="191">
                  <c:v>39350</c:v>
                </c:pt>
                <c:pt idx="192">
                  <c:v>39351</c:v>
                </c:pt>
                <c:pt idx="193">
                  <c:v>39352</c:v>
                </c:pt>
                <c:pt idx="194">
                  <c:v>39353</c:v>
                </c:pt>
                <c:pt idx="195">
                  <c:v>39356</c:v>
                </c:pt>
                <c:pt idx="196">
                  <c:v>39357</c:v>
                </c:pt>
                <c:pt idx="197">
                  <c:v>39358</c:v>
                </c:pt>
                <c:pt idx="198">
                  <c:v>39359</c:v>
                </c:pt>
                <c:pt idx="199">
                  <c:v>39360</c:v>
                </c:pt>
                <c:pt idx="200">
                  <c:v>39363</c:v>
                </c:pt>
                <c:pt idx="201">
                  <c:v>39364</c:v>
                </c:pt>
                <c:pt idx="202">
                  <c:v>39365</c:v>
                </c:pt>
                <c:pt idx="203">
                  <c:v>39366</c:v>
                </c:pt>
                <c:pt idx="204">
                  <c:v>39367</c:v>
                </c:pt>
                <c:pt idx="205">
                  <c:v>39370</c:v>
                </c:pt>
                <c:pt idx="206">
                  <c:v>39371</c:v>
                </c:pt>
                <c:pt idx="207">
                  <c:v>39372</c:v>
                </c:pt>
                <c:pt idx="208">
                  <c:v>39373</c:v>
                </c:pt>
                <c:pt idx="209">
                  <c:v>39374</c:v>
                </c:pt>
                <c:pt idx="210">
                  <c:v>39377</c:v>
                </c:pt>
                <c:pt idx="211">
                  <c:v>39378</c:v>
                </c:pt>
                <c:pt idx="212">
                  <c:v>39379</c:v>
                </c:pt>
                <c:pt idx="213">
                  <c:v>39380</c:v>
                </c:pt>
                <c:pt idx="214">
                  <c:v>39381</c:v>
                </c:pt>
                <c:pt idx="215">
                  <c:v>39384</c:v>
                </c:pt>
                <c:pt idx="216">
                  <c:v>39385</c:v>
                </c:pt>
                <c:pt idx="217">
                  <c:v>39386</c:v>
                </c:pt>
                <c:pt idx="218">
                  <c:v>39387</c:v>
                </c:pt>
                <c:pt idx="219">
                  <c:v>39388</c:v>
                </c:pt>
                <c:pt idx="220">
                  <c:v>39391</c:v>
                </c:pt>
                <c:pt idx="221">
                  <c:v>39392</c:v>
                </c:pt>
                <c:pt idx="222">
                  <c:v>39393</c:v>
                </c:pt>
                <c:pt idx="223">
                  <c:v>39394</c:v>
                </c:pt>
                <c:pt idx="224">
                  <c:v>39395</c:v>
                </c:pt>
                <c:pt idx="225">
                  <c:v>39398</c:v>
                </c:pt>
                <c:pt idx="226">
                  <c:v>39399</c:v>
                </c:pt>
                <c:pt idx="227">
                  <c:v>39400</c:v>
                </c:pt>
                <c:pt idx="228">
                  <c:v>39401</c:v>
                </c:pt>
                <c:pt idx="229">
                  <c:v>39402</c:v>
                </c:pt>
                <c:pt idx="230">
                  <c:v>39405</c:v>
                </c:pt>
                <c:pt idx="231">
                  <c:v>39406</c:v>
                </c:pt>
                <c:pt idx="232">
                  <c:v>39407</c:v>
                </c:pt>
                <c:pt idx="233">
                  <c:v>39408</c:v>
                </c:pt>
                <c:pt idx="234">
                  <c:v>39409</c:v>
                </c:pt>
                <c:pt idx="235">
                  <c:v>39412</c:v>
                </c:pt>
                <c:pt idx="236">
                  <c:v>39413</c:v>
                </c:pt>
                <c:pt idx="237">
                  <c:v>39414</c:v>
                </c:pt>
                <c:pt idx="238">
                  <c:v>39415</c:v>
                </c:pt>
                <c:pt idx="239">
                  <c:v>39416</c:v>
                </c:pt>
                <c:pt idx="240">
                  <c:v>39419</c:v>
                </c:pt>
                <c:pt idx="241">
                  <c:v>39420</c:v>
                </c:pt>
                <c:pt idx="242">
                  <c:v>39421</c:v>
                </c:pt>
                <c:pt idx="243">
                  <c:v>39422</c:v>
                </c:pt>
                <c:pt idx="244">
                  <c:v>39423</c:v>
                </c:pt>
                <c:pt idx="245">
                  <c:v>39426</c:v>
                </c:pt>
                <c:pt idx="246">
                  <c:v>39427</c:v>
                </c:pt>
                <c:pt idx="247">
                  <c:v>39428</c:v>
                </c:pt>
                <c:pt idx="248">
                  <c:v>39429</c:v>
                </c:pt>
                <c:pt idx="249">
                  <c:v>39430</c:v>
                </c:pt>
                <c:pt idx="250">
                  <c:v>39433</c:v>
                </c:pt>
                <c:pt idx="251">
                  <c:v>39434</c:v>
                </c:pt>
                <c:pt idx="252">
                  <c:v>39435</c:v>
                </c:pt>
                <c:pt idx="253">
                  <c:v>39436</c:v>
                </c:pt>
                <c:pt idx="254">
                  <c:v>39437</c:v>
                </c:pt>
                <c:pt idx="255">
                  <c:v>39440</c:v>
                </c:pt>
                <c:pt idx="256">
                  <c:v>39441</c:v>
                </c:pt>
                <c:pt idx="257">
                  <c:v>39442</c:v>
                </c:pt>
                <c:pt idx="258">
                  <c:v>39443</c:v>
                </c:pt>
                <c:pt idx="259">
                  <c:v>39444</c:v>
                </c:pt>
                <c:pt idx="260">
                  <c:v>39447</c:v>
                </c:pt>
                <c:pt idx="261">
                  <c:v>39448</c:v>
                </c:pt>
                <c:pt idx="262">
                  <c:v>39449</c:v>
                </c:pt>
                <c:pt idx="263">
                  <c:v>39450</c:v>
                </c:pt>
                <c:pt idx="264">
                  <c:v>39451</c:v>
                </c:pt>
                <c:pt idx="265">
                  <c:v>39454</c:v>
                </c:pt>
                <c:pt idx="266">
                  <c:v>39455</c:v>
                </c:pt>
                <c:pt idx="267">
                  <c:v>39456</c:v>
                </c:pt>
                <c:pt idx="268">
                  <c:v>39457</c:v>
                </c:pt>
                <c:pt idx="269">
                  <c:v>39458</c:v>
                </c:pt>
                <c:pt idx="270">
                  <c:v>39461</c:v>
                </c:pt>
                <c:pt idx="271">
                  <c:v>39462</c:v>
                </c:pt>
                <c:pt idx="272">
                  <c:v>39463</c:v>
                </c:pt>
                <c:pt idx="273">
                  <c:v>39464</c:v>
                </c:pt>
                <c:pt idx="274">
                  <c:v>39465</c:v>
                </c:pt>
                <c:pt idx="275">
                  <c:v>39468</c:v>
                </c:pt>
                <c:pt idx="276">
                  <c:v>39469</c:v>
                </c:pt>
                <c:pt idx="277">
                  <c:v>39470</c:v>
                </c:pt>
                <c:pt idx="278">
                  <c:v>39471</c:v>
                </c:pt>
                <c:pt idx="279">
                  <c:v>39472</c:v>
                </c:pt>
                <c:pt idx="280">
                  <c:v>39475</c:v>
                </c:pt>
                <c:pt idx="281">
                  <c:v>39476</c:v>
                </c:pt>
                <c:pt idx="282">
                  <c:v>39477</c:v>
                </c:pt>
                <c:pt idx="283">
                  <c:v>39478</c:v>
                </c:pt>
                <c:pt idx="284">
                  <c:v>39479</c:v>
                </c:pt>
                <c:pt idx="285">
                  <c:v>39482</c:v>
                </c:pt>
                <c:pt idx="286">
                  <c:v>39483</c:v>
                </c:pt>
                <c:pt idx="287">
                  <c:v>39484</c:v>
                </c:pt>
                <c:pt idx="288">
                  <c:v>39485</c:v>
                </c:pt>
                <c:pt idx="289">
                  <c:v>39486</c:v>
                </c:pt>
                <c:pt idx="290">
                  <c:v>39489</c:v>
                </c:pt>
                <c:pt idx="291">
                  <c:v>39490</c:v>
                </c:pt>
                <c:pt idx="292">
                  <c:v>39491</c:v>
                </c:pt>
                <c:pt idx="293">
                  <c:v>39492</c:v>
                </c:pt>
                <c:pt idx="294">
                  <c:v>39493</c:v>
                </c:pt>
                <c:pt idx="295">
                  <c:v>39496</c:v>
                </c:pt>
                <c:pt idx="296">
                  <c:v>39497</c:v>
                </c:pt>
                <c:pt idx="297">
                  <c:v>39498</c:v>
                </c:pt>
                <c:pt idx="298">
                  <c:v>39499</c:v>
                </c:pt>
                <c:pt idx="299">
                  <c:v>39500</c:v>
                </c:pt>
                <c:pt idx="300">
                  <c:v>39503</c:v>
                </c:pt>
                <c:pt idx="301">
                  <c:v>39504</c:v>
                </c:pt>
                <c:pt idx="302">
                  <c:v>39505</c:v>
                </c:pt>
                <c:pt idx="303">
                  <c:v>39506</c:v>
                </c:pt>
                <c:pt idx="304">
                  <c:v>39507</c:v>
                </c:pt>
                <c:pt idx="305">
                  <c:v>39510</c:v>
                </c:pt>
                <c:pt idx="306">
                  <c:v>39511</c:v>
                </c:pt>
                <c:pt idx="307">
                  <c:v>39512</c:v>
                </c:pt>
                <c:pt idx="308">
                  <c:v>39513</c:v>
                </c:pt>
                <c:pt idx="309">
                  <c:v>39514</c:v>
                </c:pt>
                <c:pt idx="310">
                  <c:v>39517</c:v>
                </c:pt>
                <c:pt idx="311">
                  <c:v>39518</c:v>
                </c:pt>
                <c:pt idx="312">
                  <c:v>39519</c:v>
                </c:pt>
                <c:pt idx="313">
                  <c:v>39520</c:v>
                </c:pt>
                <c:pt idx="314">
                  <c:v>39521</c:v>
                </c:pt>
                <c:pt idx="315">
                  <c:v>39524</c:v>
                </c:pt>
                <c:pt idx="316">
                  <c:v>39525</c:v>
                </c:pt>
                <c:pt idx="317">
                  <c:v>39526</c:v>
                </c:pt>
                <c:pt idx="318">
                  <c:v>39527</c:v>
                </c:pt>
                <c:pt idx="319">
                  <c:v>39528</c:v>
                </c:pt>
                <c:pt idx="320">
                  <c:v>39531</c:v>
                </c:pt>
                <c:pt idx="321">
                  <c:v>39532</c:v>
                </c:pt>
                <c:pt idx="322">
                  <c:v>39533</c:v>
                </c:pt>
                <c:pt idx="323">
                  <c:v>39534</c:v>
                </c:pt>
                <c:pt idx="324">
                  <c:v>39535</c:v>
                </c:pt>
                <c:pt idx="325">
                  <c:v>39538</c:v>
                </c:pt>
                <c:pt idx="326">
                  <c:v>39539</c:v>
                </c:pt>
                <c:pt idx="327">
                  <c:v>39540</c:v>
                </c:pt>
                <c:pt idx="328">
                  <c:v>39541</c:v>
                </c:pt>
                <c:pt idx="329">
                  <c:v>39542</c:v>
                </c:pt>
                <c:pt idx="330">
                  <c:v>39545</c:v>
                </c:pt>
                <c:pt idx="331">
                  <c:v>39546</c:v>
                </c:pt>
                <c:pt idx="332">
                  <c:v>39547</c:v>
                </c:pt>
                <c:pt idx="333">
                  <c:v>39548</c:v>
                </c:pt>
                <c:pt idx="334">
                  <c:v>39549</c:v>
                </c:pt>
                <c:pt idx="335">
                  <c:v>39552</c:v>
                </c:pt>
                <c:pt idx="336">
                  <c:v>39553</c:v>
                </c:pt>
                <c:pt idx="337">
                  <c:v>39554</c:v>
                </c:pt>
                <c:pt idx="338">
                  <c:v>39555</c:v>
                </c:pt>
                <c:pt idx="339">
                  <c:v>39556</c:v>
                </c:pt>
                <c:pt idx="340">
                  <c:v>39559</c:v>
                </c:pt>
                <c:pt idx="341">
                  <c:v>39560</c:v>
                </c:pt>
                <c:pt idx="342">
                  <c:v>39561</c:v>
                </c:pt>
                <c:pt idx="343">
                  <c:v>39562</c:v>
                </c:pt>
                <c:pt idx="344">
                  <c:v>39563</c:v>
                </c:pt>
                <c:pt idx="345">
                  <c:v>39566</c:v>
                </c:pt>
                <c:pt idx="346">
                  <c:v>39567</c:v>
                </c:pt>
                <c:pt idx="347">
                  <c:v>39568</c:v>
                </c:pt>
                <c:pt idx="348">
                  <c:v>39569</c:v>
                </c:pt>
                <c:pt idx="349">
                  <c:v>39570</c:v>
                </c:pt>
                <c:pt idx="350">
                  <c:v>39573</c:v>
                </c:pt>
                <c:pt idx="351">
                  <c:v>39574</c:v>
                </c:pt>
                <c:pt idx="352">
                  <c:v>39575</c:v>
                </c:pt>
                <c:pt idx="353">
                  <c:v>39576</c:v>
                </c:pt>
                <c:pt idx="354">
                  <c:v>39577</c:v>
                </c:pt>
                <c:pt idx="355">
                  <c:v>39580</c:v>
                </c:pt>
                <c:pt idx="356">
                  <c:v>39581</c:v>
                </c:pt>
                <c:pt idx="357">
                  <c:v>39582</c:v>
                </c:pt>
                <c:pt idx="358">
                  <c:v>39583</c:v>
                </c:pt>
                <c:pt idx="359">
                  <c:v>39584</c:v>
                </c:pt>
                <c:pt idx="360">
                  <c:v>39587</c:v>
                </c:pt>
                <c:pt idx="361">
                  <c:v>39588</c:v>
                </c:pt>
                <c:pt idx="362">
                  <c:v>39589</c:v>
                </c:pt>
                <c:pt idx="363">
                  <c:v>39590</c:v>
                </c:pt>
                <c:pt idx="364">
                  <c:v>39591</c:v>
                </c:pt>
                <c:pt idx="365">
                  <c:v>39594</c:v>
                </c:pt>
                <c:pt idx="366">
                  <c:v>39595</c:v>
                </c:pt>
                <c:pt idx="367">
                  <c:v>39596</c:v>
                </c:pt>
                <c:pt idx="368">
                  <c:v>39597</c:v>
                </c:pt>
                <c:pt idx="369">
                  <c:v>39598</c:v>
                </c:pt>
                <c:pt idx="370">
                  <c:v>39601</c:v>
                </c:pt>
                <c:pt idx="371">
                  <c:v>39602</c:v>
                </c:pt>
                <c:pt idx="372">
                  <c:v>39603</c:v>
                </c:pt>
                <c:pt idx="373">
                  <c:v>39604</c:v>
                </c:pt>
                <c:pt idx="374">
                  <c:v>39605</c:v>
                </c:pt>
                <c:pt idx="375">
                  <c:v>39608</c:v>
                </c:pt>
                <c:pt idx="376">
                  <c:v>39609</c:v>
                </c:pt>
                <c:pt idx="377">
                  <c:v>39610</c:v>
                </c:pt>
                <c:pt idx="378">
                  <c:v>39611</c:v>
                </c:pt>
                <c:pt idx="379">
                  <c:v>39612</c:v>
                </c:pt>
                <c:pt idx="380">
                  <c:v>39615</c:v>
                </c:pt>
                <c:pt idx="381">
                  <c:v>39616</c:v>
                </c:pt>
                <c:pt idx="382">
                  <c:v>39617</c:v>
                </c:pt>
                <c:pt idx="383">
                  <c:v>39618</c:v>
                </c:pt>
                <c:pt idx="384">
                  <c:v>39619</c:v>
                </c:pt>
                <c:pt idx="385">
                  <c:v>39622</c:v>
                </c:pt>
                <c:pt idx="386">
                  <c:v>39623</c:v>
                </c:pt>
                <c:pt idx="387">
                  <c:v>39624</c:v>
                </c:pt>
                <c:pt idx="388">
                  <c:v>39625</c:v>
                </c:pt>
                <c:pt idx="389">
                  <c:v>39626</c:v>
                </c:pt>
                <c:pt idx="390">
                  <c:v>39629</c:v>
                </c:pt>
                <c:pt idx="391">
                  <c:v>39630</c:v>
                </c:pt>
                <c:pt idx="392">
                  <c:v>39631</c:v>
                </c:pt>
                <c:pt idx="393">
                  <c:v>39632</c:v>
                </c:pt>
                <c:pt idx="394">
                  <c:v>39633</c:v>
                </c:pt>
                <c:pt idx="395">
                  <c:v>39636</c:v>
                </c:pt>
                <c:pt idx="396">
                  <c:v>39637</c:v>
                </c:pt>
                <c:pt idx="397">
                  <c:v>39638</c:v>
                </c:pt>
                <c:pt idx="398">
                  <c:v>39639</c:v>
                </c:pt>
                <c:pt idx="399">
                  <c:v>39640</c:v>
                </c:pt>
                <c:pt idx="400">
                  <c:v>39643</c:v>
                </c:pt>
                <c:pt idx="401">
                  <c:v>39644</c:v>
                </c:pt>
                <c:pt idx="402">
                  <c:v>39645</c:v>
                </c:pt>
                <c:pt idx="403">
                  <c:v>39646</c:v>
                </c:pt>
                <c:pt idx="404">
                  <c:v>39647</c:v>
                </c:pt>
                <c:pt idx="405">
                  <c:v>39650</c:v>
                </c:pt>
                <c:pt idx="406">
                  <c:v>39651</c:v>
                </c:pt>
                <c:pt idx="407">
                  <c:v>39652</c:v>
                </c:pt>
                <c:pt idx="408">
                  <c:v>39653</c:v>
                </c:pt>
                <c:pt idx="409">
                  <c:v>39654</c:v>
                </c:pt>
                <c:pt idx="410">
                  <c:v>39657</c:v>
                </c:pt>
                <c:pt idx="411">
                  <c:v>39658</c:v>
                </c:pt>
                <c:pt idx="412">
                  <c:v>39659</c:v>
                </c:pt>
                <c:pt idx="413">
                  <c:v>39660</c:v>
                </c:pt>
                <c:pt idx="414">
                  <c:v>39661</c:v>
                </c:pt>
                <c:pt idx="415">
                  <c:v>39664</c:v>
                </c:pt>
                <c:pt idx="416">
                  <c:v>39665</c:v>
                </c:pt>
                <c:pt idx="417">
                  <c:v>39666</c:v>
                </c:pt>
                <c:pt idx="418">
                  <c:v>39667</c:v>
                </c:pt>
                <c:pt idx="419">
                  <c:v>39668</c:v>
                </c:pt>
                <c:pt idx="420">
                  <c:v>39671</c:v>
                </c:pt>
                <c:pt idx="421">
                  <c:v>39672</c:v>
                </c:pt>
                <c:pt idx="422">
                  <c:v>39673</c:v>
                </c:pt>
                <c:pt idx="423">
                  <c:v>39674</c:v>
                </c:pt>
                <c:pt idx="424">
                  <c:v>39675</c:v>
                </c:pt>
                <c:pt idx="425">
                  <c:v>39678</c:v>
                </c:pt>
                <c:pt idx="426">
                  <c:v>39679</c:v>
                </c:pt>
                <c:pt idx="427">
                  <c:v>39680</c:v>
                </c:pt>
                <c:pt idx="428">
                  <c:v>39681</c:v>
                </c:pt>
                <c:pt idx="429">
                  <c:v>39682</c:v>
                </c:pt>
                <c:pt idx="430">
                  <c:v>39685</c:v>
                </c:pt>
                <c:pt idx="431">
                  <c:v>39686</c:v>
                </c:pt>
                <c:pt idx="432">
                  <c:v>39687</c:v>
                </c:pt>
                <c:pt idx="433">
                  <c:v>39688</c:v>
                </c:pt>
                <c:pt idx="434">
                  <c:v>39689</c:v>
                </c:pt>
                <c:pt idx="435">
                  <c:v>39692</c:v>
                </c:pt>
                <c:pt idx="436">
                  <c:v>39693</c:v>
                </c:pt>
                <c:pt idx="437">
                  <c:v>39694</c:v>
                </c:pt>
                <c:pt idx="438">
                  <c:v>39695</c:v>
                </c:pt>
                <c:pt idx="439">
                  <c:v>39696</c:v>
                </c:pt>
                <c:pt idx="440">
                  <c:v>39699</c:v>
                </c:pt>
                <c:pt idx="441">
                  <c:v>39700</c:v>
                </c:pt>
                <c:pt idx="442">
                  <c:v>39701</c:v>
                </c:pt>
                <c:pt idx="443">
                  <c:v>39702</c:v>
                </c:pt>
                <c:pt idx="444">
                  <c:v>39703</c:v>
                </c:pt>
                <c:pt idx="445">
                  <c:v>39706</c:v>
                </c:pt>
                <c:pt idx="446">
                  <c:v>39707</c:v>
                </c:pt>
                <c:pt idx="447">
                  <c:v>39708</c:v>
                </c:pt>
                <c:pt idx="448">
                  <c:v>39709</c:v>
                </c:pt>
                <c:pt idx="449">
                  <c:v>39710</c:v>
                </c:pt>
                <c:pt idx="450">
                  <c:v>39713</c:v>
                </c:pt>
                <c:pt idx="451">
                  <c:v>39714</c:v>
                </c:pt>
                <c:pt idx="452">
                  <c:v>39715</c:v>
                </c:pt>
                <c:pt idx="453">
                  <c:v>39716</c:v>
                </c:pt>
                <c:pt idx="454">
                  <c:v>39717</c:v>
                </c:pt>
                <c:pt idx="455">
                  <c:v>39720</c:v>
                </c:pt>
                <c:pt idx="456">
                  <c:v>39721</c:v>
                </c:pt>
                <c:pt idx="457">
                  <c:v>39722</c:v>
                </c:pt>
                <c:pt idx="458">
                  <c:v>39723</c:v>
                </c:pt>
                <c:pt idx="459">
                  <c:v>39724</c:v>
                </c:pt>
                <c:pt idx="460">
                  <c:v>39727</c:v>
                </c:pt>
                <c:pt idx="461">
                  <c:v>39728</c:v>
                </c:pt>
                <c:pt idx="462">
                  <c:v>39729</c:v>
                </c:pt>
                <c:pt idx="463">
                  <c:v>39730</c:v>
                </c:pt>
                <c:pt idx="464">
                  <c:v>39731</c:v>
                </c:pt>
                <c:pt idx="465">
                  <c:v>39734</c:v>
                </c:pt>
                <c:pt idx="466">
                  <c:v>39735</c:v>
                </c:pt>
                <c:pt idx="467">
                  <c:v>39736</c:v>
                </c:pt>
                <c:pt idx="468">
                  <c:v>39737</c:v>
                </c:pt>
                <c:pt idx="469">
                  <c:v>39738</c:v>
                </c:pt>
                <c:pt idx="470">
                  <c:v>39741</c:v>
                </c:pt>
                <c:pt idx="471">
                  <c:v>39742</c:v>
                </c:pt>
                <c:pt idx="472">
                  <c:v>39743</c:v>
                </c:pt>
                <c:pt idx="473">
                  <c:v>39744</c:v>
                </c:pt>
                <c:pt idx="474">
                  <c:v>39745</c:v>
                </c:pt>
                <c:pt idx="475">
                  <c:v>39748</c:v>
                </c:pt>
                <c:pt idx="476">
                  <c:v>39749</c:v>
                </c:pt>
                <c:pt idx="477">
                  <c:v>39750</c:v>
                </c:pt>
                <c:pt idx="478">
                  <c:v>39751</c:v>
                </c:pt>
                <c:pt idx="479">
                  <c:v>39752</c:v>
                </c:pt>
                <c:pt idx="480">
                  <c:v>39755</c:v>
                </c:pt>
                <c:pt idx="481">
                  <c:v>39756</c:v>
                </c:pt>
                <c:pt idx="482">
                  <c:v>39757</c:v>
                </c:pt>
                <c:pt idx="483">
                  <c:v>39758</c:v>
                </c:pt>
                <c:pt idx="484">
                  <c:v>39759</c:v>
                </c:pt>
                <c:pt idx="485">
                  <c:v>39762</c:v>
                </c:pt>
                <c:pt idx="486">
                  <c:v>39763</c:v>
                </c:pt>
                <c:pt idx="487">
                  <c:v>39764</c:v>
                </c:pt>
                <c:pt idx="488">
                  <c:v>39765</c:v>
                </c:pt>
                <c:pt idx="489">
                  <c:v>39766</c:v>
                </c:pt>
                <c:pt idx="490">
                  <c:v>39769</c:v>
                </c:pt>
                <c:pt idx="491">
                  <c:v>39770</c:v>
                </c:pt>
                <c:pt idx="492">
                  <c:v>39771</c:v>
                </c:pt>
                <c:pt idx="493">
                  <c:v>39772</c:v>
                </c:pt>
                <c:pt idx="494">
                  <c:v>39773</c:v>
                </c:pt>
                <c:pt idx="495">
                  <c:v>39776</c:v>
                </c:pt>
                <c:pt idx="496">
                  <c:v>39777</c:v>
                </c:pt>
                <c:pt idx="497">
                  <c:v>39778</c:v>
                </c:pt>
                <c:pt idx="498">
                  <c:v>39779</c:v>
                </c:pt>
                <c:pt idx="499">
                  <c:v>39780</c:v>
                </c:pt>
                <c:pt idx="500">
                  <c:v>39783</c:v>
                </c:pt>
                <c:pt idx="501">
                  <c:v>39784</c:v>
                </c:pt>
                <c:pt idx="502">
                  <c:v>39785</c:v>
                </c:pt>
                <c:pt idx="503">
                  <c:v>39786</c:v>
                </c:pt>
                <c:pt idx="504">
                  <c:v>39787</c:v>
                </c:pt>
                <c:pt idx="505">
                  <c:v>39790</c:v>
                </c:pt>
                <c:pt idx="506">
                  <c:v>39791</c:v>
                </c:pt>
                <c:pt idx="507">
                  <c:v>39792</c:v>
                </c:pt>
                <c:pt idx="508">
                  <c:v>39793</c:v>
                </c:pt>
                <c:pt idx="509">
                  <c:v>39794</c:v>
                </c:pt>
                <c:pt idx="510">
                  <c:v>39797</c:v>
                </c:pt>
                <c:pt idx="511">
                  <c:v>39798</c:v>
                </c:pt>
                <c:pt idx="512">
                  <c:v>39799</c:v>
                </c:pt>
                <c:pt idx="513">
                  <c:v>39800</c:v>
                </c:pt>
                <c:pt idx="514">
                  <c:v>39801</c:v>
                </c:pt>
                <c:pt idx="515">
                  <c:v>39804</c:v>
                </c:pt>
                <c:pt idx="516">
                  <c:v>39805</c:v>
                </c:pt>
                <c:pt idx="517">
                  <c:v>39806</c:v>
                </c:pt>
                <c:pt idx="518">
                  <c:v>39807</c:v>
                </c:pt>
                <c:pt idx="519">
                  <c:v>39808</c:v>
                </c:pt>
                <c:pt idx="520">
                  <c:v>39811</c:v>
                </c:pt>
                <c:pt idx="521">
                  <c:v>39812</c:v>
                </c:pt>
                <c:pt idx="522">
                  <c:v>39813</c:v>
                </c:pt>
                <c:pt idx="523">
                  <c:v>39814</c:v>
                </c:pt>
                <c:pt idx="524">
                  <c:v>39815</c:v>
                </c:pt>
                <c:pt idx="525">
                  <c:v>39818</c:v>
                </c:pt>
                <c:pt idx="526">
                  <c:v>39819</c:v>
                </c:pt>
                <c:pt idx="527">
                  <c:v>39820</c:v>
                </c:pt>
                <c:pt idx="528">
                  <c:v>39821</c:v>
                </c:pt>
                <c:pt idx="529">
                  <c:v>39822</c:v>
                </c:pt>
                <c:pt idx="530">
                  <c:v>39825</c:v>
                </c:pt>
                <c:pt idx="531">
                  <c:v>39826</c:v>
                </c:pt>
                <c:pt idx="532">
                  <c:v>39827</c:v>
                </c:pt>
                <c:pt idx="533">
                  <c:v>39828</c:v>
                </c:pt>
                <c:pt idx="534">
                  <c:v>39829</c:v>
                </c:pt>
                <c:pt idx="535">
                  <c:v>39832</c:v>
                </c:pt>
                <c:pt idx="536">
                  <c:v>39833</c:v>
                </c:pt>
                <c:pt idx="537">
                  <c:v>39834</c:v>
                </c:pt>
                <c:pt idx="538">
                  <c:v>39835</c:v>
                </c:pt>
                <c:pt idx="539">
                  <c:v>39836</c:v>
                </c:pt>
                <c:pt idx="540">
                  <c:v>39839</c:v>
                </c:pt>
                <c:pt idx="541">
                  <c:v>39840</c:v>
                </c:pt>
                <c:pt idx="542">
                  <c:v>39841</c:v>
                </c:pt>
                <c:pt idx="543">
                  <c:v>39842</c:v>
                </c:pt>
                <c:pt idx="544">
                  <c:v>39843</c:v>
                </c:pt>
                <c:pt idx="545">
                  <c:v>39846</c:v>
                </c:pt>
                <c:pt idx="546">
                  <c:v>39847</c:v>
                </c:pt>
                <c:pt idx="547">
                  <c:v>39848</c:v>
                </c:pt>
                <c:pt idx="548">
                  <c:v>39849</c:v>
                </c:pt>
                <c:pt idx="549">
                  <c:v>39850</c:v>
                </c:pt>
                <c:pt idx="550">
                  <c:v>39853</c:v>
                </c:pt>
                <c:pt idx="551">
                  <c:v>39854</c:v>
                </c:pt>
                <c:pt idx="552">
                  <c:v>39855</c:v>
                </c:pt>
                <c:pt idx="553">
                  <c:v>39856</c:v>
                </c:pt>
                <c:pt idx="554">
                  <c:v>39857</c:v>
                </c:pt>
                <c:pt idx="555">
                  <c:v>39860</c:v>
                </c:pt>
                <c:pt idx="556">
                  <c:v>39861</c:v>
                </c:pt>
                <c:pt idx="557">
                  <c:v>39862</c:v>
                </c:pt>
                <c:pt idx="558">
                  <c:v>39863</c:v>
                </c:pt>
                <c:pt idx="559">
                  <c:v>39864</c:v>
                </c:pt>
                <c:pt idx="560">
                  <c:v>39867</c:v>
                </c:pt>
                <c:pt idx="561">
                  <c:v>39868</c:v>
                </c:pt>
                <c:pt idx="562">
                  <c:v>39869</c:v>
                </c:pt>
                <c:pt idx="563">
                  <c:v>39870</c:v>
                </c:pt>
                <c:pt idx="564">
                  <c:v>39871</c:v>
                </c:pt>
                <c:pt idx="565">
                  <c:v>39874</c:v>
                </c:pt>
                <c:pt idx="566">
                  <c:v>39875</c:v>
                </c:pt>
                <c:pt idx="567">
                  <c:v>39876</c:v>
                </c:pt>
                <c:pt idx="568">
                  <c:v>39877</c:v>
                </c:pt>
                <c:pt idx="569">
                  <c:v>39878</c:v>
                </c:pt>
                <c:pt idx="570">
                  <c:v>39881</c:v>
                </c:pt>
                <c:pt idx="571">
                  <c:v>39882</c:v>
                </c:pt>
                <c:pt idx="572">
                  <c:v>39883</c:v>
                </c:pt>
                <c:pt idx="573">
                  <c:v>39884</c:v>
                </c:pt>
                <c:pt idx="574">
                  <c:v>39885</c:v>
                </c:pt>
                <c:pt idx="575">
                  <c:v>39888</c:v>
                </c:pt>
                <c:pt idx="576">
                  <c:v>39889</c:v>
                </c:pt>
                <c:pt idx="577">
                  <c:v>39890</c:v>
                </c:pt>
                <c:pt idx="578">
                  <c:v>39891</c:v>
                </c:pt>
                <c:pt idx="579">
                  <c:v>39892</c:v>
                </c:pt>
                <c:pt idx="580">
                  <c:v>39895</c:v>
                </c:pt>
                <c:pt idx="581">
                  <c:v>39896</c:v>
                </c:pt>
                <c:pt idx="582">
                  <c:v>39897</c:v>
                </c:pt>
                <c:pt idx="583">
                  <c:v>39898</c:v>
                </c:pt>
                <c:pt idx="584">
                  <c:v>39899</c:v>
                </c:pt>
                <c:pt idx="585">
                  <c:v>39902</c:v>
                </c:pt>
                <c:pt idx="586">
                  <c:v>39903</c:v>
                </c:pt>
                <c:pt idx="587">
                  <c:v>39904</c:v>
                </c:pt>
                <c:pt idx="588">
                  <c:v>39905</c:v>
                </c:pt>
                <c:pt idx="589">
                  <c:v>39906</c:v>
                </c:pt>
                <c:pt idx="590">
                  <c:v>39909</c:v>
                </c:pt>
                <c:pt idx="591">
                  <c:v>39910</c:v>
                </c:pt>
                <c:pt idx="592">
                  <c:v>39911</c:v>
                </c:pt>
                <c:pt idx="593">
                  <c:v>39912</c:v>
                </c:pt>
                <c:pt idx="594">
                  <c:v>39913</c:v>
                </c:pt>
                <c:pt idx="595">
                  <c:v>39916</c:v>
                </c:pt>
                <c:pt idx="596">
                  <c:v>39917</c:v>
                </c:pt>
                <c:pt idx="597">
                  <c:v>39918</c:v>
                </c:pt>
                <c:pt idx="598">
                  <c:v>39919</c:v>
                </c:pt>
                <c:pt idx="599">
                  <c:v>39920</c:v>
                </c:pt>
                <c:pt idx="600">
                  <c:v>39923</c:v>
                </c:pt>
                <c:pt idx="601">
                  <c:v>39924</c:v>
                </c:pt>
                <c:pt idx="602">
                  <c:v>39925</c:v>
                </c:pt>
                <c:pt idx="603">
                  <c:v>39926</c:v>
                </c:pt>
                <c:pt idx="604">
                  <c:v>39927</c:v>
                </c:pt>
                <c:pt idx="605">
                  <c:v>39930</c:v>
                </c:pt>
                <c:pt idx="606">
                  <c:v>39931</c:v>
                </c:pt>
                <c:pt idx="607">
                  <c:v>39932</c:v>
                </c:pt>
                <c:pt idx="608">
                  <c:v>39933</c:v>
                </c:pt>
                <c:pt idx="609">
                  <c:v>39934</c:v>
                </c:pt>
                <c:pt idx="610">
                  <c:v>39937</c:v>
                </c:pt>
                <c:pt idx="611">
                  <c:v>39938</c:v>
                </c:pt>
                <c:pt idx="612">
                  <c:v>39939</c:v>
                </c:pt>
                <c:pt idx="613">
                  <c:v>39940</c:v>
                </c:pt>
                <c:pt idx="614">
                  <c:v>39941</c:v>
                </c:pt>
                <c:pt idx="615">
                  <c:v>39944</c:v>
                </c:pt>
                <c:pt idx="616">
                  <c:v>39945</c:v>
                </c:pt>
                <c:pt idx="617">
                  <c:v>39946</c:v>
                </c:pt>
                <c:pt idx="618">
                  <c:v>39947</c:v>
                </c:pt>
                <c:pt idx="619">
                  <c:v>39948</c:v>
                </c:pt>
                <c:pt idx="620">
                  <c:v>39951</c:v>
                </c:pt>
                <c:pt idx="621">
                  <c:v>39952</c:v>
                </c:pt>
                <c:pt idx="622">
                  <c:v>39953</c:v>
                </c:pt>
                <c:pt idx="623">
                  <c:v>39954</c:v>
                </c:pt>
                <c:pt idx="624">
                  <c:v>39955</c:v>
                </c:pt>
                <c:pt idx="625">
                  <c:v>39958</c:v>
                </c:pt>
                <c:pt idx="626">
                  <c:v>39959</c:v>
                </c:pt>
                <c:pt idx="627">
                  <c:v>39960</c:v>
                </c:pt>
                <c:pt idx="628">
                  <c:v>39961</c:v>
                </c:pt>
                <c:pt idx="629">
                  <c:v>39962</c:v>
                </c:pt>
                <c:pt idx="630">
                  <c:v>39965</c:v>
                </c:pt>
                <c:pt idx="631">
                  <c:v>39966</c:v>
                </c:pt>
                <c:pt idx="632">
                  <c:v>39967</c:v>
                </c:pt>
                <c:pt idx="633">
                  <c:v>39968</c:v>
                </c:pt>
                <c:pt idx="634">
                  <c:v>39969</c:v>
                </c:pt>
                <c:pt idx="635">
                  <c:v>39972</c:v>
                </c:pt>
                <c:pt idx="636">
                  <c:v>39973</c:v>
                </c:pt>
                <c:pt idx="637">
                  <c:v>39974</c:v>
                </c:pt>
                <c:pt idx="638">
                  <c:v>39975</c:v>
                </c:pt>
                <c:pt idx="639">
                  <c:v>39976</c:v>
                </c:pt>
                <c:pt idx="640">
                  <c:v>39979</c:v>
                </c:pt>
                <c:pt idx="641">
                  <c:v>39980</c:v>
                </c:pt>
                <c:pt idx="642">
                  <c:v>39981</c:v>
                </c:pt>
                <c:pt idx="643">
                  <c:v>39982</c:v>
                </c:pt>
                <c:pt idx="644">
                  <c:v>39983</c:v>
                </c:pt>
                <c:pt idx="645">
                  <c:v>39986</c:v>
                </c:pt>
                <c:pt idx="646">
                  <c:v>39987</c:v>
                </c:pt>
                <c:pt idx="647">
                  <c:v>39988</c:v>
                </c:pt>
                <c:pt idx="648">
                  <c:v>39989</c:v>
                </c:pt>
                <c:pt idx="649">
                  <c:v>39990</c:v>
                </c:pt>
                <c:pt idx="650">
                  <c:v>39993</c:v>
                </c:pt>
                <c:pt idx="651">
                  <c:v>39994</c:v>
                </c:pt>
                <c:pt idx="652">
                  <c:v>39995</c:v>
                </c:pt>
                <c:pt idx="653">
                  <c:v>39996</c:v>
                </c:pt>
                <c:pt idx="654">
                  <c:v>39997</c:v>
                </c:pt>
                <c:pt idx="655">
                  <c:v>40000</c:v>
                </c:pt>
                <c:pt idx="656">
                  <c:v>40001</c:v>
                </c:pt>
                <c:pt idx="657">
                  <c:v>40002</c:v>
                </c:pt>
                <c:pt idx="658">
                  <c:v>40003</c:v>
                </c:pt>
                <c:pt idx="659">
                  <c:v>40004</c:v>
                </c:pt>
                <c:pt idx="660">
                  <c:v>40007</c:v>
                </c:pt>
                <c:pt idx="661">
                  <c:v>40008</c:v>
                </c:pt>
                <c:pt idx="662">
                  <c:v>40009</c:v>
                </c:pt>
                <c:pt idx="663">
                  <c:v>40010</c:v>
                </c:pt>
                <c:pt idx="664">
                  <c:v>40011</c:v>
                </c:pt>
                <c:pt idx="665">
                  <c:v>40014</c:v>
                </c:pt>
                <c:pt idx="666">
                  <c:v>40015</c:v>
                </c:pt>
                <c:pt idx="667">
                  <c:v>40016</c:v>
                </c:pt>
                <c:pt idx="668">
                  <c:v>40017</c:v>
                </c:pt>
                <c:pt idx="669">
                  <c:v>40018</c:v>
                </c:pt>
                <c:pt idx="670">
                  <c:v>40021</c:v>
                </c:pt>
                <c:pt idx="671">
                  <c:v>40022</c:v>
                </c:pt>
                <c:pt idx="672">
                  <c:v>40023</c:v>
                </c:pt>
                <c:pt idx="673">
                  <c:v>40024</c:v>
                </c:pt>
                <c:pt idx="674">
                  <c:v>40025</c:v>
                </c:pt>
                <c:pt idx="675">
                  <c:v>40028</c:v>
                </c:pt>
                <c:pt idx="676">
                  <c:v>40029</c:v>
                </c:pt>
                <c:pt idx="677">
                  <c:v>40030</c:v>
                </c:pt>
                <c:pt idx="678">
                  <c:v>40031</c:v>
                </c:pt>
                <c:pt idx="679">
                  <c:v>40032</c:v>
                </c:pt>
                <c:pt idx="680">
                  <c:v>40035</c:v>
                </c:pt>
                <c:pt idx="681">
                  <c:v>40036</c:v>
                </c:pt>
                <c:pt idx="682">
                  <c:v>40037</c:v>
                </c:pt>
                <c:pt idx="683">
                  <c:v>40038</c:v>
                </c:pt>
                <c:pt idx="684">
                  <c:v>40039</c:v>
                </c:pt>
                <c:pt idx="685">
                  <c:v>40042</c:v>
                </c:pt>
                <c:pt idx="686">
                  <c:v>40043</c:v>
                </c:pt>
                <c:pt idx="687">
                  <c:v>40044</c:v>
                </c:pt>
                <c:pt idx="688">
                  <c:v>40045</c:v>
                </c:pt>
                <c:pt idx="689">
                  <c:v>40046</c:v>
                </c:pt>
                <c:pt idx="690">
                  <c:v>40049</c:v>
                </c:pt>
                <c:pt idx="691">
                  <c:v>40050</c:v>
                </c:pt>
                <c:pt idx="692">
                  <c:v>40051</c:v>
                </c:pt>
                <c:pt idx="693">
                  <c:v>40052</c:v>
                </c:pt>
                <c:pt idx="694">
                  <c:v>40053</c:v>
                </c:pt>
                <c:pt idx="695">
                  <c:v>40056</c:v>
                </c:pt>
                <c:pt idx="696">
                  <c:v>40057</c:v>
                </c:pt>
                <c:pt idx="697">
                  <c:v>40058</c:v>
                </c:pt>
                <c:pt idx="698">
                  <c:v>40059</c:v>
                </c:pt>
                <c:pt idx="699">
                  <c:v>40060</c:v>
                </c:pt>
                <c:pt idx="700">
                  <c:v>40063</c:v>
                </c:pt>
                <c:pt idx="701">
                  <c:v>40064</c:v>
                </c:pt>
                <c:pt idx="702">
                  <c:v>40065</c:v>
                </c:pt>
                <c:pt idx="703">
                  <c:v>40066</c:v>
                </c:pt>
                <c:pt idx="704">
                  <c:v>40067</c:v>
                </c:pt>
                <c:pt idx="705">
                  <c:v>40070</c:v>
                </c:pt>
                <c:pt idx="706">
                  <c:v>40071</c:v>
                </c:pt>
                <c:pt idx="707">
                  <c:v>40072</c:v>
                </c:pt>
                <c:pt idx="708">
                  <c:v>40073</c:v>
                </c:pt>
                <c:pt idx="709">
                  <c:v>40074</c:v>
                </c:pt>
                <c:pt idx="710">
                  <c:v>40077</c:v>
                </c:pt>
                <c:pt idx="711">
                  <c:v>40078</c:v>
                </c:pt>
                <c:pt idx="712">
                  <c:v>40079</c:v>
                </c:pt>
                <c:pt idx="713">
                  <c:v>40080</c:v>
                </c:pt>
                <c:pt idx="714">
                  <c:v>40081</c:v>
                </c:pt>
                <c:pt idx="715">
                  <c:v>40084</c:v>
                </c:pt>
                <c:pt idx="716">
                  <c:v>40085</c:v>
                </c:pt>
                <c:pt idx="717">
                  <c:v>40086</c:v>
                </c:pt>
                <c:pt idx="718">
                  <c:v>40087</c:v>
                </c:pt>
                <c:pt idx="719">
                  <c:v>40088</c:v>
                </c:pt>
                <c:pt idx="720">
                  <c:v>40091</c:v>
                </c:pt>
                <c:pt idx="721">
                  <c:v>40092</c:v>
                </c:pt>
                <c:pt idx="722">
                  <c:v>40093</c:v>
                </c:pt>
                <c:pt idx="723">
                  <c:v>40094</c:v>
                </c:pt>
                <c:pt idx="724">
                  <c:v>40095</c:v>
                </c:pt>
                <c:pt idx="725">
                  <c:v>40098</c:v>
                </c:pt>
                <c:pt idx="726">
                  <c:v>40099</c:v>
                </c:pt>
                <c:pt idx="727">
                  <c:v>40100</c:v>
                </c:pt>
                <c:pt idx="728">
                  <c:v>40101</c:v>
                </c:pt>
                <c:pt idx="729">
                  <c:v>40102</c:v>
                </c:pt>
                <c:pt idx="730">
                  <c:v>40105</c:v>
                </c:pt>
                <c:pt idx="731">
                  <c:v>40106</c:v>
                </c:pt>
                <c:pt idx="732">
                  <c:v>40107</c:v>
                </c:pt>
                <c:pt idx="733">
                  <c:v>40108</c:v>
                </c:pt>
                <c:pt idx="734">
                  <c:v>40109</c:v>
                </c:pt>
                <c:pt idx="735">
                  <c:v>40112</c:v>
                </c:pt>
                <c:pt idx="736">
                  <c:v>40113</c:v>
                </c:pt>
                <c:pt idx="737">
                  <c:v>40114</c:v>
                </c:pt>
                <c:pt idx="738">
                  <c:v>40115</c:v>
                </c:pt>
                <c:pt idx="739">
                  <c:v>40116</c:v>
                </c:pt>
                <c:pt idx="740">
                  <c:v>40119</c:v>
                </c:pt>
                <c:pt idx="741">
                  <c:v>40120</c:v>
                </c:pt>
                <c:pt idx="742">
                  <c:v>40121</c:v>
                </c:pt>
                <c:pt idx="743">
                  <c:v>40122</c:v>
                </c:pt>
                <c:pt idx="744">
                  <c:v>40123</c:v>
                </c:pt>
                <c:pt idx="745">
                  <c:v>40126</c:v>
                </c:pt>
                <c:pt idx="746">
                  <c:v>40127</c:v>
                </c:pt>
                <c:pt idx="747">
                  <c:v>40128</c:v>
                </c:pt>
                <c:pt idx="748">
                  <c:v>40129</c:v>
                </c:pt>
                <c:pt idx="749">
                  <c:v>40130</c:v>
                </c:pt>
                <c:pt idx="750">
                  <c:v>40133</c:v>
                </c:pt>
                <c:pt idx="751">
                  <c:v>40134</c:v>
                </c:pt>
                <c:pt idx="752">
                  <c:v>40135</c:v>
                </c:pt>
                <c:pt idx="753">
                  <c:v>40136</c:v>
                </c:pt>
                <c:pt idx="754">
                  <c:v>40137</c:v>
                </c:pt>
                <c:pt idx="755">
                  <c:v>40140</c:v>
                </c:pt>
                <c:pt idx="756">
                  <c:v>40141</c:v>
                </c:pt>
                <c:pt idx="757">
                  <c:v>40142</c:v>
                </c:pt>
                <c:pt idx="758">
                  <c:v>40143</c:v>
                </c:pt>
                <c:pt idx="759">
                  <c:v>40144</c:v>
                </c:pt>
                <c:pt idx="760">
                  <c:v>40147</c:v>
                </c:pt>
                <c:pt idx="761">
                  <c:v>40148</c:v>
                </c:pt>
                <c:pt idx="762">
                  <c:v>40149</c:v>
                </c:pt>
                <c:pt idx="763">
                  <c:v>40150</c:v>
                </c:pt>
                <c:pt idx="764">
                  <c:v>40151</c:v>
                </c:pt>
                <c:pt idx="765">
                  <c:v>40154</c:v>
                </c:pt>
                <c:pt idx="766">
                  <c:v>40155</c:v>
                </c:pt>
                <c:pt idx="767">
                  <c:v>40156</c:v>
                </c:pt>
                <c:pt idx="768">
                  <c:v>40157</c:v>
                </c:pt>
                <c:pt idx="769">
                  <c:v>40158</c:v>
                </c:pt>
                <c:pt idx="770">
                  <c:v>40161</c:v>
                </c:pt>
                <c:pt idx="771">
                  <c:v>40162</c:v>
                </c:pt>
                <c:pt idx="772">
                  <c:v>40163</c:v>
                </c:pt>
                <c:pt idx="773">
                  <c:v>40164</c:v>
                </c:pt>
                <c:pt idx="774">
                  <c:v>40165</c:v>
                </c:pt>
                <c:pt idx="775">
                  <c:v>40168</c:v>
                </c:pt>
                <c:pt idx="776">
                  <c:v>40169</c:v>
                </c:pt>
                <c:pt idx="777">
                  <c:v>40170</c:v>
                </c:pt>
                <c:pt idx="778">
                  <c:v>40171</c:v>
                </c:pt>
                <c:pt idx="779">
                  <c:v>40172</c:v>
                </c:pt>
                <c:pt idx="780">
                  <c:v>40175</c:v>
                </c:pt>
                <c:pt idx="781">
                  <c:v>40176</c:v>
                </c:pt>
                <c:pt idx="782">
                  <c:v>40177</c:v>
                </c:pt>
                <c:pt idx="783">
                  <c:v>40178</c:v>
                </c:pt>
                <c:pt idx="784">
                  <c:v>40179</c:v>
                </c:pt>
                <c:pt idx="785">
                  <c:v>40182</c:v>
                </c:pt>
                <c:pt idx="786">
                  <c:v>40183</c:v>
                </c:pt>
                <c:pt idx="787">
                  <c:v>40184</c:v>
                </c:pt>
                <c:pt idx="788">
                  <c:v>40185</c:v>
                </c:pt>
                <c:pt idx="789">
                  <c:v>40186</c:v>
                </c:pt>
                <c:pt idx="790">
                  <c:v>40189</c:v>
                </c:pt>
                <c:pt idx="791">
                  <c:v>40190</c:v>
                </c:pt>
                <c:pt idx="792">
                  <c:v>40191</c:v>
                </c:pt>
                <c:pt idx="793">
                  <c:v>40192</c:v>
                </c:pt>
                <c:pt idx="794">
                  <c:v>40193</c:v>
                </c:pt>
                <c:pt idx="795">
                  <c:v>40196</c:v>
                </c:pt>
                <c:pt idx="796">
                  <c:v>40197</c:v>
                </c:pt>
                <c:pt idx="797">
                  <c:v>40198</c:v>
                </c:pt>
                <c:pt idx="798">
                  <c:v>40199</c:v>
                </c:pt>
                <c:pt idx="799">
                  <c:v>40200</c:v>
                </c:pt>
                <c:pt idx="800">
                  <c:v>40203</c:v>
                </c:pt>
                <c:pt idx="801">
                  <c:v>40204</c:v>
                </c:pt>
                <c:pt idx="802">
                  <c:v>40205</c:v>
                </c:pt>
                <c:pt idx="803">
                  <c:v>40206</c:v>
                </c:pt>
                <c:pt idx="804">
                  <c:v>40207</c:v>
                </c:pt>
                <c:pt idx="805">
                  <c:v>40210</c:v>
                </c:pt>
                <c:pt idx="806">
                  <c:v>40211</c:v>
                </c:pt>
                <c:pt idx="807">
                  <c:v>40212</c:v>
                </c:pt>
                <c:pt idx="808">
                  <c:v>40213</c:v>
                </c:pt>
                <c:pt idx="809">
                  <c:v>40214</c:v>
                </c:pt>
                <c:pt idx="810">
                  <c:v>40217</c:v>
                </c:pt>
                <c:pt idx="811">
                  <c:v>40218</c:v>
                </c:pt>
                <c:pt idx="812">
                  <c:v>40219</c:v>
                </c:pt>
                <c:pt idx="813">
                  <c:v>40220</c:v>
                </c:pt>
                <c:pt idx="814">
                  <c:v>40221</c:v>
                </c:pt>
                <c:pt idx="815">
                  <c:v>40224</c:v>
                </c:pt>
                <c:pt idx="816">
                  <c:v>40225</c:v>
                </c:pt>
                <c:pt idx="817">
                  <c:v>40226</c:v>
                </c:pt>
                <c:pt idx="818">
                  <c:v>40227</c:v>
                </c:pt>
                <c:pt idx="819">
                  <c:v>40228</c:v>
                </c:pt>
                <c:pt idx="820">
                  <c:v>40231</c:v>
                </c:pt>
                <c:pt idx="821">
                  <c:v>40232</c:v>
                </c:pt>
                <c:pt idx="822">
                  <c:v>40233</c:v>
                </c:pt>
                <c:pt idx="823">
                  <c:v>40234</c:v>
                </c:pt>
                <c:pt idx="824">
                  <c:v>40235</c:v>
                </c:pt>
                <c:pt idx="825">
                  <c:v>40238</c:v>
                </c:pt>
                <c:pt idx="826">
                  <c:v>40239</c:v>
                </c:pt>
                <c:pt idx="827">
                  <c:v>40240</c:v>
                </c:pt>
                <c:pt idx="828">
                  <c:v>40241</c:v>
                </c:pt>
                <c:pt idx="829">
                  <c:v>40242</c:v>
                </c:pt>
                <c:pt idx="830">
                  <c:v>40245</c:v>
                </c:pt>
                <c:pt idx="831">
                  <c:v>40246</c:v>
                </c:pt>
                <c:pt idx="832">
                  <c:v>40247</c:v>
                </c:pt>
                <c:pt idx="833">
                  <c:v>40248</c:v>
                </c:pt>
                <c:pt idx="834">
                  <c:v>40249</c:v>
                </c:pt>
                <c:pt idx="835">
                  <c:v>40252</c:v>
                </c:pt>
                <c:pt idx="836">
                  <c:v>40253</c:v>
                </c:pt>
                <c:pt idx="837">
                  <c:v>40254</c:v>
                </c:pt>
                <c:pt idx="838">
                  <c:v>40255</c:v>
                </c:pt>
                <c:pt idx="839">
                  <c:v>40256</c:v>
                </c:pt>
                <c:pt idx="840">
                  <c:v>40259</c:v>
                </c:pt>
                <c:pt idx="841">
                  <c:v>40260</c:v>
                </c:pt>
                <c:pt idx="842">
                  <c:v>40261</c:v>
                </c:pt>
                <c:pt idx="843">
                  <c:v>40262</c:v>
                </c:pt>
                <c:pt idx="844">
                  <c:v>40263</c:v>
                </c:pt>
                <c:pt idx="845">
                  <c:v>40266</c:v>
                </c:pt>
                <c:pt idx="846">
                  <c:v>40267</c:v>
                </c:pt>
                <c:pt idx="847">
                  <c:v>40268</c:v>
                </c:pt>
                <c:pt idx="848">
                  <c:v>40269</c:v>
                </c:pt>
                <c:pt idx="849">
                  <c:v>40270</c:v>
                </c:pt>
                <c:pt idx="850">
                  <c:v>40273</c:v>
                </c:pt>
                <c:pt idx="851">
                  <c:v>40274</c:v>
                </c:pt>
                <c:pt idx="852">
                  <c:v>40275</c:v>
                </c:pt>
                <c:pt idx="853">
                  <c:v>40276</c:v>
                </c:pt>
                <c:pt idx="854">
                  <c:v>40277</c:v>
                </c:pt>
                <c:pt idx="855">
                  <c:v>40280</c:v>
                </c:pt>
                <c:pt idx="856">
                  <c:v>40281</c:v>
                </c:pt>
                <c:pt idx="857">
                  <c:v>40282</c:v>
                </c:pt>
                <c:pt idx="858">
                  <c:v>40283</c:v>
                </c:pt>
                <c:pt idx="859">
                  <c:v>40284</c:v>
                </c:pt>
                <c:pt idx="860">
                  <c:v>40287</c:v>
                </c:pt>
                <c:pt idx="861">
                  <c:v>40288</c:v>
                </c:pt>
                <c:pt idx="862">
                  <c:v>40289</c:v>
                </c:pt>
                <c:pt idx="863">
                  <c:v>40290</c:v>
                </c:pt>
                <c:pt idx="864">
                  <c:v>40291</c:v>
                </c:pt>
                <c:pt idx="865">
                  <c:v>40294</c:v>
                </c:pt>
                <c:pt idx="866">
                  <c:v>40295</c:v>
                </c:pt>
                <c:pt idx="867">
                  <c:v>40296</c:v>
                </c:pt>
                <c:pt idx="868">
                  <c:v>40297</c:v>
                </c:pt>
                <c:pt idx="869">
                  <c:v>40298</c:v>
                </c:pt>
                <c:pt idx="870">
                  <c:v>40301</c:v>
                </c:pt>
                <c:pt idx="871">
                  <c:v>40302</c:v>
                </c:pt>
                <c:pt idx="872">
                  <c:v>40303</c:v>
                </c:pt>
                <c:pt idx="873">
                  <c:v>40304</c:v>
                </c:pt>
                <c:pt idx="874">
                  <c:v>40305</c:v>
                </c:pt>
                <c:pt idx="875">
                  <c:v>40308</c:v>
                </c:pt>
                <c:pt idx="876">
                  <c:v>40309</c:v>
                </c:pt>
                <c:pt idx="877">
                  <c:v>40310</c:v>
                </c:pt>
                <c:pt idx="878">
                  <c:v>40311</c:v>
                </c:pt>
                <c:pt idx="879">
                  <c:v>40312</c:v>
                </c:pt>
                <c:pt idx="880">
                  <c:v>40315</c:v>
                </c:pt>
                <c:pt idx="881">
                  <c:v>40316</c:v>
                </c:pt>
                <c:pt idx="882">
                  <c:v>40317</c:v>
                </c:pt>
                <c:pt idx="883">
                  <c:v>40318</c:v>
                </c:pt>
                <c:pt idx="884">
                  <c:v>40319</c:v>
                </c:pt>
                <c:pt idx="885">
                  <c:v>40322</c:v>
                </c:pt>
                <c:pt idx="886">
                  <c:v>40323</c:v>
                </c:pt>
                <c:pt idx="887">
                  <c:v>40324</c:v>
                </c:pt>
                <c:pt idx="888">
                  <c:v>40325</c:v>
                </c:pt>
                <c:pt idx="889">
                  <c:v>40326</c:v>
                </c:pt>
                <c:pt idx="890">
                  <c:v>40329</c:v>
                </c:pt>
                <c:pt idx="891">
                  <c:v>40330</c:v>
                </c:pt>
                <c:pt idx="892">
                  <c:v>40331</c:v>
                </c:pt>
                <c:pt idx="893">
                  <c:v>40332</c:v>
                </c:pt>
                <c:pt idx="894">
                  <c:v>40333</c:v>
                </c:pt>
                <c:pt idx="895">
                  <c:v>40336</c:v>
                </c:pt>
                <c:pt idx="896">
                  <c:v>40337</c:v>
                </c:pt>
                <c:pt idx="897">
                  <c:v>40338</c:v>
                </c:pt>
                <c:pt idx="898">
                  <c:v>40339</c:v>
                </c:pt>
                <c:pt idx="899">
                  <c:v>40340</c:v>
                </c:pt>
                <c:pt idx="900">
                  <c:v>40343</c:v>
                </c:pt>
                <c:pt idx="901">
                  <c:v>40344</c:v>
                </c:pt>
                <c:pt idx="902">
                  <c:v>40345</c:v>
                </c:pt>
                <c:pt idx="903">
                  <c:v>40346</c:v>
                </c:pt>
                <c:pt idx="904">
                  <c:v>40347</c:v>
                </c:pt>
                <c:pt idx="905">
                  <c:v>40350</c:v>
                </c:pt>
                <c:pt idx="906">
                  <c:v>40351</c:v>
                </c:pt>
                <c:pt idx="907">
                  <c:v>40352</c:v>
                </c:pt>
                <c:pt idx="908">
                  <c:v>40353</c:v>
                </c:pt>
                <c:pt idx="909">
                  <c:v>40354</c:v>
                </c:pt>
                <c:pt idx="910">
                  <c:v>40357</c:v>
                </c:pt>
                <c:pt idx="911">
                  <c:v>40358</c:v>
                </c:pt>
                <c:pt idx="912">
                  <c:v>40359</c:v>
                </c:pt>
                <c:pt idx="913">
                  <c:v>40360</c:v>
                </c:pt>
                <c:pt idx="914">
                  <c:v>40361</c:v>
                </c:pt>
                <c:pt idx="915">
                  <c:v>40364</c:v>
                </c:pt>
                <c:pt idx="916">
                  <c:v>40365</c:v>
                </c:pt>
                <c:pt idx="917">
                  <c:v>40366</c:v>
                </c:pt>
                <c:pt idx="918">
                  <c:v>40367</c:v>
                </c:pt>
                <c:pt idx="919">
                  <c:v>40368</c:v>
                </c:pt>
                <c:pt idx="920">
                  <c:v>40371</c:v>
                </c:pt>
                <c:pt idx="921">
                  <c:v>40372</c:v>
                </c:pt>
                <c:pt idx="922">
                  <c:v>40373</c:v>
                </c:pt>
                <c:pt idx="923">
                  <c:v>40374</c:v>
                </c:pt>
                <c:pt idx="924">
                  <c:v>40375</c:v>
                </c:pt>
                <c:pt idx="925">
                  <c:v>40378</c:v>
                </c:pt>
                <c:pt idx="926">
                  <c:v>40379</c:v>
                </c:pt>
                <c:pt idx="927">
                  <c:v>40380</c:v>
                </c:pt>
                <c:pt idx="928">
                  <c:v>40381</c:v>
                </c:pt>
                <c:pt idx="929">
                  <c:v>40382</c:v>
                </c:pt>
                <c:pt idx="930">
                  <c:v>40385</c:v>
                </c:pt>
                <c:pt idx="931">
                  <c:v>40386</c:v>
                </c:pt>
                <c:pt idx="932">
                  <c:v>40387</c:v>
                </c:pt>
                <c:pt idx="933">
                  <c:v>40388</c:v>
                </c:pt>
                <c:pt idx="934">
                  <c:v>40389</c:v>
                </c:pt>
                <c:pt idx="935">
                  <c:v>40392</c:v>
                </c:pt>
                <c:pt idx="936">
                  <c:v>40393</c:v>
                </c:pt>
                <c:pt idx="937">
                  <c:v>40394</c:v>
                </c:pt>
                <c:pt idx="938">
                  <c:v>40395</c:v>
                </c:pt>
                <c:pt idx="939">
                  <c:v>40396</c:v>
                </c:pt>
                <c:pt idx="940">
                  <c:v>40399</c:v>
                </c:pt>
                <c:pt idx="941">
                  <c:v>40400</c:v>
                </c:pt>
                <c:pt idx="942">
                  <c:v>40401</c:v>
                </c:pt>
                <c:pt idx="943">
                  <c:v>40402</c:v>
                </c:pt>
                <c:pt idx="944">
                  <c:v>40403</c:v>
                </c:pt>
                <c:pt idx="945">
                  <c:v>40406</c:v>
                </c:pt>
                <c:pt idx="946">
                  <c:v>40407</c:v>
                </c:pt>
                <c:pt idx="947">
                  <c:v>40408</c:v>
                </c:pt>
                <c:pt idx="948">
                  <c:v>40409</c:v>
                </c:pt>
                <c:pt idx="949">
                  <c:v>40410</c:v>
                </c:pt>
                <c:pt idx="950">
                  <c:v>40413</c:v>
                </c:pt>
                <c:pt idx="951">
                  <c:v>40414</c:v>
                </c:pt>
                <c:pt idx="952">
                  <c:v>40415</c:v>
                </c:pt>
                <c:pt idx="953">
                  <c:v>40416</c:v>
                </c:pt>
                <c:pt idx="954">
                  <c:v>40417</c:v>
                </c:pt>
                <c:pt idx="955">
                  <c:v>40420</c:v>
                </c:pt>
                <c:pt idx="956">
                  <c:v>40421</c:v>
                </c:pt>
                <c:pt idx="957">
                  <c:v>40422</c:v>
                </c:pt>
                <c:pt idx="958">
                  <c:v>40423</c:v>
                </c:pt>
                <c:pt idx="959">
                  <c:v>40424</c:v>
                </c:pt>
                <c:pt idx="960">
                  <c:v>40427</c:v>
                </c:pt>
                <c:pt idx="961">
                  <c:v>40428</c:v>
                </c:pt>
                <c:pt idx="962">
                  <c:v>40429</c:v>
                </c:pt>
                <c:pt idx="963">
                  <c:v>40430</c:v>
                </c:pt>
                <c:pt idx="964">
                  <c:v>40431</c:v>
                </c:pt>
                <c:pt idx="965">
                  <c:v>40434</c:v>
                </c:pt>
                <c:pt idx="966">
                  <c:v>40435</c:v>
                </c:pt>
                <c:pt idx="967">
                  <c:v>40436</c:v>
                </c:pt>
                <c:pt idx="968">
                  <c:v>40437</c:v>
                </c:pt>
                <c:pt idx="969">
                  <c:v>40438</c:v>
                </c:pt>
                <c:pt idx="970">
                  <c:v>40441</c:v>
                </c:pt>
                <c:pt idx="971">
                  <c:v>40442</c:v>
                </c:pt>
                <c:pt idx="972">
                  <c:v>40443</c:v>
                </c:pt>
                <c:pt idx="973">
                  <c:v>40444</c:v>
                </c:pt>
                <c:pt idx="974">
                  <c:v>40445</c:v>
                </c:pt>
                <c:pt idx="975">
                  <c:v>40448</c:v>
                </c:pt>
                <c:pt idx="976">
                  <c:v>40449</c:v>
                </c:pt>
                <c:pt idx="977">
                  <c:v>40450</c:v>
                </c:pt>
                <c:pt idx="978">
                  <c:v>40451</c:v>
                </c:pt>
                <c:pt idx="979">
                  <c:v>40452</c:v>
                </c:pt>
                <c:pt idx="980">
                  <c:v>40455</c:v>
                </c:pt>
                <c:pt idx="981">
                  <c:v>40456</c:v>
                </c:pt>
                <c:pt idx="982">
                  <c:v>40457</c:v>
                </c:pt>
                <c:pt idx="983">
                  <c:v>40458</c:v>
                </c:pt>
                <c:pt idx="984">
                  <c:v>40459</c:v>
                </c:pt>
                <c:pt idx="985">
                  <c:v>40462</c:v>
                </c:pt>
                <c:pt idx="986">
                  <c:v>40463</c:v>
                </c:pt>
                <c:pt idx="987">
                  <c:v>40464</c:v>
                </c:pt>
                <c:pt idx="988">
                  <c:v>40465</c:v>
                </c:pt>
                <c:pt idx="989">
                  <c:v>40466</c:v>
                </c:pt>
                <c:pt idx="990">
                  <c:v>40469</c:v>
                </c:pt>
                <c:pt idx="991">
                  <c:v>40470</c:v>
                </c:pt>
                <c:pt idx="992">
                  <c:v>40471</c:v>
                </c:pt>
                <c:pt idx="993">
                  <c:v>40472</c:v>
                </c:pt>
                <c:pt idx="994">
                  <c:v>40473</c:v>
                </c:pt>
                <c:pt idx="995">
                  <c:v>40476</c:v>
                </c:pt>
                <c:pt idx="996">
                  <c:v>40477</c:v>
                </c:pt>
                <c:pt idx="997">
                  <c:v>40478</c:v>
                </c:pt>
                <c:pt idx="998">
                  <c:v>40479</c:v>
                </c:pt>
                <c:pt idx="999">
                  <c:v>40480</c:v>
                </c:pt>
                <c:pt idx="1000">
                  <c:v>40483</c:v>
                </c:pt>
                <c:pt idx="1001">
                  <c:v>40484</c:v>
                </c:pt>
                <c:pt idx="1002">
                  <c:v>40485</c:v>
                </c:pt>
                <c:pt idx="1003">
                  <c:v>40486</c:v>
                </c:pt>
                <c:pt idx="1004">
                  <c:v>40487</c:v>
                </c:pt>
                <c:pt idx="1005">
                  <c:v>40490</c:v>
                </c:pt>
                <c:pt idx="1006">
                  <c:v>40491</c:v>
                </c:pt>
                <c:pt idx="1007">
                  <c:v>40492</c:v>
                </c:pt>
                <c:pt idx="1008">
                  <c:v>40493</c:v>
                </c:pt>
                <c:pt idx="1009">
                  <c:v>40494</c:v>
                </c:pt>
                <c:pt idx="1010">
                  <c:v>40497</c:v>
                </c:pt>
                <c:pt idx="1011">
                  <c:v>40498</c:v>
                </c:pt>
                <c:pt idx="1012">
                  <c:v>40499</c:v>
                </c:pt>
                <c:pt idx="1013">
                  <c:v>40500</c:v>
                </c:pt>
                <c:pt idx="1014">
                  <c:v>40501</c:v>
                </c:pt>
                <c:pt idx="1015">
                  <c:v>40504</c:v>
                </c:pt>
                <c:pt idx="1016">
                  <c:v>40505</c:v>
                </c:pt>
                <c:pt idx="1017">
                  <c:v>40506</c:v>
                </c:pt>
                <c:pt idx="1018">
                  <c:v>40507</c:v>
                </c:pt>
                <c:pt idx="1019">
                  <c:v>40508</c:v>
                </c:pt>
                <c:pt idx="1020">
                  <c:v>40511</c:v>
                </c:pt>
                <c:pt idx="1021">
                  <c:v>40512</c:v>
                </c:pt>
                <c:pt idx="1022">
                  <c:v>40513</c:v>
                </c:pt>
                <c:pt idx="1023">
                  <c:v>40514</c:v>
                </c:pt>
                <c:pt idx="1024">
                  <c:v>40515</c:v>
                </c:pt>
                <c:pt idx="1025">
                  <c:v>40518</c:v>
                </c:pt>
                <c:pt idx="1026">
                  <c:v>40519</c:v>
                </c:pt>
                <c:pt idx="1027">
                  <c:v>40520</c:v>
                </c:pt>
                <c:pt idx="1028">
                  <c:v>40521</c:v>
                </c:pt>
                <c:pt idx="1029">
                  <c:v>40522</c:v>
                </c:pt>
                <c:pt idx="1030">
                  <c:v>40525</c:v>
                </c:pt>
                <c:pt idx="1031">
                  <c:v>40526</c:v>
                </c:pt>
                <c:pt idx="1032">
                  <c:v>40527</c:v>
                </c:pt>
                <c:pt idx="1033">
                  <c:v>40528</c:v>
                </c:pt>
                <c:pt idx="1034">
                  <c:v>40529</c:v>
                </c:pt>
                <c:pt idx="1035">
                  <c:v>40532</c:v>
                </c:pt>
                <c:pt idx="1036">
                  <c:v>40533</c:v>
                </c:pt>
                <c:pt idx="1037">
                  <c:v>40534</c:v>
                </c:pt>
                <c:pt idx="1038">
                  <c:v>40535</c:v>
                </c:pt>
                <c:pt idx="1039">
                  <c:v>40536</c:v>
                </c:pt>
                <c:pt idx="1040">
                  <c:v>40539</c:v>
                </c:pt>
                <c:pt idx="1041">
                  <c:v>40540</c:v>
                </c:pt>
                <c:pt idx="1042">
                  <c:v>40541</c:v>
                </c:pt>
                <c:pt idx="1043">
                  <c:v>40542</c:v>
                </c:pt>
                <c:pt idx="1044">
                  <c:v>40543</c:v>
                </c:pt>
                <c:pt idx="1045">
                  <c:v>40546</c:v>
                </c:pt>
                <c:pt idx="1046">
                  <c:v>40547</c:v>
                </c:pt>
                <c:pt idx="1047">
                  <c:v>40548</c:v>
                </c:pt>
                <c:pt idx="1048">
                  <c:v>40549</c:v>
                </c:pt>
                <c:pt idx="1049">
                  <c:v>40550</c:v>
                </c:pt>
                <c:pt idx="1050">
                  <c:v>40553</c:v>
                </c:pt>
                <c:pt idx="1051">
                  <c:v>40554</c:v>
                </c:pt>
                <c:pt idx="1052">
                  <c:v>40555</c:v>
                </c:pt>
                <c:pt idx="1053">
                  <c:v>40556</c:v>
                </c:pt>
                <c:pt idx="1054">
                  <c:v>40557</c:v>
                </c:pt>
                <c:pt idx="1055">
                  <c:v>40560</c:v>
                </c:pt>
                <c:pt idx="1056">
                  <c:v>40561</c:v>
                </c:pt>
                <c:pt idx="1057">
                  <c:v>40562</c:v>
                </c:pt>
                <c:pt idx="1058">
                  <c:v>40563</c:v>
                </c:pt>
                <c:pt idx="1059">
                  <c:v>40564</c:v>
                </c:pt>
                <c:pt idx="1060">
                  <c:v>40567</c:v>
                </c:pt>
                <c:pt idx="1061">
                  <c:v>40568</c:v>
                </c:pt>
                <c:pt idx="1062">
                  <c:v>40569</c:v>
                </c:pt>
                <c:pt idx="1063">
                  <c:v>40570</c:v>
                </c:pt>
                <c:pt idx="1064">
                  <c:v>40571</c:v>
                </c:pt>
                <c:pt idx="1065">
                  <c:v>40574</c:v>
                </c:pt>
                <c:pt idx="1066">
                  <c:v>40575</c:v>
                </c:pt>
                <c:pt idx="1067">
                  <c:v>40576</c:v>
                </c:pt>
                <c:pt idx="1068">
                  <c:v>40577</c:v>
                </c:pt>
                <c:pt idx="1069">
                  <c:v>40578</c:v>
                </c:pt>
                <c:pt idx="1070">
                  <c:v>40581</c:v>
                </c:pt>
                <c:pt idx="1071">
                  <c:v>40582</c:v>
                </c:pt>
                <c:pt idx="1072">
                  <c:v>40583</c:v>
                </c:pt>
                <c:pt idx="1073">
                  <c:v>40584</c:v>
                </c:pt>
                <c:pt idx="1074">
                  <c:v>40585</c:v>
                </c:pt>
                <c:pt idx="1075">
                  <c:v>40588</c:v>
                </c:pt>
                <c:pt idx="1076">
                  <c:v>40589</c:v>
                </c:pt>
                <c:pt idx="1077">
                  <c:v>40590</c:v>
                </c:pt>
                <c:pt idx="1078">
                  <c:v>40591</c:v>
                </c:pt>
                <c:pt idx="1079">
                  <c:v>40592</c:v>
                </c:pt>
                <c:pt idx="1080">
                  <c:v>40595</c:v>
                </c:pt>
                <c:pt idx="1081">
                  <c:v>40596</c:v>
                </c:pt>
                <c:pt idx="1082">
                  <c:v>40597</c:v>
                </c:pt>
                <c:pt idx="1083">
                  <c:v>40598</c:v>
                </c:pt>
                <c:pt idx="1084">
                  <c:v>40599</c:v>
                </c:pt>
                <c:pt idx="1085">
                  <c:v>40602</c:v>
                </c:pt>
                <c:pt idx="1086">
                  <c:v>40603</c:v>
                </c:pt>
                <c:pt idx="1087">
                  <c:v>40604</c:v>
                </c:pt>
                <c:pt idx="1088">
                  <c:v>40605</c:v>
                </c:pt>
                <c:pt idx="1089">
                  <c:v>40606</c:v>
                </c:pt>
                <c:pt idx="1090">
                  <c:v>40609</c:v>
                </c:pt>
                <c:pt idx="1091">
                  <c:v>40610</c:v>
                </c:pt>
                <c:pt idx="1092">
                  <c:v>40611</c:v>
                </c:pt>
                <c:pt idx="1093">
                  <c:v>40612</c:v>
                </c:pt>
                <c:pt idx="1094">
                  <c:v>40613</c:v>
                </c:pt>
                <c:pt idx="1095">
                  <c:v>40616</c:v>
                </c:pt>
                <c:pt idx="1096">
                  <c:v>40617</c:v>
                </c:pt>
                <c:pt idx="1097">
                  <c:v>40618</c:v>
                </c:pt>
                <c:pt idx="1098">
                  <c:v>40619</c:v>
                </c:pt>
                <c:pt idx="1099">
                  <c:v>40620</c:v>
                </c:pt>
                <c:pt idx="1100">
                  <c:v>40623</c:v>
                </c:pt>
                <c:pt idx="1101">
                  <c:v>40624</c:v>
                </c:pt>
                <c:pt idx="1102">
                  <c:v>40625</c:v>
                </c:pt>
                <c:pt idx="1103">
                  <c:v>40626</c:v>
                </c:pt>
                <c:pt idx="1104">
                  <c:v>40627</c:v>
                </c:pt>
                <c:pt idx="1105">
                  <c:v>40630</c:v>
                </c:pt>
                <c:pt idx="1106">
                  <c:v>40631</c:v>
                </c:pt>
                <c:pt idx="1107">
                  <c:v>40632</c:v>
                </c:pt>
                <c:pt idx="1108">
                  <c:v>40633</c:v>
                </c:pt>
                <c:pt idx="1109">
                  <c:v>40634</c:v>
                </c:pt>
                <c:pt idx="1110">
                  <c:v>40637</c:v>
                </c:pt>
                <c:pt idx="1111">
                  <c:v>40638</c:v>
                </c:pt>
                <c:pt idx="1112">
                  <c:v>40639</c:v>
                </c:pt>
                <c:pt idx="1113">
                  <c:v>40640</c:v>
                </c:pt>
                <c:pt idx="1114">
                  <c:v>40641</c:v>
                </c:pt>
                <c:pt idx="1115">
                  <c:v>40644</c:v>
                </c:pt>
                <c:pt idx="1116">
                  <c:v>40645</c:v>
                </c:pt>
                <c:pt idx="1117">
                  <c:v>40646</c:v>
                </c:pt>
                <c:pt idx="1118">
                  <c:v>40647</c:v>
                </c:pt>
                <c:pt idx="1119">
                  <c:v>40648</c:v>
                </c:pt>
                <c:pt idx="1120">
                  <c:v>40651</c:v>
                </c:pt>
                <c:pt idx="1121">
                  <c:v>40652</c:v>
                </c:pt>
                <c:pt idx="1122">
                  <c:v>40653</c:v>
                </c:pt>
                <c:pt idx="1123">
                  <c:v>40654</c:v>
                </c:pt>
                <c:pt idx="1124">
                  <c:v>40655</c:v>
                </c:pt>
                <c:pt idx="1125">
                  <c:v>40658</c:v>
                </c:pt>
                <c:pt idx="1126">
                  <c:v>40659</c:v>
                </c:pt>
                <c:pt idx="1127">
                  <c:v>40660</c:v>
                </c:pt>
                <c:pt idx="1128">
                  <c:v>40661</c:v>
                </c:pt>
                <c:pt idx="1129">
                  <c:v>40662</c:v>
                </c:pt>
                <c:pt idx="1130">
                  <c:v>40665</c:v>
                </c:pt>
                <c:pt idx="1131">
                  <c:v>40666</c:v>
                </c:pt>
                <c:pt idx="1132">
                  <c:v>40667</c:v>
                </c:pt>
                <c:pt idx="1133">
                  <c:v>40668</c:v>
                </c:pt>
                <c:pt idx="1134">
                  <c:v>40669</c:v>
                </c:pt>
                <c:pt idx="1135">
                  <c:v>40672</c:v>
                </c:pt>
                <c:pt idx="1136">
                  <c:v>40673</c:v>
                </c:pt>
                <c:pt idx="1137">
                  <c:v>40674</c:v>
                </c:pt>
                <c:pt idx="1138">
                  <c:v>40675</c:v>
                </c:pt>
                <c:pt idx="1139">
                  <c:v>40676</c:v>
                </c:pt>
                <c:pt idx="1140">
                  <c:v>40679</c:v>
                </c:pt>
                <c:pt idx="1141">
                  <c:v>40680</c:v>
                </c:pt>
                <c:pt idx="1142">
                  <c:v>40681</c:v>
                </c:pt>
                <c:pt idx="1143">
                  <c:v>40682</c:v>
                </c:pt>
                <c:pt idx="1144">
                  <c:v>40683</c:v>
                </c:pt>
                <c:pt idx="1145">
                  <c:v>40686</c:v>
                </c:pt>
                <c:pt idx="1146">
                  <c:v>40687</c:v>
                </c:pt>
                <c:pt idx="1147">
                  <c:v>40688</c:v>
                </c:pt>
                <c:pt idx="1148">
                  <c:v>40689</c:v>
                </c:pt>
                <c:pt idx="1149">
                  <c:v>40690</c:v>
                </c:pt>
                <c:pt idx="1150">
                  <c:v>40693</c:v>
                </c:pt>
                <c:pt idx="1151">
                  <c:v>40694</c:v>
                </c:pt>
                <c:pt idx="1152">
                  <c:v>40695</c:v>
                </c:pt>
                <c:pt idx="1153">
                  <c:v>40696</c:v>
                </c:pt>
                <c:pt idx="1154">
                  <c:v>40697</c:v>
                </c:pt>
                <c:pt idx="1155">
                  <c:v>40700</c:v>
                </c:pt>
                <c:pt idx="1156">
                  <c:v>40701</c:v>
                </c:pt>
                <c:pt idx="1157">
                  <c:v>40702</c:v>
                </c:pt>
                <c:pt idx="1158">
                  <c:v>40703</c:v>
                </c:pt>
                <c:pt idx="1159">
                  <c:v>40704</c:v>
                </c:pt>
                <c:pt idx="1160">
                  <c:v>40707</c:v>
                </c:pt>
                <c:pt idx="1161">
                  <c:v>40708</c:v>
                </c:pt>
                <c:pt idx="1162">
                  <c:v>40709</c:v>
                </c:pt>
                <c:pt idx="1163">
                  <c:v>40710</c:v>
                </c:pt>
                <c:pt idx="1164">
                  <c:v>40711</c:v>
                </c:pt>
                <c:pt idx="1165">
                  <c:v>40714</c:v>
                </c:pt>
                <c:pt idx="1166">
                  <c:v>40715</c:v>
                </c:pt>
                <c:pt idx="1167">
                  <c:v>40716</c:v>
                </c:pt>
                <c:pt idx="1168">
                  <c:v>40717</c:v>
                </c:pt>
                <c:pt idx="1169">
                  <c:v>40718</c:v>
                </c:pt>
                <c:pt idx="1170">
                  <c:v>40721</c:v>
                </c:pt>
                <c:pt idx="1171">
                  <c:v>40722</c:v>
                </c:pt>
                <c:pt idx="1172">
                  <c:v>40723</c:v>
                </c:pt>
                <c:pt idx="1173">
                  <c:v>40724</c:v>
                </c:pt>
                <c:pt idx="1174">
                  <c:v>40725</c:v>
                </c:pt>
                <c:pt idx="1175">
                  <c:v>40728</c:v>
                </c:pt>
                <c:pt idx="1176">
                  <c:v>40729</c:v>
                </c:pt>
                <c:pt idx="1177">
                  <c:v>40730</c:v>
                </c:pt>
                <c:pt idx="1178">
                  <c:v>40731</c:v>
                </c:pt>
                <c:pt idx="1179">
                  <c:v>40732</c:v>
                </c:pt>
                <c:pt idx="1180">
                  <c:v>40735</c:v>
                </c:pt>
                <c:pt idx="1181">
                  <c:v>40736</c:v>
                </c:pt>
                <c:pt idx="1182">
                  <c:v>40737</c:v>
                </c:pt>
                <c:pt idx="1183">
                  <c:v>40738</c:v>
                </c:pt>
                <c:pt idx="1184">
                  <c:v>40739</c:v>
                </c:pt>
                <c:pt idx="1185">
                  <c:v>40742</c:v>
                </c:pt>
                <c:pt idx="1186">
                  <c:v>40743</c:v>
                </c:pt>
                <c:pt idx="1187">
                  <c:v>40744</c:v>
                </c:pt>
                <c:pt idx="1188">
                  <c:v>40745</c:v>
                </c:pt>
                <c:pt idx="1189">
                  <c:v>40746</c:v>
                </c:pt>
                <c:pt idx="1190">
                  <c:v>40749</c:v>
                </c:pt>
                <c:pt idx="1191">
                  <c:v>40750</c:v>
                </c:pt>
                <c:pt idx="1192">
                  <c:v>40751</c:v>
                </c:pt>
                <c:pt idx="1193">
                  <c:v>40752</c:v>
                </c:pt>
                <c:pt idx="1194">
                  <c:v>40753</c:v>
                </c:pt>
                <c:pt idx="1195">
                  <c:v>40756</c:v>
                </c:pt>
                <c:pt idx="1196">
                  <c:v>40757</c:v>
                </c:pt>
                <c:pt idx="1197">
                  <c:v>40758</c:v>
                </c:pt>
                <c:pt idx="1198">
                  <c:v>40759</c:v>
                </c:pt>
                <c:pt idx="1199">
                  <c:v>40760</c:v>
                </c:pt>
                <c:pt idx="1200">
                  <c:v>40763</c:v>
                </c:pt>
                <c:pt idx="1201">
                  <c:v>40764</c:v>
                </c:pt>
                <c:pt idx="1202">
                  <c:v>40765</c:v>
                </c:pt>
                <c:pt idx="1203">
                  <c:v>40766</c:v>
                </c:pt>
                <c:pt idx="1204">
                  <c:v>40767</c:v>
                </c:pt>
                <c:pt idx="1205">
                  <c:v>40770</c:v>
                </c:pt>
                <c:pt idx="1206">
                  <c:v>40771</c:v>
                </c:pt>
                <c:pt idx="1207">
                  <c:v>40772</c:v>
                </c:pt>
                <c:pt idx="1208">
                  <c:v>40773</c:v>
                </c:pt>
                <c:pt idx="1209">
                  <c:v>40774</c:v>
                </c:pt>
                <c:pt idx="1210">
                  <c:v>40777</c:v>
                </c:pt>
                <c:pt idx="1211">
                  <c:v>40778</c:v>
                </c:pt>
                <c:pt idx="1212">
                  <c:v>40779</c:v>
                </c:pt>
                <c:pt idx="1213">
                  <c:v>40780</c:v>
                </c:pt>
                <c:pt idx="1214">
                  <c:v>40781</c:v>
                </c:pt>
                <c:pt idx="1215">
                  <c:v>40784</c:v>
                </c:pt>
                <c:pt idx="1216">
                  <c:v>40785</c:v>
                </c:pt>
                <c:pt idx="1217">
                  <c:v>40786</c:v>
                </c:pt>
                <c:pt idx="1218">
                  <c:v>40787</c:v>
                </c:pt>
                <c:pt idx="1219">
                  <c:v>40788</c:v>
                </c:pt>
                <c:pt idx="1220">
                  <c:v>40791</c:v>
                </c:pt>
                <c:pt idx="1221">
                  <c:v>40792</c:v>
                </c:pt>
                <c:pt idx="1222">
                  <c:v>40793</c:v>
                </c:pt>
                <c:pt idx="1223">
                  <c:v>40794</c:v>
                </c:pt>
                <c:pt idx="1224">
                  <c:v>40795</c:v>
                </c:pt>
                <c:pt idx="1225">
                  <c:v>40798</c:v>
                </c:pt>
                <c:pt idx="1226">
                  <c:v>40799</c:v>
                </c:pt>
                <c:pt idx="1227">
                  <c:v>40800</c:v>
                </c:pt>
                <c:pt idx="1228">
                  <c:v>40801</c:v>
                </c:pt>
                <c:pt idx="1229">
                  <c:v>40802</c:v>
                </c:pt>
                <c:pt idx="1230">
                  <c:v>40805</c:v>
                </c:pt>
                <c:pt idx="1231">
                  <c:v>40806</c:v>
                </c:pt>
                <c:pt idx="1232">
                  <c:v>40807</c:v>
                </c:pt>
                <c:pt idx="1233">
                  <c:v>40808</c:v>
                </c:pt>
                <c:pt idx="1234">
                  <c:v>40809</c:v>
                </c:pt>
                <c:pt idx="1235">
                  <c:v>40812</c:v>
                </c:pt>
                <c:pt idx="1236">
                  <c:v>40813</c:v>
                </c:pt>
                <c:pt idx="1237">
                  <c:v>40814</c:v>
                </c:pt>
                <c:pt idx="1238">
                  <c:v>40815</c:v>
                </c:pt>
                <c:pt idx="1239">
                  <c:v>40816</c:v>
                </c:pt>
                <c:pt idx="1240">
                  <c:v>40819</c:v>
                </c:pt>
                <c:pt idx="1241">
                  <c:v>40820</c:v>
                </c:pt>
                <c:pt idx="1242">
                  <c:v>40821</c:v>
                </c:pt>
                <c:pt idx="1243">
                  <c:v>40822</c:v>
                </c:pt>
                <c:pt idx="1244">
                  <c:v>40823</c:v>
                </c:pt>
                <c:pt idx="1245">
                  <c:v>40826</c:v>
                </c:pt>
                <c:pt idx="1246">
                  <c:v>40827</c:v>
                </c:pt>
                <c:pt idx="1247">
                  <c:v>40828</c:v>
                </c:pt>
                <c:pt idx="1248">
                  <c:v>40829</c:v>
                </c:pt>
                <c:pt idx="1249">
                  <c:v>40830</c:v>
                </c:pt>
                <c:pt idx="1250">
                  <c:v>40833</c:v>
                </c:pt>
                <c:pt idx="1251">
                  <c:v>40834</c:v>
                </c:pt>
                <c:pt idx="1252">
                  <c:v>40835</c:v>
                </c:pt>
                <c:pt idx="1253">
                  <c:v>40836</c:v>
                </c:pt>
                <c:pt idx="1254">
                  <c:v>40837</c:v>
                </c:pt>
                <c:pt idx="1255">
                  <c:v>40840</c:v>
                </c:pt>
                <c:pt idx="1256">
                  <c:v>40841</c:v>
                </c:pt>
                <c:pt idx="1257">
                  <c:v>40842</c:v>
                </c:pt>
                <c:pt idx="1258">
                  <c:v>40843</c:v>
                </c:pt>
                <c:pt idx="1259">
                  <c:v>40844</c:v>
                </c:pt>
                <c:pt idx="1260">
                  <c:v>40847</c:v>
                </c:pt>
                <c:pt idx="1261">
                  <c:v>40848</c:v>
                </c:pt>
                <c:pt idx="1262">
                  <c:v>40849</c:v>
                </c:pt>
                <c:pt idx="1263">
                  <c:v>40850</c:v>
                </c:pt>
                <c:pt idx="1264">
                  <c:v>40851</c:v>
                </c:pt>
                <c:pt idx="1265">
                  <c:v>40854</c:v>
                </c:pt>
                <c:pt idx="1266">
                  <c:v>40855</c:v>
                </c:pt>
                <c:pt idx="1267">
                  <c:v>40856</c:v>
                </c:pt>
                <c:pt idx="1268">
                  <c:v>40857</c:v>
                </c:pt>
                <c:pt idx="1269">
                  <c:v>40858</c:v>
                </c:pt>
                <c:pt idx="1270">
                  <c:v>40861</c:v>
                </c:pt>
                <c:pt idx="1271">
                  <c:v>40862</c:v>
                </c:pt>
                <c:pt idx="1272">
                  <c:v>40863</c:v>
                </c:pt>
                <c:pt idx="1273">
                  <c:v>40864</c:v>
                </c:pt>
                <c:pt idx="1274">
                  <c:v>40865</c:v>
                </c:pt>
                <c:pt idx="1275">
                  <c:v>40868</c:v>
                </c:pt>
                <c:pt idx="1276">
                  <c:v>40869</c:v>
                </c:pt>
                <c:pt idx="1277">
                  <c:v>40870</c:v>
                </c:pt>
                <c:pt idx="1278">
                  <c:v>40871</c:v>
                </c:pt>
                <c:pt idx="1279">
                  <c:v>40872</c:v>
                </c:pt>
                <c:pt idx="1280">
                  <c:v>40875</c:v>
                </c:pt>
                <c:pt idx="1281">
                  <c:v>40876</c:v>
                </c:pt>
                <c:pt idx="1282">
                  <c:v>40877</c:v>
                </c:pt>
                <c:pt idx="1283">
                  <c:v>40878</c:v>
                </c:pt>
                <c:pt idx="1284">
                  <c:v>40879</c:v>
                </c:pt>
                <c:pt idx="1285">
                  <c:v>40882</c:v>
                </c:pt>
                <c:pt idx="1286">
                  <c:v>40883</c:v>
                </c:pt>
                <c:pt idx="1287">
                  <c:v>40884</c:v>
                </c:pt>
                <c:pt idx="1288">
                  <c:v>40885</c:v>
                </c:pt>
                <c:pt idx="1289">
                  <c:v>40886</c:v>
                </c:pt>
                <c:pt idx="1290">
                  <c:v>40889</c:v>
                </c:pt>
                <c:pt idx="1291">
                  <c:v>40890</c:v>
                </c:pt>
                <c:pt idx="1292">
                  <c:v>40891</c:v>
                </c:pt>
                <c:pt idx="1293">
                  <c:v>40892</c:v>
                </c:pt>
                <c:pt idx="1294">
                  <c:v>40893</c:v>
                </c:pt>
                <c:pt idx="1295">
                  <c:v>40896</c:v>
                </c:pt>
                <c:pt idx="1296">
                  <c:v>40897</c:v>
                </c:pt>
                <c:pt idx="1297">
                  <c:v>40898</c:v>
                </c:pt>
                <c:pt idx="1298">
                  <c:v>40899</c:v>
                </c:pt>
                <c:pt idx="1299">
                  <c:v>40900</c:v>
                </c:pt>
                <c:pt idx="1300">
                  <c:v>40903</c:v>
                </c:pt>
                <c:pt idx="1301">
                  <c:v>40904</c:v>
                </c:pt>
                <c:pt idx="1302">
                  <c:v>40905</c:v>
                </c:pt>
                <c:pt idx="1303">
                  <c:v>40906</c:v>
                </c:pt>
                <c:pt idx="1304">
                  <c:v>40907</c:v>
                </c:pt>
                <c:pt idx="1305">
                  <c:v>40910</c:v>
                </c:pt>
                <c:pt idx="1306">
                  <c:v>40911</c:v>
                </c:pt>
                <c:pt idx="1307">
                  <c:v>40912</c:v>
                </c:pt>
                <c:pt idx="1308">
                  <c:v>40913</c:v>
                </c:pt>
                <c:pt idx="1309">
                  <c:v>40914</c:v>
                </c:pt>
                <c:pt idx="1310">
                  <c:v>40917</c:v>
                </c:pt>
                <c:pt idx="1311">
                  <c:v>40918</c:v>
                </c:pt>
                <c:pt idx="1312">
                  <c:v>40919</c:v>
                </c:pt>
                <c:pt idx="1313">
                  <c:v>40920</c:v>
                </c:pt>
                <c:pt idx="1314">
                  <c:v>40921</c:v>
                </c:pt>
                <c:pt idx="1315">
                  <c:v>40924</c:v>
                </c:pt>
                <c:pt idx="1316">
                  <c:v>40925</c:v>
                </c:pt>
                <c:pt idx="1317">
                  <c:v>40926</c:v>
                </c:pt>
                <c:pt idx="1318">
                  <c:v>40927</c:v>
                </c:pt>
                <c:pt idx="1319">
                  <c:v>40928</c:v>
                </c:pt>
                <c:pt idx="1320">
                  <c:v>40931</c:v>
                </c:pt>
                <c:pt idx="1321">
                  <c:v>40932</c:v>
                </c:pt>
                <c:pt idx="1322">
                  <c:v>40933</c:v>
                </c:pt>
                <c:pt idx="1323">
                  <c:v>40934</c:v>
                </c:pt>
                <c:pt idx="1324">
                  <c:v>40935</c:v>
                </c:pt>
                <c:pt idx="1325">
                  <c:v>40938</c:v>
                </c:pt>
                <c:pt idx="1326">
                  <c:v>40939</c:v>
                </c:pt>
                <c:pt idx="1327">
                  <c:v>40940</c:v>
                </c:pt>
                <c:pt idx="1328">
                  <c:v>40941</c:v>
                </c:pt>
                <c:pt idx="1329">
                  <c:v>40942</c:v>
                </c:pt>
                <c:pt idx="1330">
                  <c:v>40945</c:v>
                </c:pt>
                <c:pt idx="1331">
                  <c:v>40946</c:v>
                </c:pt>
                <c:pt idx="1332">
                  <c:v>40947</c:v>
                </c:pt>
                <c:pt idx="1333">
                  <c:v>40948</c:v>
                </c:pt>
                <c:pt idx="1334">
                  <c:v>40949</c:v>
                </c:pt>
                <c:pt idx="1335">
                  <c:v>40952</c:v>
                </c:pt>
                <c:pt idx="1336">
                  <c:v>40953</c:v>
                </c:pt>
                <c:pt idx="1337">
                  <c:v>40954</c:v>
                </c:pt>
                <c:pt idx="1338">
                  <c:v>40955</c:v>
                </c:pt>
                <c:pt idx="1339">
                  <c:v>40956</c:v>
                </c:pt>
                <c:pt idx="1340">
                  <c:v>40959</c:v>
                </c:pt>
                <c:pt idx="1341">
                  <c:v>40960</c:v>
                </c:pt>
                <c:pt idx="1342">
                  <c:v>40961</c:v>
                </c:pt>
                <c:pt idx="1343">
                  <c:v>40962</c:v>
                </c:pt>
                <c:pt idx="1344">
                  <c:v>40963</c:v>
                </c:pt>
                <c:pt idx="1345">
                  <c:v>40966</c:v>
                </c:pt>
                <c:pt idx="1346">
                  <c:v>40967</c:v>
                </c:pt>
                <c:pt idx="1347">
                  <c:v>40968</c:v>
                </c:pt>
                <c:pt idx="1348">
                  <c:v>40969</c:v>
                </c:pt>
                <c:pt idx="1349">
                  <c:v>40970</c:v>
                </c:pt>
                <c:pt idx="1350">
                  <c:v>40973</c:v>
                </c:pt>
                <c:pt idx="1351">
                  <c:v>40974</c:v>
                </c:pt>
                <c:pt idx="1352">
                  <c:v>40975</c:v>
                </c:pt>
                <c:pt idx="1353">
                  <c:v>40976</c:v>
                </c:pt>
                <c:pt idx="1354">
                  <c:v>40977</c:v>
                </c:pt>
                <c:pt idx="1355">
                  <c:v>40980</c:v>
                </c:pt>
                <c:pt idx="1356">
                  <c:v>40981</c:v>
                </c:pt>
                <c:pt idx="1357">
                  <c:v>40982</c:v>
                </c:pt>
                <c:pt idx="1358">
                  <c:v>40983</c:v>
                </c:pt>
                <c:pt idx="1359">
                  <c:v>40984</c:v>
                </c:pt>
                <c:pt idx="1360">
                  <c:v>40987</c:v>
                </c:pt>
                <c:pt idx="1361">
                  <c:v>40988</c:v>
                </c:pt>
                <c:pt idx="1362">
                  <c:v>40989</c:v>
                </c:pt>
                <c:pt idx="1363">
                  <c:v>40990</c:v>
                </c:pt>
                <c:pt idx="1364">
                  <c:v>40991</c:v>
                </c:pt>
                <c:pt idx="1365">
                  <c:v>40994</c:v>
                </c:pt>
                <c:pt idx="1366">
                  <c:v>40995</c:v>
                </c:pt>
                <c:pt idx="1367">
                  <c:v>40996</c:v>
                </c:pt>
                <c:pt idx="1368">
                  <c:v>40997</c:v>
                </c:pt>
                <c:pt idx="1369">
                  <c:v>40998</c:v>
                </c:pt>
                <c:pt idx="1370">
                  <c:v>41001</c:v>
                </c:pt>
                <c:pt idx="1371">
                  <c:v>41002</c:v>
                </c:pt>
                <c:pt idx="1372">
                  <c:v>41003</c:v>
                </c:pt>
                <c:pt idx="1373">
                  <c:v>41004</c:v>
                </c:pt>
                <c:pt idx="1374">
                  <c:v>41005</c:v>
                </c:pt>
                <c:pt idx="1375">
                  <c:v>41008</c:v>
                </c:pt>
                <c:pt idx="1376">
                  <c:v>41009</c:v>
                </c:pt>
                <c:pt idx="1377">
                  <c:v>41010</c:v>
                </c:pt>
                <c:pt idx="1378">
                  <c:v>41011</c:v>
                </c:pt>
                <c:pt idx="1379">
                  <c:v>41012</c:v>
                </c:pt>
                <c:pt idx="1380">
                  <c:v>41015</c:v>
                </c:pt>
                <c:pt idx="1381">
                  <c:v>41016</c:v>
                </c:pt>
                <c:pt idx="1382">
                  <c:v>41017</c:v>
                </c:pt>
                <c:pt idx="1383">
                  <c:v>41018</c:v>
                </c:pt>
                <c:pt idx="1384">
                  <c:v>41019</c:v>
                </c:pt>
                <c:pt idx="1385">
                  <c:v>41022</c:v>
                </c:pt>
                <c:pt idx="1386">
                  <c:v>41023</c:v>
                </c:pt>
                <c:pt idx="1387">
                  <c:v>41024</c:v>
                </c:pt>
                <c:pt idx="1388">
                  <c:v>41025</c:v>
                </c:pt>
                <c:pt idx="1389">
                  <c:v>41026</c:v>
                </c:pt>
                <c:pt idx="1390">
                  <c:v>41029</c:v>
                </c:pt>
                <c:pt idx="1391">
                  <c:v>41030</c:v>
                </c:pt>
                <c:pt idx="1392">
                  <c:v>41031</c:v>
                </c:pt>
                <c:pt idx="1393">
                  <c:v>41032</c:v>
                </c:pt>
                <c:pt idx="1394">
                  <c:v>41033</c:v>
                </c:pt>
                <c:pt idx="1395">
                  <c:v>41036</c:v>
                </c:pt>
                <c:pt idx="1396">
                  <c:v>41037</c:v>
                </c:pt>
                <c:pt idx="1397">
                  <c:v>41038</c:v>
                </c:pt>
                <c:pt idx="1398">
                  <c:v>41039</c:v>
                </c:pt>
                <c:pt idx="1399">
                  <c:v>41040</c:v>
                </c:pt>
                <c:pt idx="1400">
                  <c:v>41043</c:v>
                </c:pt>
                <c:pt idx="1401">
                  <c:v>41044</c:v>
                </c:pt>
                <c:pt idx="1402">
                  <c:v>41045</c:v>
                </c:pt>
                <c:pt idx="1403">
                  <c:v>41046</c:v>
                </c:pt>
                <c:pt idx="1404">
                  <c:v>41047</c:v>
                </c:pt>
                <c:pt idx="1405">
                  <c:v>41050</c:v>
                </c:pt>
                <c:pt idx="1406">
                  <c:v>41051</c:v>
                </c:pt>
                <c:pt idx="1407">
                  <c:v>41052</c:v>
                </c:pt>
                <c:pt idx="1408">
                  <c:v>41053</c:v>
                </c:pt>
                <c:pt idx="1409">
                  <c:v>41054</c:v>
                </c:pt>
                <c:pt idx="1410">
                  <c:v>41057</c:v>
                </c:pt>
                <c:pt idx="1411">
                  <c:v>41058</c:v>
                </c:pt>
                <c:pt idx="1412">
                  <c:v>41059</c:v>
                </c:pt>
                <c:pt idx="1413">
                  <c:v>41060</c:v>
                </c:pt>
                <c:pt idx="1414">
                  <c:v>41061</c:v>
                </c:pt>
                <c:pt idx="1415">
                  <c:v>41064</c:v>
                </c:pt>
                <c:pt idx="1416">
                  <c:v>41065</c:v>
                </c:pt>
                <c:pt idx="1417">
                  <c:v>41066</c:v>
                </c:pt>
                <c:pt idx="1418">
                  <c:v>41067</c:v>
                </c:pt>
                <c:pt idx="1419">
                  <c:v>41068</c:v>
                </c:pt>
                <c:pt idx="1420">
                  <c:v>41071</c:v>
                </c:pt>
                <c:pt idx="1421">
                  <c:v>41072</c:v>
                </c:pt>
                <c:pt idx="1422">
                  <c:v>41073</c:v>
                </c:pt>
                <c:pt idx="1423">
                  <c:v>41074</c:v>
                </c:pt>
                <c:pt idx="1424">
                  <c:v>41075</c:v>
                </c:pt>
                <c:pt idx="1425">
                  <c:v>41078</c:v>
                </c:pt>
                <c:pt idx="1426">
                  <c:v>41079</c:v>
                </c:pt>
                <c:pt idx="1427">
                  <c:v>41080</c:v>
                </c:pt>
                <c:pt idx="1428">
                  <c:v>41081</c:v>
                </c:pt>
                <c:pt idx="1429">
                  <c:v>41082</c:v>
                </c:pt>
                <c:pt idx="1430">
                  <c:v>41085</c:v>
                </c:pt>
                <c:pt idx="1431">
                  <c:v>41086</c:v>
                </c:pt>
                <c:pt idx="1432">
                  <c:v>41087</c:v>
                </c:pt>
                <c:pt idx="1433">
                  <c:v>41088</c:v>
                </c:pt>
                <c:pt idx="1434">
                  <c:v>41089</c:v>
                </c:pt>
                <c:pt idx="1435">
                  <c:v>41092</c:v>
                </c:pt>
                <c:pt idx="1436">
                  <c:v>41093</c:v>
                </c:pt>
                <c:pt idx="1437">
                  <c:v>41094</c:v>
                </c:pt>
                <c:pt idx="1438">
                  <c:v>41095</c:v>
                </c:pt>
                <c:pt idx="1439">
                  <c:v>41096</c:v>
                </c:pt>
                <c:pt idx="1440">
                  <c:v>41099</c:v>
                </c:pt>
                <c:pt idx="1441">
                  <c:v>41100</c:v>
                </c:pt>
                <c:pt idx="1442">
                  <c:v>41101</c:v>
                </c:pt>
                <c:pt idx="1443">
                  <c:v>41102</c:v>
                </c:pt>
                <c:pt idx="1444">
                  <c:v>41103</c:v>
                </c:pt>
                <c:pt idx="1445">
                  <c:v>41106</c:v>
                </c:pt>
                <c:pt idx="1446">
                  <c:v>41107</c:v>
                </c:pt>
                <c:pt idx="1447">
                  <c:v>41108</c:v>
                </c:pt>
                <c:pt idx="1448">
                  <c:v>41109</c:v>
                </c:pt>
                <c:pt idx="1449">
                  <c:v>41110</c:v>
                </c:pt>
                <c:pt idx="1450">
                  <c:v>41113</c:v>
                </c:pt>
                <c:pt idx="1451">
                  <c:v>41114</c:v>
                </c:pt>
                <c:pt idx="1452">
                  <c:v>41115</c:v>
                </c:pt>
                <c:pt idx="1453">
                  <c:v>41116</c:v>
                </c:pt>
                <c:pt idx="1454">
                  <c:v>41117</c:v>
                </c:pt>
                <c:pt idx="1455">
                  <c:v>41120</c:v>
                </c:pt>
                <c:pt idx="1456">
                  <c:v>41121</c:v>
                </c:pt>
                <c:pt idx="1457">
                  <c:v>41122</c:v>
                </c:pt>
                <c:pt idx="1458">
                  <c:v>41123</c:v>
                </c:pt>
                <c:pt idx="1459">
                  <c:v>41124</c:v>
                </c:pt>
                <c:pt idx="1460">
                  <c:v>41127</c:v>
                </c:pt>
                <c:pt idx="1461">
                  <c:v>41128</c:v>
                </c:pt>
                <c:pt idx="1462">
                  <c:v>41129</c:v>
                </c:pt>
                <c:pt idx="1463">
                  <c:v>41130</c:v>
                </c:pt>
                <c:pt idx="1464">
                  <c:v>41131</c:v>
                </c:pt>
                <c:pt idx="1465">
                  <c:v>41134</c:v>
                </c:pt>
                <c:pt idx="1466">
                  <c:v>41135</c:v>
                </c:pt>
                <c:pt idx="1467">
                  <c:v>41136</c:v>
                </c:pt>
                <c:pt idx="1468">
                  <c:v>41137</c:v>
                </c:pt>
                <c:pt idx="1469">
                  <c:v>41138</c:v>
                </c:pt>
                <c:pt idx="1470">
                  <c:v>41141</c:v>
                </c:pt>
                <c:pt idx="1471">
                  <c:v>41142</c:v>
                </c:pt>
                <c:pt idx="1472">
                  <c:v>41143</c:v>
                </c:pt>
                <c:pt idx="1473">
                  <c:v>41144</c:v>
                </c:pt>
                <c:pt idx="1474">
                  <c:v>41145</c:v>
                </c:pt>
                <c:pt idx="1475">
                  <c:v>41148</c:v>
                </c:pt>
                <c:pt idx="1476">
                  <c:v>41149</c:v>
                </c:pt>
                <c:pt idx="1477">
                  <c:v>41150</c:v>
                </c:pt>
                <c:pt idx="1478">
                  <c:v>41151</c:v>
                </c:pt>
                <c:pt idx="1479">
                  <c:v>41152</c:v>
                </c:pt>
                <c:pt idx="1480">
                  <c:v>41155</c:v>
                </c:pt>
                <c:pt idx="1481">
                  <c:v>41156</c:v>
                </c:pt>
                <c:pt idx="1482">
                  <c:v>41157</c:v>
                </c:pt>
                <c:pt idx="1483">
                  <c:v>41158</c:v>
                </c:pt>
                <c:pt idx="1484">
                  <c:v>41159</c:v>
                </c:pt>
                <c:pt idx="1485">
                  <c:v>41162</c:v>
                </c:pt>
                <c:pt idx="1486">
                  <c:v>41163</c:v>
                </c:pt>
                <c:pt idx="1487">
                  <c:v>41164</c:v>
                </c:pt>
                <c:pt idx="1488">
                  <c:v>41165</c:v>
                </c:pt>
                <c:pt idx="1489">
                  <c:v>41166</c:v>
                </c:pt>
                <c:pt idx="1490">
                  <c:v>41169</c:v>
                </c:pt>
                <c:pt idx="1491">
                  <c:v>41170</c:v>
                </c:pt>
                <c:pt idx="1492">
                  <c:v>41171</c:v>
                </c:pt>
                <c:pt idx="1493">
                  <c:v>41172</c:v>
                </c:pt>
                <c:pt idx="1494">
                  <c:v>41173</c:v>
                </c:pt>
                <c:pt idx="1495">
                  <c:v>41176</c:v>
                </c:pt>
                <c:pt idx="1496">
                  <c:v>41177</c:v>
                </c:pt>
                <c:pt idx="1497">
                  <c:v>41178</c:v>
                </c:pt>
                <c:pt idx="1498">
                  <c:v>41179</c:v>
                </c:pt>
                <c:pt idx="1499">
                  <c:v>41180</c:v>
                </c:pt>
                <c:pt idx="1500">
                  <c:v>41183</c:v>
                </c:pt>
                <c:pt idx="1501">
                  <c:v>41184</c:v>
                </c:pt>
                <c:pt idx="1502">
                  <c:v>41185</c:v>
                </c:pt>
                <c:pt idx="1503">
                  <c:v>41186</c:v>
                </c:pt>
                <c:pt idx="1504">
                  <c:v>41187</c:v>
                </c:pt>
                <c:pt idx="1505">
                  <c:v>41190</c:v>
                </c:pt>
                <c:pt idx="1506">
                  <c:v>41191</c:v>
                </c:pt>
                <c:pt idx="1507">
                  <c:v>41192</c:v>
                </c:pt>
                <c:pt idx="1508">
                  <c:v>41193</c:v>
                </c:pt>
                <c:pt idx="1509">
                  <c:v>41194</c:v>
                </c:pt>
                <c:pt idx="1510">
                  <c:v>41197</c:v>
                </c:pt>
                <c:pt idx="1511">
                  <c:v>41198</c:v>
                </c:pt>
                <c:pt idx="1512">
                  <c:v>41199</c:v>
                </c:pt>
                <c:pt idx="1513">
                  <c:v>41200</c:v>
                </c:pt>
                <c:pt idx="1514">
                  <c:v>41201</c:v>
                </c:pt>
                <c:pt idx="1515">
                  <c:v>41204</c:v>
                </c:pt>
                <c:pt idx="1516">
                  <c:v>41205</c:v>
                </c:pt>
                <c:pt idx="1517">
                  <c:v>41206</c:v>
                </c:pt>
                <c:pt idx="1518">
                  <c:v>41207</c:v>
                </c:pt>
                <c:pt idx="1519">
                  <c:v>41208</c:v>
                </c:pt>
                <c:pt idx="1520">
                  <c:v>41211</c:v>
                </c:pt>
                <c:pt idx="1521">
                  <c:v>41212</c:v>
                </c:pt>
                <c:pt idx="1522">
                  <c:v>41213</c:v>
                </c:pt>
                <c:pt idx="1523">
                  <c:v>41214</c:v>
                </c:pt>
                <c:pt idx="1524">
                  <c:v>41215</c:v>
                </c:pt>
                <c:pt idx="1525">
                  <c:v>41218</c:v>
                </c:pt>
                <c:pt idx="1526">
                  <c:v>41219</c:v>
                </c:pt>
                <c:pt idx="1527">
                  <c:v>41220</c:v>
                </c:pt>
                <c:pt idx="1528">
                  <c:v>41221</c:v>
                </c:pt>
                <c:pt idx="1529">
                  <c:v>41222</c:v>
                </c:pt>
                <c:pt idx="1530">
                  <c:v>41225</c:v>
                </c:pt>
                <c:pt idx="1531">
                  <c:v>41226</c:v>
                </c:pt>
                <c:pt idx="1532">
                  <c:v>41227</c:v>
                </c:pt>
                <c:pt idx="1533">
                  <c:v>41228</c:v>
                </c:pt>
                <c:pt idx="1534">
                  <c:v>41229</c:v>
                </c:pt>
                <c:pt idx="1535">
                  <c:v>41232</c:v>
                </c:pt>
                <c:pt idx="1536">
                  <c:v>41233</c:v>
                </c:pt>
                <c:pt idx="1537">
                  <c:v>41234</c:v>
                </c:pt>
                <c:pt idx="1538">
                  <c:v>41235</c:v>
                </c:pt>
                <c:pt idx="1539">
                  <c:v>41236</c:v>
                </c:pt>
                <c:pt idx="1540">
                  <c:v>41239</c:v>
                </c:pt>
                <c:pt idx="1541">
                  <c:v>41240</c:v>
                </c:pt>
                <c:pt idx="1542">
                  <c:v>41241</c:v>
                </c:pt>
                <c:pt idx="1543">
                  <c:v>41242</c:v>
                </c:pt>
                <c:pt idx="1544">
                  <c:v>41243</c:v>
                </c:pt>
                <c:pt idx="1545">
                  <c:v>41246</c:v>
                </c:pt>
                <c:pt idx="1546">
                  <c:v>41247</c:v>
                </c:pt>
                <c:pt idx="1547">
                  <c:v>41248</c:v>
                </c:pt>
                <c:pt idx="1548">
                  <c:v>41249</c:v>
                </c:pt>
                <c:pt idx="1549">
                  <c:v>41250</c:v>
                </c:pt>
                <c:pt idx="1550">
                  <c:v>41253</c:v>
                </c:pt>
                <c:pt idx="1551">
                  <c:v>41254</c:v>
                </c:pt>
                <c:pt idx="1552">
                  <c:v>41255</c:v>
                </c:pt>
                <c:pt idx="1553">
                  <c:v>41256</c:v>
                </c:pt>
                <c:pt idx="1554">
                  <c:v>41257</c:v>
                </c:pt>
                <c:pt idx="1555">
                  <c:v>41260</c:v>
                </c:pt>
                <c:pt idx="1556">
                  <c:v>41261</c:v>
                </c:pt>
                <c:pt idx="1557">
                  <c:v>41262</c:v>
                </c:pt>
                <c:pt idx="1558">
                  <c:v>41263</c:v>
                </c:pt>
                <c:pt idx="1559">
                  <c:v>41264</c:v>
                </c:pt>
                <c:pt idx="1560">
                  <c:v>41267</c:v>
                </c:pt>
                <c:pt idx="1561">
                  <c:v>41268</c:v>
                </c:pt>
                <c:pt idx="1562">
                  <c:v>41269</c:v>
                </c:pt>
                <c:pt idx="1563">
                  <c:v>41270</c:v>
                </c:pt>
                <c:pt idx="1564">
                  <c:v>41271</c:v>
                </c:pt>
                <c:pt idx="1565">
                  <c:v>41274</c:v>
                </c:pt>
                <c:pt idx="1566">
                  <c:v>41275</c:v>
                </c:pt>
                <c:pt idx="1567">
                  <c:v>41276</c:v>
                </c:pt>
                <c:pt idx="1568">
                  <c:v>41277</c:v>
                </c:pt>
                <c:pt idx="1569">
                  <c:v>41278</c:v>
                </c:pt>
                <c:pt idx="1570">
                  <c:v>41281</c:v>
                </c:pt>
                <c:pt idx="1571">
                  <c:v>41282</c:v>
                </c:pt>
                <c:pt idx="1572">
                  <c:v>41283</c:v>
                </c:pt>
                <c:pt idx="1573">
                  <c:v>41284</c:v>
                </c:pt>
                <c:pt idx="1574">
                  <c:v>41285</c:v>
                </c:pt>
                <c:pt idx="1575">
                  <c:v>41288</c:v>
                </c:pt>
                <c:pt idx="1576">
                  <c:v>41289</c:v>
                </c:pt>
                <c:pt idx="1577">
                  <c:v>41290</c:v>
                </c:pt>
                <c:pt idx="1578">
                  <c:v>41291</c:v>
                </c:pt>
                <c:pt idx="1579">
                  <c:v>41292</c:v>
                </c:pt>
                <c:pt idx="1580">
                  <c:v>41295</c:v>
                </c:pt>
                <c:pt idx="1581">
                  <c:v>41296</c:v>
                </c:pt>
                <c:pt idx="1582">
                  <c:v>41297</c:v>
                </c:pt>
                <c:pt idx="1583">
                  <c:v>41298</c:v>
                </c:pt>
                <c:pt idx="1584">
                  <c:v>41299</c:v>
                </c:pt>
                <c:pt idx="1585">
                  <c:v>41302</c:v>
                </c:pt>
                <c:pt idx="1586">
                  <c:v>41303</c:v>
                </c:pt>
                <c:pt idx="1587">
                  <c:v>41304</c:v>
                </c:pt>
                <c:pt idx="1588">
                  <c:v>41305</c:v>
                </c:pt>
                <c:pt idx="1589">
                  <c:v>41306</c:v>
                </c:pt>
                <c:pt idx="1590">
                  <c:v>41309</c:v>
                </c:pt>
                <c:pt idx="1591">
                  <c:v>41310</c:v>
                </c:pt>
                <c:pt idx="1592">
                  <c:v>41311</c:v>
                </c:pt>
                <c:pt idx="1593">
                  <c:v>41312</c:v>
                </c:pt>
                <c:pt idx="1594">
                  <c:v>41313</c:v>
                </c:pt>
                <c:pt idx="1595">
                  <c:v>41316</c:v>
                </c:pt>
                <c:pt idx="1596">
                  <c:v>41317</c:v>
                </c:pt>
                <c:pt idx="1597">
                  <c:v>41318</c:v>
                </c:pt>
                <c:pt idx="1598">
                  <c:v>41319</c:v>
                </c:pt>
                <c:pt idx="1599">
                  <c:v>41320</c:v>
                </c:pt>
                <c:pt idx="1600">
                  <c:v>41323</c:v>
                </c:pt>
                <c:pt idx="1601">
                  <c:v>41324</c:v>
                </c:pt>
                <c:pt idx="1602">
                  <c:v>41325</c:v>
                </c:pt>
                <c:pt idx="1603">
                  <c:v>41326</c:v>
                </c:pt>
                <c:pt idx="1604">
                  <c:v>41327</c:v>
                </c:pt>
                <c:pt idx="1605">
                  <c:v>41330</c:v>
                </c:pt>
                <c:pt idx="1606">
                  <c:v>41331</c:v>
                </c:pt>
                <c:pt idx="1607">
                  <c:v>41332</c:v>
                </c:pt>
                <c:pt idx="1608">
                  <c:v>41333</c:v>
                </c:pt>
                <c:pt idx="1609">
                  <c:v>41334</c:v>
                </c:pt>
                <c:pt idx="1610">
                  <c:v>41337</c:v>
                </c:pt>
                <c:pt idx="1611">
                  <c:v>41338</c:v>
                </c:pt>
                <c:pt idx="1612">
                  <c:v>41339</c:v>
                </c:pt>
                <c:pt idx="1613">
                  <c:v>41340</c:v>
                </c:pt>
                <c:pt idx="1614">
                  <c:v>41341</c:v>
                </c:pt>
                <c:pt idx="1615">
                  <c:v>41344</c:v>
                </c:pt>
                <c:pt idx="1616">
                  <c:v>41345</c:v>
                </c:pt>
                <c:pt idx="1617">
                  <c:v>41346</c:v>
                </c:pt>
                <c:pt idx="1618">
                  <c:v>41347</c:v>
                </c:pt>
                <c:pt idx="1619">
                  <c:v>41348</c:v>
                </c:pt>
                <c:pt idx="1620">
                  <c:v>41351</c:v>
                </c:pt>
                <c:pt idx="1621">
                  <c:v>41352</c:v>
                </c:pt>
                <c:pt idx="1622">
                  <c:v>41353</c:v>
                </c:pt>
                <c:pt idx="1623">
                  <c:v>41354</c:v>
                </c:pt>
                <c:pt idx="1624">
                  <c:v>41355</c:v>
                </c:pt>
                <c:pt idx="1625">
                  <c:v>41358</c:v>
                </c:pt>
                <c:pt idx="1626">
                  <c:v>41359</c:v>
                </c:pt>
                <c:pt idx="1627">
                  <c:v>41360</c:v>
                </c:pt>
                <c:pt idx="1628">
                  <c:v>41361</c:v>
                </c:pt>
                <c:pt idx="1629">
                  <c:v>41362</c:v>
                </c:pt>
                <c:pt idx="1630">
                  <c:v>41365</c:v>
                </c:pt>
                <c:pt idx="1631">
                  <c:v>41366</c:v>
                </c:pt>
                <c:pt idx="1632">
                  <c:v>41367</c:v>
                </c:pt>
                <c:pt idx="1633">
                  <c:v>41368</c:v>
                </c:pt>
                <c:pt idx="1634">
                  <c:v>41369</c:v>
                </c:pt>
                <c:pt idx="1635">
                  <c:v>41372</c:v>
                </c:pt>
                <c:pt idx="1636">
                  <c:v>41373</c:v>
                </c:pt>
                <c:pt idx="1637">
                  <c:v>41374</c:v>
                </c:pt>
                <c:pt idx="1638">
                  <c:v>41375</c:v>
                </c:pt>
                <c:pt idx="1639">
                  <c:v>41376</c:v>
                </c:pt>
                <c:pt idx="1640">
                  <c:v>41379</c:v>
                </c:pt>
                <c:pt idx="1641">
                  <c:v>41380</c:v>
                </c:pt>
                <c:pt idx="1642">
                  <c:v>41381</c:v>
                </c:pt>
                <c:pt idx="1643">
                  <c:v>41382</c:v>
                </c:pt>
                <c:pt idx="1644">
                  <c:v>41383</c:v>
                </c:pt>
                <c:pt idx="1645">
                  <c:v>41386</c:v>
                </c:pt>
                <c:pt idx="1646">
                  <c:v>41387</c:v>
                </c:pt>
                <c:pt idx="1647">
                  <c:v>41388</c:v>
                </c:pt>
                <c:pt idx="1648">
                  <c:v>41389</c:v>
                </c:pt>
                <c:pt idx="1649">
                  <c:v>41390</c:v>
                </c:pt>
                <c:pt idx="1650">
                  <c:v>41393</c:v>
                </c:pt>
                <c:pt idx="1651">
                  <c:v>41394</c:v>
                </c:pt>
                <c:pt idx="1652">
                  <c:v>41395</c:v>
                </c:pt>
                <c:pt idx="1653">
                  <c:v>41396</c:v>
                </c:pt>
                <c:pt idx="1654">
                  <c:v>41397</c:v>
                </c:pt>
                <c:pt idx="1655">
                  <c:v>41400</c:v>
                </c:pt>
                <c:pt idx="1656">
                  <c:v>41401</c:v>
                </c:pt>
                <c:pt idx="1657">
                  <c:v>41402</c:v>
                </c:pt>
                <c:pt idx="1658">
                  <c:v>41403</c:v>
                </c:pt>
                <c:pt idx="1659">
                  <c:v>41404</c:v>
                </c:pt>
                <c:pt idx="1660">
                  <c:v>41407</c:v>
                </c:pt>
                <c:pt idx="1661">
                  <c:v>41408</c:v>
                </c:pt>
                <c:pt idx="1662">
                  <c:v>41409</c:v>
                </c:pt>
                <c:pt idx="1663">
                  <c:v>41410</c:v>
                </c:pt>
                <c:pt idx="1664">
                  <c:v>41411</c:v>
                </c:pt>
                <c:pt idx="1665">
                  <c:v>41414</c:v>
                </c:pt>
                <c:pt idx="1666">
                  <c:v>41415</c:v>
                </c:pt>
                <c:pt idx="1667">
                  <c:v>41416</c:v>
                </c:pt>
                <c:pt idx="1668">
                  <c:v>41417</c:v>
                </c:pt>
                <c:pt idx="1669">
                  <c:v>41418</c:v>
                </c:pt>
                <c:pt idx="1670">
                  <c:v>41421</c:v>
                </c:pt>
                <c:pt idx="1671">
                  <c:v>41422</c:v>
                </c:pt>
                <c:pt idx="1672">
                  <c:v>41423</c:v>
                </c:pt>
                <c:pt idx="1673">
                  <c:v>41424</c:v>
                </c:pt>
                <c:pt idx="1674">
                  <c:v>41425</c:v>
                </c:pt>
                <c:pt idx="1675">
                  <c:v>41428</c:v>
                </c:pt>
                <c:pt idx="1676">
                  <c:v>41429</c:v>
                </c:pt>
                <c:pt idx="1677">
                  <c:v>41430</c:v>
                </c:pt>
                <c:pt idx="1678">
                  <c:v>41431</c:v>
                </c:pt>
                <c:pt idx="1679">
                  <c:v>41432</c:v>
                </c:pt>
                <c:pt idx="1680">
                  <c:v>41435</c:v>
                </c:pt>
                <c:pt idx="1681">
                  <c:v>41436</c:v>
                </c:pt>
                <c:pt idx="1682">
                  <c:v>41437</c:v>
                </c:pt>
                <c:pt idx="1683">
                  <c:v>41438</c:v>
                </c:pt>
                <c:pt idx="1684">
                  <c:v>41439</c:v>
                </c:pt>
                <c:pt idx="1685">
                  <c:v>41442</c:v>
                </c:pt>
                <c:pt idx="1686">
                  <c:v>41443</c:v>
                </c:pt>
                <c:pt idx="1687">
                  <c:v>41444</c:v>
                </c:pt>
                <c:pt idx="1688">
                  <c:v>41445</c:v>
                </c:pt>
                <c:pt idx="1689">
                  <c:v>41446</c:v>
                </c:pt>
                <c:pt idx="1690">
                  <c:v>41449</c:v>
                </c:pt>
                <c:pt idx="1691">
                  <c:v>41450</c:v>
                </c:pt>
                <c:pt idx="1692">
                  <c:v>41451</c:v>
                </c:pt>
                <c:pt idx="1693">
                  <c:v>41452</c:v>
                </c:pt>
                <c:pt idx="1694">
                  <c:v>41453</c:v>
                </c:pt>
                <c:pt idx="1695">
                  <c:v>41456</c:v>
                </c:pt>
                <c:pt idx="1696">
                  <c:v>41457</c:v>
                </c:pt>
                <c:pt idx="1697">
                  <c:v>41458</c:v>
                </c:pt>
                <c:pt idx="1698">
                  <c:v>41459</c:v>
                </c:pt>
                <c:pt idx="1699">
                  <c:v>41460</c:v>
                </c:pt>
                <c:pt idx="1700">
                  <c:v>41463</c:v>
                </c:pt>
                <c:pt idx="1701">
                  <c:v>41464</c:v>
                </c:pt>
                <c:pt idx="1702">
                  <c:v>41465</c:v>
                </c:pt>
                <c:pt idx="1703">
                  <c:v>41466</c:v>
                </c:pt>
                <c:pt idx="1704">
                  <c:v>41467</c:v>
                </c:pt>
                <c:pt idx="1705">
                  <c:v>41470</c:v>
                </c:pt>
                <c:pt idx="1706">
                  <c:v>41471</c:v>
                </c:pt>
                <c:pt idx="1707">
                  <c:v>41472</c:v>
                </c:pt>
                <c:pt idx="1708">
                  <c:v>41473</c:v>
                </c:pt>
                <c:pt idx="1709">
                  <c:v>41474</c:v>
                </c:pt>
                <c:pt idx="1710">
                  <c:v>41477</c:v>
                </c:pt>
                <c:pt idx="1711">
                  <c:v>41478</c:v>
                </c:pt>
                <c:pt idx="1712">
                  <c:v>41479</c:v>
                </c:pt>
                <c:pt idx="1713">
                  <c:v>41480</c:v>
                </c:pt>
                <c:pt idx="1714">
                  <c:v>41481</c:v>
                </c:pt>
                <c:pt idx="1715">
                  <c:v>41484</c:v>
                </c:pt>
                <c:pt idx="1716">
                  <c:v>41485</c:v>
                </c:pt>
                <c:pt idx="1717">
                  <c:v>41486</c:v>
                </c:pt>
                <c:pt idx="1718">
                  <c:v>41487</c:v>
                </c:pt>
                <c:pt idx="1719">
                  <c:v>41488</c:v>
                </c:pt>
                <c:pt idx="1720">
                  <c:v>41491</c:v>
                </c:pt>
                <c:pt idx="1721">
                  <c:v>41492</c:v>
                </c:pt>
                <c:pt idx="1722">
                  <c:v>41493</c:v>
                </c:pt>
                <c:pt idx="1723">
                  <c:v>41494</c:v>
                </c:pt>
                <c:pt idx="1724">
                  <c:v>41495</c:v>
                </c:pt>
                <c:pt idx="1725">
                  <c:v>41498</c:v>
                </c:pt>
                <c:pt idx="1726">
                  <c:v>41499</c:v>
                </c:pt>
                <c:pt idx="1727">
                  <c:v>41500</c:v>
                </c:pt>
                <c:pt idx="1728">
                  <c:v>41501</c:v>
                </c:pt>
                <c:pt idx="1729">
                  <c:v>41502</c:v>
                </c:pt>
                <c:pt idx="1730">
                  <c:v>41505</c:v>
                </c:pt>
                <c:pt idx="1731">
                  <c:v>41506</c:v>
                </c:pt>
                <c:pt idx="1732">
                  <c:v>41507</c:v>
                </c:pt>
                <c:pt idx="1733">
                  <c:v>41508</c:v>
                </c:pt>
                <c:pt idx="1734">
                  <c:v>41509</c:v>
                </c:pt>
                <c:pt idx="1735">
                  <c:v>41512</c:v>
                </c:pt>
                <c:pt idx="1736">
                  <c:v>41513</c:v>
                </c:pt>
                <c:pt idx="1737">
                  <c:v>41514</c:v>
                </c:pt>
                <c:pt idx="1738">
                  <c:v>41515</c:v>
                </c:pt>
                <c:pt idx="1739">
                  <c:v>41516</c:v>
                </c:pt>
                <c:pt idx="1740">
                  <c:v>41519</c:v>
                </c:pt>
                <c:pt idx="1741">
                  <c:v>41520</c:v>
                </c:pt>
                <c:pt idx="1742">
                  <c:v>41521</c:v>
                </c:pt>
                <c:pt idx="1743">
                  <c:v>41522</c:v>
                </c:pt>
                <c:pt idx="1744">
                  <c:v>41523</c:v>
                </c:pt>
                <c:pt idx="1745">
                  <c:v>41526</c:v>
                </c:pt>
                <c:pt idx="1746">
                  <c:v>41527</c:v>
                </c:pt>
                <c:pt idx="1747">
                  <c:v>41528</c:v>
                </c:pt>
                <c:pt idx="1748">
                  <c:v>41529</c:v>
                </c:pt>
                <c:pt idx="1749">
                  <c:v>41530</c:v>
                </c:pt>
                <c:pt idx="1750">
                  <c:v>41533</c:v>
                </c:pt>
                <c:pt idx="1751">
                  <c:v>41534</c:v>
                </c:pt>
                <c:pt idx="1752">
                  <c:v>41535</c:v>
                </c:pt>
                <c:pt idx="1753">
                  <c:v>41536</c:v>
                </c:pt>
                <c:pt idx="1754">
                  <c:v>41537</c:v>
                </c:pt>
                <c:pt idx="1755">
                  <c:v>41540</c:v>
                </c:pt>
                <c:pt idx="1756">
                  <c:v>41541</c:v>
                </c:pt>
                <c:pt idx="1757">
                  <c:v>41542</c:v>
                </c:pt>
                <c:pt idx="1758">
                  <c:v>41543</c:v>
                </c:pt>
                <c:pt idx="1759">
                  <c:v>41544</c:v>
                </c:pt>
                <c:pt idx="1760">
                  <c:v>41547</c:v>
                </c:pt>
                <c:pt idx="1761">
                  <c:v>41548</c:v>
                </c:pt>
                <c:pt idx="1762">
                  <c:v>41549</c:v>
                </c:pt>
                <c:pt idx="1763">
                  <c:v>41550</c:v>
                </c:pt>
                <c:pt idx="1764">
                  <c:v>41551</c:v>
                </c:pt>
                <c:pt idx="1765">
                  <c:v>41554</c:v>
                </c:pt>
                <c:pt idx="1766">
                  <c:v>41555</c:v>
                </c:pt>
                <c:pt idx="1767">
                  <c:v>41556</c:v>
                </c:pt>
                <c:pt idx="1768">
                  <c:v>41557</c:v>
                </c:pt>
                <c:pt idx="1769">
                  <c:v>41558</c:v>
                </c:pt>
                <c:pt idx="1770">
                  <c:v>41561</c:v>
                </c:pt>
                <c:pt idx="1771">
                  <c:v>41562</c:v>
                </c:pt>
                <c:pt idx="1772">
                  <c:v>41563</c:v>
                </c:pt>
                <c:pt idx="1773">
                  <c:v>41564</c:v>
                </c:pt>
                <c:pt idx="1774">
                  <c:v>41565</c:v>
                </c:pt>
                <c:pt idx="1775">
                  <c:v>41568</c:v>
                </c:pt>
                <c:pt idx="1776">
                  <c:v>41569</c:v>
                </c:pt>
                <c:pt idx="1777">
                  <c:v>41570</c:v>
                </c:pt>
                <c:pt idx="1778">
                  <c:v>41571</c:v>
                </c:pt>
                <c:pt idx="1779">
                  <c:v>41572</c:v>
                </c:pt>
                <c:pt idx="1780">
                  <c:v>41575</c:v>
                </c:pt>
                <c:pt idx="1781">
                  <c:v>41576</c:v>
                </c:pt>
                <c:pt idx="1782">
                  <c:v>41577</c:v>
                </c:pt>
                <c:pt idx="1783">
                  <c:v>41578</c:v>
                </c:pt>
                <c:pt idx="1784">
                  <c:v>41579</c:v>
                </c:pt>
                <c:pt idx="1785">
                  <c:v>41582</c:v>
                </c:pt>
                <c:pt idx="1786">
                  <c:v>41583</c:v>
                </c:pt>
                <c:pt idx="1787">
                  <c:v>41584</c:v>
                </c:pt>
                <c:pt idx="1788">
                  <c:v>41585</c:v>
                </c:pt>
                <c:pt idx="1789">
                  <c:v>41586</c:v>
                </c:pt>
                <c:pt idx="1790">
                  <c:v>41589</c:v>
                </c:pt>
                <c:pt idx="1791">
                  <c:v>41590</c:v>
                </c:pt>
                <c:pt idx="1792">
                  <c:v>41591</c:v>
                </c:pt>
                <c:pt idx="1793">
                  <c:v>41592</c:v>
                </c:pt>
                <c:pt idx="1794">
                  <c:v>41593</c:v>
                </c:pt>
                <c:pt idx="1795">
                  <c:v>41596</c:v>
                </c:pt>
                <c:pt idx="1796">
                  <c:v>41597</c:v>
                </c:pt>
                <c:pt idx="1797">
                  <c:v>41598</c:v>
                </c:pt>
                <c:pt idx="1798">
                  <c:v>41599</c:v>
                </c:pt>
                <c:pt idx="1799">
                  <c:v>41600</c:v>
                </c:pt>
                <c:pt idx="1800">
                  <c:v>41603</c:v>
                </c:pt>
                <c:pt idx="1801">
                  <c:v>41604</c:v>
                </c:pt>
                <c:pt idx="1802">
                  <c:v>41605</c:v>
                </c:pt>
                <c:pt idx="1803">
                  <c:v>41606</c:v>
                </c:pt>
                <c:pt idx="1804">
                  <c:v>41607</c:v>
                </c:pt>
                <c:pt idx="1805">
                  <c:v>41610</c:v>
                </c:pt>
                <c:pt idx="1806">
                  <c:v>41611</c:v>
                </c:pt>
                <c:pt idx="1807">
                  <c:v>41612</c:v>
                </c:pt>
                <c:pt idx="1808">
                  <c:v>41613</c:v>
                </c:pt>
                <c:pt idx="1809">
                  <c:v>41614</c:v>
                </c:pt>
                <c:pt idx="1810">
                  <c:v>41617</c:v>
                </c:pt>
                <c:pt idx="1811">
                  <c:v>41618</c:v>
                </c:pt>
                <c:pt idx="1812">
                  <c:v>41619</c:v>
                </c:pt>
                <c:pt idx="1813">
                  <c:v>41620</c:v>
                </c:pt>
                <c:pt idx="1814">
                  <c:v>41621</c:v>
                </c:pt>
                <c:pt idx="1815">
                  <c:v>41624</c:v>
                </c:pt>
                <c:pt idx="1816">
                  <c:v>41625</c:v>
                </c:pt>
                <c:pt idx="1817">
                  <c:v>41626</c:v>
                </c:pt>
                <c:pt idx="1818">
                  <c:v>41627</c:v>
                </c:pt>
                <c:pt idx="1819">
                  <c:v>41628</c:v>
                </c:pt>
                <c:pt idx="1820">
                  <c:v>41631</c:v>
                </c:pt>
                <c:pt idx="1821">
                  <c:v>41632</c:v>
                </c:pt>
                <c:pt idx="1822">
                  <c:v>41633</c:v>
                </c:pt>
                <c:pt idx="1823">
                  <c:v>41634</c:v>
                </c:pt>
                <c:pt idx="1824">
                  <c:v>41635</c:v>
                </c:pt>
                <c:pt idx="1825">
                  <c:v>41638</c:v>
                </c:pt>
                <c:pt idx="1826">
                  <c:v>41639</c:v>
                </c:pt>
                <c:pt idx="1827">
                  <c:v>41640</c:v>
                </c:pt>
                <c:pt idx="1828">
                  <c:v>41641</c:v>
                </c:pt>
                <c:pt idx="1829">
                  <c:v>41642</c:v>
                </c:pt>
                <c:pt idx="1830">
                  <c:v>41645</c:v>
                </c:pt>
                <c:pt idx="1831">
                  <c:v>41646</c:v>
                </c:pt>
                <c:pt idx="1832">
                  <c:v>41647</c:v>
                </c:pt>
                <c:pt idx="1833">
                  <c:v>41648</c:v>
                </c:pt>
                <c:pt idx="1834">
                  <c:v>41649</c:v>
                </c:pt>
                <c:pt idx="1835">
                  <c:v>41652</c:v>
                </c:pt>
                <c:pt idx="1836">
                  <c:v>41653</c:v>
                </c:pt>
                <c:pt idx="1837">
                  <c:v>41654</c:v>
                </c:pt>
                <c:pt idx="1838">
                  <c:v>41655</c:v>
                </c:pt>
                <c:pt idx="1839">
                  <c:v>41656</c:v>
                </c:pt>
                <c:pt idx="1840">
                  <c:v>41659</c:v>
                </c:pt>
                <c:pt idx="1841">
                  <c:v>41660</c:v>
                </c:pt>
                <c:pt idx="1842">
                  <c:v>41661</c:v>
                </c:pt>
                <c:pt idx="1843">
                  <c:v>41662</c:v>
                </c:pt>
                <c:pt idx="1844">
                  <c:v>41663</c:v>
                </c:pt>
                <c:pt idx="1845">
                  <c:v>41666</c:v>
                </c:pt>
                <c:pt idx="1846">
                  <c:v>41667</c:v>
                </c:pt>
                <c:pt idx="1847">
                  <c:v>41668</c:v>
                </c:pt>
                <c:pt idx="1848">
                  <c:v>41669</c:v>
                </c:pt>
                <c:pt idx="1849">
                  <c:v>41670</c:v>
                </c:pt>
                <c:pt idx="1850">
                  <c:v>41673</c:v>
                </c:pt>
                <c:pt idx="1851">
                  <c:v>41674</c:v>
                </c:pt>
                <c:pt idx="1852">
                  <c:v>41675</c:v>
                </c:pt>
                <c:pt idx="1853">
                  <c:v>41676</c:v>
                </c:pt>
                <c:pt idx="1854">
                  <c:v>41677</c:v>
                </c:pt>
                <c:pt idx="1855">
                  <c:v>41680</c:v>
                </c:pt>
                <c:pt idx="1856">
                  <c:v>41681</c:v>
                </c:pt>
                <c:pt idx="1857">
                  <c:v>41682</c:v>
                </c:pt>
                <c:pt idx="1858">
                  <c:v>41683</c:v>
                </c:pt>
                <c:pt idx="1859">
                  <c:v>41684</c:v>
                </c:pt>
                <c:pt idx="1860">
                  <c:v>41687</c:v>
                </c:pt>
                <c:pt idx="1861">
                  <c:v>41688</c:v>
                </c:pt>
                <c:pt idx="1862">
                  <c:v>41689</c:v>
                </c:pt>
                <c:pt idx="1863">
                  <c:v>41690</c:v>
                </c:pt>
                <c:pt idx="1864">
                  <c:v>41691</c:v>
                </c:pt>
                <c:pt idx="1865">
                  <c:v>41694</c:v>
                </c:pt>
                <c:pt idx="1866">
                  <c:v>41695</c:v>
                </c:pt>
                <c:pt idx="1867">
                  <c:v>41696</c:v>
                </c:pt>
                <c:pt idx="1868">
                  <c:v>41697</c:v>
                </c:pt>
                <c:pt idx="1869">
                  <c:v>41698</c:v>
                </c:pt>
                <c:pt idx="1870">
                  <c:v>41701</c:v>
                </c:pt>
                <c:pt idx="1871">
                  <c:v>41702</c:v>
                </c:pt>
                <c:pt idx="1872">
                  <c:v>41703</c:v>
                </c:pt>
                <c:pt idx="1873">
                  <c:v>41704</c:v>
                </c:pt>
                <c:pt idx="1874">
                  <c:v>41705</c:v>
                </c:pt>
                <c:pt idx="1875">
                  <c:v>41708</c:v>
                </c:pt>
                <c:pt idx="1876">
                  <c:v>41709</c:v>
                </c:pt>
                <c:pt idx="1877">
                  <c:v>41710</c:v>
                </c:pt>
                <c:pt idx="1878">
                  <c:v>41711</c:v>
                </c:pt>
                <c:pt idx="1879">
                  <c:v>41712</c:v>
                </c:pt>
                <c:pt idx="1880">
                  <c:v>41715</c:v>
                </c:pt>
                <c:pt idx="1881">
                  <c:v>41716</c:v>
                </c:pt>
                <c:pt idx="1882">
                  <c:v>41717</c:v>
                </c:pt>
                <c:pt idx="1883">
                  <c:v>41718</c:v>
                </c:pt>
                <c:pt idx="1884">
                  <c:v>41719</c:v>
                </c:pt>
                <c:pt idx="1885">
                  <c:v>41722</c:v>
                </c:pt>
                <c:pt idx="1886">
                  <c:v>41723</c:v>
                </c:pt>
                <c:pt idx="1887">
                  <c:v>41724</c:v>
                </c:pt>
                <c:pt idx="1888">
                  <c:v>41725</c:v>
                </c:pt>
                <c:pt idx="1889">
                  <c:v>41726</c:v>
                </c:pt>
                <c:pt idx="1890">
                  <c:v>41729</c:v>
                </c:pt>
                <c:pt idx="1891">
                  <c:v>41730</c:v>
                </c:pt>
                <c:pt idx="1892">
                  <c:v>41731</c:v>
                </c:pt>
                <c:pt idx="1893">
                  <c:v>41732</c:v>
                </c:pt>
                <c:pt idx="1894">
                  <c:v>41733</c:v>
                </c:pt>
                <c:pt idx="1895">
                  <c:v>41736</c:v>
                </c:pt>
                <c:pt idx="1896">
                  <c:v>41737</c:v>
                </c:pt>
                <c:pt idx="1897">
                  <c:v>41738</c:v>
                </c:pt>
                <c:pt idx="1898">
                  <c:v>41739</c:v>
                </c:pt>
                <c:pt idx="1899">
                  <c:v>41740</c:v>
                </c:pt>
                <c:pt idx="1900">
                  <c:v>41743</c:v>
                </c:pt>
                <c:pt idx="1901">
                  <c:v>41744</c:v>
                </c:pt>
                <c:pt idx="1902">
                  <c:v>41745</c:v>
                </c:pt>
                <c:pt idx="1903">
                  <c:v>41746</c:v>
                </c:pt>
                <c:pt idx="1904">
                  <c:v>41747</c:v>
                </c:pt>
                <c:pt idx="1905">
                  <c:v>41750</c:v>
                </c:pt>
                <c:pt idx="1906">
                  <c:v>41751</c:v>
                </c:pt>
                <c:pt idx="1907">
                  <c:v>41752</c:v>
                </c:pt>
                <c:pt idx="1908">
                  <c:v>41753</c:v>
                </c:pt>
                <c:pt idx="1909">
                  <c:v>41754</c:v>
                </c:pt>
                <c:pt idx="1910">
                  <c:v>41757</c:v>
                </c:pt>
                <c:pt idx="1911">
                  <c:v>41758</c:v>
                </c:pt>
                <c:pt idx="1912">
                  <c:v>41759</c:v>
                </c:pt>
                <c:pt idx="1913">
                  <c:v>41760</c:v>
                </c:pt>
                <c:pt idx="1914">
                  <c:v>41761</c:v>
                </c:pt>
                <c:pt idx="1915">
                  <c:v>41764</c:v>
                </c:pt>
                <c:pt idx="1916">
                  <c:v>41765</c:v>
                </c:pt>
                <c:pt idx="1917">
                  <c:v>41766</c:v>
                </c:pt>
                <c:pt idx="1918">
                  <c:v>41767</c:v>
                </c:pt>
                <c:pt idx="1919">
                  <c:v>41768</c:v>
                </c:pt>
                <c:pt idx="1920">
                  <c:v>41771</c:v>
                </c:pt>
                <c:pt idx="1921">
                  <c:v>41772</c:v>
                </c:pt>
                <c:pt idx="1922">
                  <c:v>41773</c:v>
                </c:pt>
                <c:pt idx="1923">
                  <c:v>41774</c:v>
                </c:pt>
                <c:pt idx="1924">
                  <c:v>41775</c:v>
                </c:pt>
                <c:pt idx="1925">
                  <c:v>41778</c:v>
                </c:pt>
                <c:pt idx="1926">
                  <c:v>41779</c:v>
                </c:pt>
                <c:pt idx="1927">
                  <c:v>41780</c:v>
                </c:pt>
                <c:pt idx="1928">
                  <c:v>41781</c:v>
                </c:pt>
                <c:pt idx="1929">
                  <c:v>41782</c:v>
                </c:pt>
                <c:pt idx="1930">
                  <c:v>41785</c:v>
                </c:pt>
                <c:pt idx="1931">
                  <c:v>41786</c:v>
                </c:pt>
                <c:pt idx="1932">
                  <c:v>41787</c:v>
                </c:pt>
                <c:pt idx="1933">
                  <c:v>41788</c:v>
                </c:pt>
                <c:pt idx="1934">
                  <c:v>41789</c:v>
                </c:pt>
                <c:pt idx="1935">
                  <c:v>41792</c:v>
                </c:pt>
                <c:pt idx="1936">
                  <c:v>41793</c:v>
                </c:pt>
                <c:pt idx="1937">
                  <c:v>41794</c:v>
                </c:pt>
                <c:pt idx="1938">
                  <c:v>41795</c:v>
                </c:pt>
                <c:pt idx="1939">
                  <c:v>41796</c:v>
                </c:pt>
                <c:pt idx="1940">
                  <c:v>41799</c:v>
                </c:pt>
                <c:pt idx="1941">
                  <c:v>41800</c:v>
                </c:pt>
                <c:pt idx="1942">
                  <c:v>41801</c:v>
                </c:pt>
                <c:pt idx="1943">
                  <c:v>41802</c:v>
                </c:pt>
                <c:pt idx="1944">
                  <c:v>41803</c:v>
                </c:pt>
                <c:pt idx="1945">
                  <c:v>41806</c:v>
                </c:pt>
                <c:pt idx="1946">
                  <c:v>41807</c:v>
                </c:pt>
                <c:pt idx="1947">
                  <c:v>41808</c:v>
                </c:pt>
                <c:pt idx="1948">
                  <c:v>41809</c:v>
                </c:pt>
                <c:pt idx="1949">
                  <c:v>41810</c:v>
                </c:pt>
                <c:pt idx="1950">
                  <c:v>41813</c:v>
                </c:pt>
                <c:pt idx="1951">
                  <c:v>41814</c:v>
                </c:pt>
                <c:pt idx="1952">
                  <c:v>41815</c:v>
                </c:pt>
                <c:pt idx="1953">
                  <c:v>41816</c:v>
                </c:pt>
                <c:pt idx="1954">
                  <c:v>41817</c:v>
                </c:pt>
                <c:pt idx="1955">
                  <c:v>41820</c:v>
                </c:pt>
                <c:pt idx="1956">
                  <c:v>41821</c:v>
                </c:pt>
                <c:pt idx="1957">
                  <c:v>41822</c:v>
                </c:pt>
                <c:pt idx="1958">
                  <c:v>41823</c:v>
                </c:pt>
                <c:pt idx="1959">
                  <c:v>41824</c:v>
                </c:pt>
                <c:pt idx="1960">
                  <c:v>41827</c:v>
                </c:pt>
                <c:pt idx="1961">
                  <c:v>41828</c:v>
                </c:pt>
                <c:pt idx="1962">
                  <c:v>41829</c:v>
                </c:pt>
                <c:pt idx="1963">
                  <c:v>41830</c:v>
                </c:pt>
                <c:pt idx="1964">
                  <c:v>41831</c:v>
                </c:pt>
                <c:pt idx="1965">
                  <c:v>41834</c:v>
                </c:pt>
                <c:pt idx="1966">
                  <c:v>41835</c:v>
                </c:pt>
                <c:pt idx="1967">
                  <c:v>41836</c:v>
                </c:pt>
                <c:pt idx="1968">
                  <c:v>41837</c:v>
                </c:pt>
                <c:pt idx="1969">
                  <c:v>41838</c:v>
                </c:pt>
                <c:pt idx="1970">
                  <c:v>41841</c:v>
                </c:pt>
                <c:pt idx="1971">
                  <c:v>41842</c:v>
                </c:pt>
                <c:pt idx="1972">
                  <c:v>41843</c:v>
                </c:pt>
                <c:pt idx="1973">
                  <c:v>41844</c:v>
                </c:pt>
                <c:pt idx="1974">
                  <c:v>41845</c:v>
                </c:pt>
                <c:pt idx="1975">
                  <c:v>41848</c:v>
                </c:pt>
                <c:pt idx="1976">
                  <c:v>41849</c:v>
                </c:pt>
                <c:pt idx="1977">
                  <c:v>41850</c:v>
                </c:pt>
                <c:pt idx="1978">
                  <c:v>41851</c:v>
                </c:pt>
                <c:pt idx="1979">
                  <c:v>41852</c:v>
                </c:pt>
                <c:pt idx="1980">
                  <c:v>41855</c:v>
                </c:pt>
                <c:pt idx="1981">
                  <c:v>41856</c:v>
                </c:pt>
                <c:pt idx="1982">
                  <c:v>41857</c:v>
                </c:pt>
                <c:pt idx="1983">
                  <c:v>41858</c:v>
                </c:pt>
                <c:pt idx="1984">
                  <c:v>41859</c:v>
                </c:pt>
                <c:pt idx="1985">
                  <c:v>41862</c:v>
                </c:pt>
                <c:pt idx="1986">
                  <c:v>41863</c:v>
                </c:pt>
                <c:pt idx="1987">
                  <c:v>41864</c:v>
                </c:pt>
                <c:pt idx="1988">
                  <c:v>41865</c:v>
                </c:pt>
                <c:pt idx="1989">
                  <c:v>41866</c:v>
                </c:pt>
                <c:pt idx="1990">
                  <c:v>41869</c:v>
                </c:pt>
                <c:pt idx="1991">
                  <c:v>41870</c:v>
                </c:pt>
                <c:pt idx="1992">
                  <c:v>41871</c:v>
                </c:pt>
                <c:pt idx="1993">
                  <c:v>41872</c:v>
                </c:pt>
                <c:pt idx="1994">
                  <c:v>41873</c:v>
                </c:pt>
                <c:pt idx="1995">
                  <c:v>41876</c:v>
                </c:pt>
                <c:pt idx="1996">
                  <c:v>41877</c:v>
                </c:pt>
                <c:pt idx="1997">
                  <c:v>41878</c:v>
                </c:pt>
                <c:pt idx="1998">
                  <c:v>41879</c:v>
                </c:pt>
                <c:pt idx="1999">
                  <c:v>41880</c:v>
                </c:pt>
                <c:pt idx="2000">
                  <c:v>41883</c:v>
                </c:pt>
                <c:pt idx="2001">
                  <c:v>41884</c:v>
                </c:pt>
                <c:pt idx="2002">
                  <c:v>41885</c:v>
                </c:pt>
                <c:pt idx="2003">
                  <c:v>41886</c:v>
                </c:pt>
                <c:pt idx="2004">
                  <c:v>41887</c:v>
                </c:pt>
                <c:pt idx="2005">
                  <c:v>41890</c:v>
                </c:pt>
                <c:pt idx="2006">
                  <c:v>41891</c:v>
                </c:pt>
                <c:pt idx="2007">
                  <c:v>41892</c:v>
                </c:pt>
                <c:pt idx="2008">
                  <c:v>41893</c:v>
                </c:pt>
                <c:pt idx="2009">
                  <c:v>41894</c:v>
                </c:pt>
                <c:pt idx="2010">
                  <c:v>41897</c:v>
                </c:pt>
                <c:pt idx="2011">
                  <c:v>41898</c:v>
                </c:pt>
                <c:pt idx="2012">
                  <c:v>41899</c:v>
                </c:pt>
                <c:pt idx="2013">
                  <c:v>41900</c:v>
                </c:pt>
                <c:pt idx="2014">
                  <c:v>41901</c:v>
                </c:pt>
                <c:pt idx="2015">
                  <c:v>41904</c:v>
                </c:pt>
                <c:pt idx="2016">
                  <c:v>41905</c:v>
                </c:pt>
                <c:pt idx="2017">
                  <c:v>41906</c:v>
                </c:pt>
                <c:pt idx="2018">
                  <c:v>41907</c:v>
                </c:pt>
                <c:pt idx="2019">
                  <c:v>41908</c:v>
                </c:pt>
                <c:pt idx="2020">
                  <c:v>41911</c:v>
                </c:pt>
                <c:pt idx="2021">
                  <c:v>41912</c:v>
                </c:pt>
                <c:pt idx="2022">
                  <c:v>41913</c:v>
                </c:pt>
                <c:pt idx="2023">
                  <c:v>41914</c:v>
                </c:pt>
                <c:pt idx="2024">
                  <c:v>41915</c:v>
                </c:pt>
                <c:pt idx="2025">
                  <c:v>41918</c:v>
                </c:pt>
                <c:pt idx="2026">
                  <c:v>41919</c:v>
                </c:pt>
                <c:pt idx="2027">
                  <c:v>41920</c:v>
                </c:pt>
                <c:pt idx="2028">
                  <c:v>41921</c:v>
                </c:pt>
                <c:pt idx="2029">
                  <c:v>41922</c:v>
                </c:pt>
                <c:pt idx="2030">
                  <c:v>41925</c:v>
                </c:pt>
                <c:pt idx="2031">
                  <c:v>41926</c:v>
                </c:pt>
                <c:pt idx="2032">
                  <c:v>41927</c:v>
                </c:pt>
                <c:pt idx="2033">
                  <c:v>41928</c:v>
                </c:pt>
                <c:pt idx="2034">
                  <c:v>41929</c:v>
                </c:pt>
                <c:pt idx="2035">
                  <c:v>41932</c:v>
                </c:pt>
                <c:pt idx="2036">
                  <c:v>41933</c:v>
                </c:pt>
                <c:pt idx="2037">
                  <c:v>41934</c:v>
                </c:pt>
                <c:pt idx="2038">
                  <c:v>41935</c:v>
                </c:pt>
                <c:pt idx="2039">
                  <c:v>41936</c:v>
                </c:pt>
                <c:pt idx="2040">
                  <c:v>41939</c:v>
                </c:pt>
                <c:pt idx="2041">
                  <c:v>41940</c:v>
                </c:pt>
                <c:pt idx="2042">
                  <c:v>41941</c:v>
                </c:pt>
                <c:pt idx="2043">
                  <c:v>41942</c:v>
                </c:pt>
                <c:pt idx="2044">
                  <c:v>41943</c:v>
                </c:pt>
                <c:pt idx="2045">
                  <c:v>41946</c:v>
                </c:pt>
                <c:pt idx="2046">
                  <c:v>41947</c:v>
                </c:pt>
                <c:pt idx="2047">
                  <c:v>41948</c:v>
                </c:pt>
                <c:pt idx="2048">
                  <c:v>41949</c:v>
                </c:pt>
                <c:pt idx="2049">
                  <c:v>41950</c:v>
                </c:pt>
                <c:pt idx="2050">
                  <c:v>41953</c:v>
                </c:pt>
                <c:pt idx="2051">
                  <c:v>41954</c:v>
                </c:pt>
                <c:pt idx="2052">
                  <c:v>41955</c:v>
                </c:pt>
                <c:pt idx="2053">
                  <c:v>41956</c:v>
                </c:pt>
                <c:pt idx="2054">
                  <c:v>41957</c:v>
                </c:pt>
                <c:pt idx="2055">
                  <c:v>41960</c:v>
                </c:pt>
                <c:pt idx="2056">
                  <c:v>41961</c:v>
                </c:pt>
                <c:pt idx="2057">
                  <c:v>41962</c:v>
                </c:pt>
                <c:pt idx="2058">
                  <c:v>41963</c:v>
                </c:pt>
                <c:pt idx="2059">
                  <c:v>41964</c:v>
                </c:pt>
                <c:pt idx="2060">
                  <c:v>41967</c:v>
                </c:pt>
                <c:pt idx="2061">
                  <c:v>41968</c:v>
                </c:pt>
                <c:pt idx="2062">
                  <c:v>41969</c:v>
                </c:pt>
                <c:pt idx="2063">
                  <c:v>41970</c:v>
                </c:pt>
                <c:pt idx="2064">
                  <c:v>41971</c:v>
                </c:pt>
                <c:pt idx="2065">
                  <c:v>41974</c:v>
                </c:pt>
                <c:pt idx="2066">
                  <c:v>41975</c:v>
                </c:pt>
                <c:pt idx="2067">
                  <c:v>41976</c:v>
                </c:pt>
                <c:pt idx="2068">
                  <c:v>41977</c:v>
                </c:pt>
                <c:pt idx="2069">
                  <c:v>41978</c:v>
                </c:pt>
                <c:pt idx="2070">
                  <c:v>41981</c:v>
                </c:pt>
                <c:pt idx="2071">
                  <c:v>41982</c:v>
                </c:pt>
                <c:pt idx="2072">
                  <c:v>41983</c:v>
                </c:pt>
                <c:pt idx="2073">
                  <c:v>41984</c:v>
                </c:pt>
                <c:pt idx="2074">
                  <c:v>41985</c:v>
                </c:pt>
                <c:pt idx="2075">
                  <c:v>41988</c:v>
                </c:pt>
                <c:pt idx="2076">
                  <c:v>41989</c:v>
                </c:pt>
                <c:pt idx="2077">
                  <c:v>41990</c:v>
                </c:pt>
                <c:pt idx="2078">
                  <c:v>41991</c:v>
                </c:pt>
                <c:pt idx="2079">
                  <c:v>41992</c:v>
                </c:pt>
                <c:pt idx="2080">
                  <c:v>41995</c:v>
                </c:pt>
                <c:pt idx="2081">
                  <c:v>41996</c:v>
                </c:pt>
                <c:pt idx="2082">
                  <c:v>41997</c:v>
                </c:pt>
                <c:pt idx="2083">
                  <c:v>41998</c:v>
                </c:pt>
                <c:pt idx="2084">
                  <c:v>41999</c:v>
                </c:pt>
                <c:pt idx="2085">
                  <c:v>42002</c:v>
                </c:pt>
                <c:pt idx="2086">
                  <c:v>42003</c:v>
                </c:pt>
                <c:pt idx="2087">
                  <c:v>42004</c:v>
                </c:pt>
                <c:pt idx="2088">
                  <c:v>42005</c:v>
                </c:pt>
                <c:pt idx="2089">
                  <c:v>42006</c:v>
                </c:pt>
                <c:pt idx="2090">
                  <c:v>42009</c:v>
                </c:pt>
                <c:pt idx="2091">
                  <c:v>42010</c:v>
                </c:pt>
                <c:pt idx="2092">
                  <c:v>42011</c:v>
                </c:pt>
                <c:pt idx="2093">
                  <c:v>42012</c:v>
                </c:pt>
                <c:pt idx="2094">
                  <c:v>42013</c:v>
                </c:pt>
                <c:pt idx="2095">
                  <c:v>42016</c:v>
                </c:pt>
                <c:pt idx="2096">
                  <c:v>42017</c:v>
                </c:pt>
                <c:pt idx="2097">
                  <c:v>42018</c:v>
                </c:pt>
                <c:pt idx="2098">
                  <c:v>42019</c:v>
                </c:pt>
                <c:pt idx="2099">
                  <c:v>42020</c:v>
                </c:pt>
                <c:pt idx="2100">
                  <c:v>42023</c:v>
                </c:pt>
                <c:pt idx="2101">
                  <c:v>42024</c:v>
                </c:pt>
                <c:pt idx="2102">
                  <c:v>42025</c:v>
                </c:pt>
                <c:pt idx="2103">
                  <c:v>42026</c:v>
                </c:pt>
                <c:pt idx="2104">
                  <c:v>42027</c:v>
                </c:pt>
                <c:pt idx="2105">
                  <c:v>42030</c:v>
                </c:pt>
                <c:pt idx="2106">
                  <c:v>42031</c:v>
                </c:pt>
                <c:pt idx="2107">
                  <c:v>42032</c:v>
                </c:pt>
                <c:pt idx="2108">
                  <c:v>42033</c:v>
                </c:pt>
                <c:pt idx="2109">
                  <c:v>42034</c:v>
                </c:pt>
                <c:pt idx="2110">
                  <c:v>42037</c:v>
                </c:pt>
                <c:pt idx="2111">
                  <c:v>42038</c:v>
                </c:pt>
                <c:pt idx="2112">
                  <c:v>42039</c:v>
                </c:pt>
                <c:pt idx="2113">
                  <c:v>42040</c:v>
                </c:pt>
                <c:pt idx="2114">
                  <c:v>42041</c:v>
                </c:pt>
                <c:pt idx="2115">
                  <c:v>42044</c:v>
                </c:pt>
                <c:pt idx="2116">
                  <c:v>42045</c:v>
                </c:pt>
                <c:pt idx="2117">
                  <c:v>42046</c:v>
                </c:pt>
                <c:pt idx="2118">
                  <c:v>42047</c:v>
                </c:pt>
                <c:pt idx="2119">
                  <c:v>42048</c:v>
                </c:pt>
                <c:pt idx="2120">
                  <c:v>42051</c:v>
                </c:pt>
                <c:pt idx="2121">
                  <c:v>42052</c:v>
                </c:pt>
                <c:pt idx="2122">
                  <c:v>42053</c:v>
                </c:pt>
                <c:pt idx="2123">
                  <c:v>42054</c:v>
                </c:pt>
                <c:pt idx="2124">
                  <c:v>42055</c:v>
                </c:pt>
                <c:pt idx="2125">
                  <c:v>42058</c:v>
                </c:pt>
                <c:pt idx="2126">
                  <c:v>42059</c:v>
                </c:pt>
                <c:pt idx="2127">
                  <c:v>42060</c:v>
                </c:pt>
                <c:pt idx="2128">
                  <c:v>42061</c:v>
                </c:pt>
                <c:pt idx="2129">
                  <c:v>42062</c:v>
                </c:pt>
                <c:pt idx="2130">
                  <c:v>42065</c:v>
                </c:pt>
                <c:pt idx="2131">
                  <c:v>42066</c:v>
                </c:pt>
                <c:pt idx="2132">
                  <c:v>42067</c:v>
                </c:pt>
                <c:pt idx="2133">
                  <c:v>42068</c:v>
                </c:pt>
                <c:pt idx="2134">
                  <c:v>42069</c:v>
                </c:pt>
                <c:pt idx="2135">
                  <c:v>42072</c:v>
                </c:pt>
                <c:pt idx="2136">
                  <c:v>42073</c:v>
                </c:pt>
                <c:pt idx="2137">
                  <c:v>42074</c:v>
                </c:pt>
                <c:pt idx="2138">
                  <c:v>42075</c:v>
                </c:pt>
                <c:pt idx="2139">
                  <c:v>42076</c:v>
                </c:pt>
                <c:pt idx="2140">
                  <c:v>42079</c:v>
                </c:pt>
                <c:pt idx="2141">
                  <c:v>42080</c:v>
                </c:pt>
                <c:pt idx="2142">
                  <c:v>42081</c:v>
                </c:pt>
                <c:pt idx="2143">
                  <c:v>42082</c:v>
                </c:pt>
                <c:pt idx="2144">
                  <c:v>42083</c:v>
                </c:pt>
                <c:pt idx="2145">
                  <c:v>42086</c:v>
                </c:pt>
                <c:pt idx="2146">
                  <c:v>42087</c:v>
                </c:pt>
                <c:pt idx="2147">
                  <c:v>42088</c:v>
                </c:pt>
                <c:pt idx="2148">
                  <c:v>42089</c:v>
                </c:pt>
                <c:pt idx="2149">
                  <c:v>42090</c:v>
                </c:pt>
                <c:pt idx="2150">
                  <c:v>42093</c:v>
                </c:pt>
                <c:pt idx="2151">
                  <c:v>42094</c:v>
                </c:pt>
                <c:pt idx="2152">
                  <c:v>42095</c:v>
                </c:pt>
                <c:pt idx="2153">
                  <c:v>42096</c:v>
                </c:pt>
                <c:pt idx="2154">
                  <c:v>42097</c:v>
                </c:pt>
                <c:pt idx="2155">
                  <c:v>42100</c:v>
                </c:pt>
                <c:pt idx="2156">
                  <c:v>42101</c:v>
                </c:pt>
                <c:pt idx="2157">
                  <c:v>42102</c:v>
                </c:pt>
                <c:pt idx="2158">
                  <c:v>42103</c:v>
                </c:pt>
                <c:pt idx="2159">
                  <c:v>42104</c:v>
                </c:pt>
                <c:pt idx="2160">
                  <c:v>42107</c:v>
                </c:pt>
                <c:pt idx="2161">
                  <c:v>42108</c:v>
                </c:pt>
                <c:pt idx="2162">
                  <c:v>42109</c:v>
                </c:pt>
                <c:pt idx="2163">
                  <c:v>42110</c:v>
                </c:pt>
                <c:pt idx="2164">
                  <c:v>42111</c:v>
                </c:pt>
                <c:pt idx="2165">
                  <c:v>42114</c:v>
                </c:pt>
                <c:pt idx="2166">
                  <c:v>42115</c:v>
                </c:pt>
                <c:pt idx="2167">
                  <c:v>42116</c:v>
                </c:pt>
                <c:pt idx="2168">
                  <c:v>42117</c:v>
                </c:pt>
                <c:pt idx="2169">
                  <c:v>42118</c:v>
                </c:pt>
                <c:pt idx="2170">
                  <c:v>42121</c:v>
                </c:pt>
                <c:pt idx="2171">
                  <c:v>42122</c:v>
                </c:pt>
                <c:pt idx="2172">
                  <c:v>42123</c:v>
                </c:pt>
                <c:pt idx="2173">
                  <c:v>42124</c:v>
                </c:pt>
                <c:pt idx="2174">
                  <c:v>42125</c:v>
                </c:pt>
                <c:pt idx="2175">
                  <c:v>42128</c:v>
                </c:pt>
                <c:pt idx="2176">
                  <c:v>42129</c:v>
                </c:pt>
                <c:pt idx="2177">
                  <c:v>42130</c:v>
                </c:pt>
                <c:pt idx="2178">
                  <c:v>42131</c:v>
                </c:pt>
                <c:pt idx="2179">
                  <c:v>42132</c:v>
                </c:pt>
                <c:pt idx="2180">
                  <c:v>42135</c:v>
                </c:pt>
                <c:pt idx="2181">
                  <c:v>42136</c:v>
                </c:pt>
                <c:pt idx="2182">
                  <c:v>42137</c:v>
                </c:pt>
                <c:pt idx="2183">
                  <c:v>42138</c:v>
                </c:pt>
                <c:pt idx="2184">
                  <c:v>42139</c:v>
                </c:pt>
                <c:pt idx="2185">
                  <c:v>42142</c:v>
                </c:pt>
                <c:pt idx="2186">
                  <c:v>42143</c:v>
                </c:pt>
                <c:pt idx="2187">
                  <c:v>42144</c:v>
                </c:pt>
                <c:pt idx="2188">
                  <c:v>42145</c:v>
                </c:pt>
                <c:pt idx="2189">
                  <c:v>42146</c:v>
                </c:pt>
                <c:pt idx="2190">
                  <c:v>42149</c:v>
                </c:pt>
                <c:pt idx="2191">
                  <c:v>42150</c:v>
                </c:pt>
                <c:pt idx="2192">
                  <c:v>42151</c:v>
                </c:pt>
                <c:pt idx="2193">
                  <c:v>42152</c:v>
                </c:pt>
                <c:pt idx="2194">
                  <c:v>42153</c:v>
                </c:pt>
                <c:pt idx="2195">
                  <c:v>42156</c:v>
                </c:pt>
                <c:pt idx="2196">
                  <c:v>42157</c:v>
                </c:pt>
                <c:pt idx="2197">
                  <c:v>42158</c:v>
                </c:pt>
                <c:pt idx="2198">
                  <c:v>42159</c:v>
                </c:pt>
                <c:pt idx="2199">
                  <c:v>42160</c:v>
                </c:pt>
                <c:pt idx="2200">
                  <c:v>42163</c:v>
                </c:pt>
                <c:pt idx="2201">
                  <c:v>42164</c:v>
                </c:pt>
                <c:pt idx="2202">
                  <c:v>42165</c:v>
                </c:pt>
                <c:pt idx="2203">
                  <c:v>42166</c:v>
                </c:pt>
                <c:pt idx="2204">
                  <c:v>42167</c:v>
                </c:pt>
                <c:pt idx="2205">
                  <c:v>42170</c:v>
                </c:pt>
                <c:pt idx="2206">
                  <c:v>42171</c:v>
                </c:pt>
                <c:pt idx="2207">
                  <c:v>42172</c:v>
                </c:pt>
                <c:pt idx="2208">
                  <c:v>42173</c:v>
                </c:pt>
                <c:pt idx="2209">
                  <c:v>42174</c:v>
                </c:pt>
                <c:pt idx="2210">
                  <c:v>42177</c:v>
                </c:pt>
                <c:pt idx="2211">
                  <c:v>42178</c:v>
                </c:pt>
                <c:pt idx="2212">
                  <c:v>42179</c:v>
                </c:pt>
                <c:pt idx="2213">
                  <c:v>42180</c:v>
                </c:pt>
                <c:pt idx="2214">
                  <c:v>42181</c:v>
                </c:pt>
                <c:pt idx="2215">
                  <c:v>42184</c:v>
                </c:pt>
                <c:pt idx="2216">
                  <c:v>42185</c:v>
                </c:pt>
                <c:pt idx="2217">
                  <c:v>42186</c:v>
                </c:pt>
                <c:pt idx="2218">
                  <c:v>42187</c:v>
                </c:pt>
                <c:pt idx="2219">
                  <c:v>42188</c:v>
                </c:pt>
                <c:pt idx="2220">
                  <c:v>42191</c:v>
                </c:pt>
                <c:pt idx="2221">
                  <c:v>42192</c:v>
                </c:pt>
                <c:pt idx="2222">
                  <c:v>42193</c:v>
                </c:pt>
                <c:pt idx="2223">
                  <c:v>42194</c:v>
                </c:pt>
                <c:pt idx="2224">
                  <c:v>42195</c:v>
                </c:pt>
                <c:pt idx="2225">
                  <c:v>42198</c:v>
                </c:pt>
                <c:pt idx="2226">
                  <c:v>42199</c:v>
                </c:pt>
                <c:pt idx="2227">
                  <c:v>42200</c:v>
                </c:pt>
                <c:pt idx="2228">
                  <c:v>42201</c:v>
                </c:pt>
                <c:pt idx="2229">
                  <c:v>42202</c:v>
                </c:pt>
                <c:pt idx="2230">
                  <c:v>42205</c:v>
                </c:pt>
                <c:pt idx="2231">
                  <c:v>42206</c:v>
                </c:pt>
                <c:pt idx="2232">
                  <c:v>42207</c:v>
                </c:pt>
                <c:pt idx="2233">
                  <c:v>42208</c:v>
                </c:pt>
                <c:pt idx="2234">
                  <c:v>42209</c:v>
                </c:pt>
                <c:pt idx="2235">
                  <c:v>42212</c:v>
                </c:pt>
                <c:pt idx="2236">
                  <c:v>42213</c:v>
                </c:pt>
                <c:pt idx="2237">
                  <c:v>42214</c:v>
                </c:pt>
                <c:pt idx="2238">
                  <c:v>42215</c:v>
                </c:pt>
                <c:pt idx="2239">
                  <c:v>42216</c:v>
                </c:pt>
                <c:pt idx="2240">
                  <c:v>42219</c:v>
                </c:pt>
                <c:pt idx="2241">
                  <c:v>42220</c:v>
                </c:pt>
                <c:pt idx="2242">
                  <c:v>42221</c:v>
                </c:pt>
                <c:pt idx="2243">
                  <c:v>42222</c:v>
                </c:pt>
                <c:pt idx="2244">
                  <c:v>42223</c:v>
                </c:pt>
                <c:pt idx="2245">
                  <c:v>42226</c:v>
                </c:pt>
                <c:pt idx="2246">
                  <c:v>42227</c:v>
                </c:pt>
                <c:pt idx="2247">
                  <c:v>42228</c:v>
                </c:pt>
                <c:pt idx="2248">
                  <c:v>42229</c:v>
                </c:pt>
                <c:pt idx="2249">
                  <c:v>42230</c:v>
                </c:pt>
                <c:pt idx="2250">
                  <c:v>42233</c:v>
                </c:pt>
                <c:pt idx="2251">
                  <c:v>42234</c:v>
                </c:pt>
                <c:pt idx="2252">
                  <c:v>42235</c:v>
                </c:pt>
                <c:pt idx="2253">
                  <c:v>42236</c:v>
                </c:pt>
                <c:pt idx="2254">
                  <c:v>42237</c:v>
                </c:pt>
                <c:pt idx="2255">
                  <c:v>42240</c:v>
                </c:pt>
                <c:pt idx="2256">
                  <c:v>42241</c:v>
                </c:pt>
                <c:pt idx="2257">
                  <c:v>42242</c:v>
                </c:pt>
                <c:pt idx="2258">
                  <c:v>42243</c:v>
                </c:pt>
                <c:pt idx="2259">
                  <c:v>42244</c:v>
                </c:pt>
                <c:pt idx="2260">
                  <c:v>42247</c:v>
                </c:pt>
                <c:pt idx="2261">
                  <c:v>42248</c:v>
                </c:pt>
                <c:pt idx="2262">
                  <c:v>42249</c:v>
                </c:pt>
                <c:pt idx="2263">
                  <c:v>42250</c:v>
                </c:pt>
                <c:pt idx="2264">
                  <c:v>42251</c:v>
                </c:pt>
                <c:pt idx="2265">
                  <c:v>42254</c:v>
                </c:pt>
                <c:pt idx="2266">
                  <c:v>42255</c:v>
                </c:pt>
                <c:pt idx="2267">
                  <c:v>42256</c:v>
                </c:pt>
                <c:pt idx="2268">
                  <c:v>42257</c:v>
                </c:pt>
                <c:pt idx="2269">
                  <c:v>42258</c:v>
                </c:pt>
                <c:pt idx="2270">
                  <c:v>42261</c:v>
                </c:pt>
                <c:pt idx="2271">
                  <c:v>42262</c:v>
                </c:pt>
                <c:pt idx="2272">
                  <c:v>42263</c:v>
                </c:pt>
                <c:pt idx="2273">
                  <c:v>42264</c:v>
                </c:pt>
                <c:pt idx="2274">
                  <c:v>42265</c:v>
                </c:pt>
                <c:pt idx="2275">
                  <c:v>42268</c:v>
                </c:pt>
                <c:pt idx="2276">
                  <c:v>42269</c:v>
                </c:pt>
                <c:pt idx="2277">
                  <c:v>42270</c:v>
                </c:pt>
                <c:pt idx="2278">
                  <c:v>42271</c:v>
                </c:pt>
                <c:pt idx="2279">
                  <c:v>42272</c:v>
                </c:pt>
                <c:pt idx="2280">
                  <c:v>42275</c:v>
                </c:pt>
                <c:pt idx="2281">
                  <c:v>42276</c:v>
                </c:pt>
                <c:pt idx="2282">
                  <c:v>42277</c:v>
                </c:pt>
                <c:pt idx="2283">
                  <c:v>42278</c:v>
                </c:pt>
                <c:pt idx="2284">
                  <c:v>42279</c:v>
                </c:pt>
                <c:pt idx="2285">
                  <c:v>42282</c:v>
                </c:pt>
                <c:pt idx="2286">
                  <c:v>42283</c:v>
                </c:pt>
                <c:pt idx="2287">
                  <c:v>42284</c:v>
                </c:pt>
                <c:pt idx="2288">
                  <c:v>42285</c:v>
                </c:pt>
                <c:pt idx="2289">
                  <c:v>42286</c:v>
                </c:pt>
                <c:pt idx="2290">
                  <c:v>42289</c:v>
                </c:pt>
                <c:pt idx="2291">
                  <c:v>42290</c:v>
                </c:pt>
                <c:pt idx="2292">
                  <c:v>42291</c:v>
                </c:pt>
                <c:pt idx="2293">
                  <c:v>42292</c:v>
                </c:pt>
                <c:pt idx="2294">
                  <c:v>42293</c:v>
                </c:pt>
                <c:pt idx="2295">
                  <c:v>42296</c:v>
                </c:pt>
                <c:pt idx="2296">
                  <c:v>42297</c:v>
                </c:pt>
                <c:pt idx="2297">
                  <c:v>42298</c:v>
                </c:pt>
                <c:pt idx="2298">
                  <c:v>42299</c:v>
                </c:pt>
                <c:pt idx="2299">
                  <c:v>42300</c:v>
                </c:pt>
                <c:pt idx="2300">
                  <c:v>42303</c:v>
                </c:pt>
                <c:pt idx="2301">
                  <c:v>42304</c:v>
                </c:pt>
                <c:pt idx="2302">
                  <c:v>42305</c:v>
                </c:pt>
                <c:pt idx="2303">
                  <c:v>42306</c:v>
                </c:pt>
                <c:pt idx="2304">
                  <c:v>42307</c:v>
                </c:pt>
                <c:pt idx="2305">
                  <c:v>42310</c:v>
                </c:pt>
                <c:pt idx="2306">
                  <c:v>42311</c:v>
                </c:pt>
                <c:pt idx="2307">
                  <c:v>42312</c:v>
                </c:pt>
                <c:pt idx="2308">
                  <c:v>42313</c:v>
                </c:pt>
                <c:pt idx="2309">
                  <c:v>42314</c:v>
                </c:pt>
                <c:pt idx="2310">
                  <c:v>42317</c:v>
                </c:pt>
                <c:pt idx="2311">
                  <c:v>42318</c:v>
                </c:pt>
                <c:pt idx="2312">
                  <c:v>42319</c:v>
                </c:pt>
                <c:pt idx="2313">
                  <c:v>42320</c:v>
                </c:pt>
                <c:pt idx="2314">
                  <c:v>42321</c:v>
                </c:pt>
                <c:pt idx="2315">
                  <c:v>42324</c:v>
                </c:pt>
                <c:pt idx="2316">
                  <c:v>42325</c:v>
                </c:pt>
                <c:pt idx="2317">
                  <c:v>42326</c:v>
                </c:pt>
                <c:pt idx="2318">
                  <c:v>42327</c:v>
                </c:pt>
                <c:pt idx="2319">
                  <c:v>42328</c:v>
                </c:pt>
                <c:pt idx="2320">
                  <c:v>42331</c:v>
                </c:pt>
                <c:pt idx="2321">
                  <c:v>42332</c:v>
                </c:pt>
                <c:pt idx="2322">
                  <c:v>42333</c:v>
                </c:pt>
                <c:pt idx="2323">
                  <c:v>42334</c:v>
                </c:pt>
                <c:pt idx="2324">
                  <c:v>42335</c:v>
                </c:pt>
                <c:pt idx="2325">
                  <c:v>42338</c:v>
                </c:pt>
                <c:pt idx="2326">
                  <c:v>42339</c:v>
                </c:pt>
                <c:pt idx="2327">
                  <c:v>42340</c:v>
                </c:pt>
                <c:pt idx="2328">
                  <c:v>42341</c:v>
                </c:pt>
                <c:pt idx="2329">
                  <c:v>42342</c:v>
                </c:pt>
                <c:pt idx="2330">
                  <c:v>42345</c:v>
                </c:pt>
                <c:pt idx="2331">
                  <c:v>42346</c:v>
                </c:pt>
                <c:pt idx="2332">
                  <c:v>42347</c:v>
                </c:pt>
                <c:pt idx="2333">
                  <c:v>42348</c:v>
                </c:pt>
                <c:pt idx="2334">
                  <c:v>42349</c:v>
                </c:pt>
                <c:pt idx="2335">
                  <c:v>42352</c:v>
                </c:pt>
                <c:pt idx="2336">
                  <c:v>42353</c:v>
                </c:pt>
                <c:pt idx="2337">
                  <c:v>42354</c:v>
                </c:pt>
                <c:pt idx="2338">
                  <c:v>42355</c:v>
                </c:pt>
                <c:pt idx="2339">
                  <c:v>42356</c:v>
                </c:pt>
                <c:pt idx="2340">
                  <c:v>42359</c:v>
                </c:pt>
                <c:pt idx="2341">
                  <c:v>42360</c:v>
                </c:pt>
                <c:pt idx="2342">
                  <c:v>42361</c:v>
                </c:pt>
                <c:pt idx="2343">
                  <c:v>42362</c:v>
                </c:pt>
                <c:pt idx="2344">
                  <c:v>42363</c:v>
                </c:pt>
                <c:pt idx="2345">
                  <c:v>42366</c:v>
                </c:pt>
                <c:pt idx="2346">
                  <c:v>42367</c:v>
                </c:pt>
                <c:pt idx="2347">
                  <c:v>42368</c:v>
                </c:pt>
                <c:pt idx="2348">
                  <c:v>42369</c:v>
                </c:pt>
                <c:pt idx="2349">
                  <c:v>42370</c:v>
                </c:pt>
                <c:pt idx="2350">
                  <c:v>42373</c:v>
                </c:pt>
                <c:pt idx="2351">
                  <c:v>42374</c:v>
                </c:pt>
                <c:pt idx="2352">
                  <c:v>42375</c:v>
                </c:pt>
                <c:pt idx="2353">
                  <c:v>42376</c:v>
                </c:pt>
                <c:pt idx="2354">
                  <c:v>42377</c:v>
                </c:pt>
                <c:pt idx="2355">
                  <c:v>42380</c:v>
                </c:pt>
                <c:pt idx="2356">
                  <c:v>42381</c:v>
                </c:pt>
                <c:pt idx="2357">
                  <c:v>42382</c:v>
                </c:pt>
                <c:pt idx="2358">
                  <c:v>42383</c:v>
                </c:pt>
                <c:pt idx="2359">
                  <c:v>42384</c:v>
                </c:pt>
                <c:pt idx="2360">
                  <c:v>42387</c:v>
                </c:pt>
                <c:pt idx="2361">
                  <c:v>42388</c:v>
                </c:pt>
                <c:pt idx="2362">
                  <c:v>42389</c:v>
                </c:pt>
                <c:pt idx="2363">
                  <c:v>42390</c:v>
                </c:pt>
                <c:pt idx="2364">
                  <c:v>42391</c:v>
                </c:pt>
                <c:pt idx="2365">
                  <c:v>42394</c:v>
                </c:pt>
                <c:pt idx="2366">
                  <c:v>42395</c:v>
                </c:pt>
                <c:pt idx="2367">
                  <c:v>42396</c:v>
                </c:pt>
                <c:pt idx="2368">
                  <c:v>42397</c:v>
                </c:pt>
                <c:pt idx="2369">
                  <c:v>42398</c:v>
                </c:pt>
                <c:pt idx="2370">
                  <c:v>42401</c:v>
                </c:pt>
                <c:pt idx="2371">
                  <c:v>42402</c:v>
                </c:pt>
                <c:pt idx="2372">
                  <c:v>42403</c:v>
                </c:pt>
                <c:pt idx="2373">
                  <c:v>42404</c:v>
                </c:pt>
                <c:pt idx="2374">
                  <c:v>42405</c:v>
                </c:pt>
                <c:pt idx="2375">
                  <c:v>42408</c:v>
                </c:pt>
                <c:pt idx="2376">
                  <c:v>42409</c:v>
                </c:pt>
                <c:pt idx="2377">
                  <c:v>42410</c:v>
                </c:pt>
                <c:pt idx="2378">
                  <c:v>42411</c:v>
                </c:pt>
                <c:pt idx="2379">
                  <c:v>42412</c:v>
                </c:pt>
                <c:pt idx="2380">
                  <c:v>42415</c:v>
                </c:pt>
                <c:pt idx="2381">
                  <c:v>42416</c:v>
                </c:pt>
                <c:pt idx="2382">
                  <c:v>42417</c:v>
                </c:pt>
                <c:pt idx="2383">
                  <c:v>42418</c:v>
                </c:pt>
                <c:pt idx="2384">
                  <c:v>42419</c:v>
                </c:pt>
                <c:pt idx="2385">
                  <c:v>42422</c:v>
                </c:pt>
                <c:pt idx="2386">
                  <c:v>42423</c:v>
                </c:pt>
                <c:pt idx="2387">
                  <c:v>42424</c:v>
                </c:pt>
                <c:pt idx="2388">
                  <c:v>42425</c:v>
                </c:pt>
                <c:pt idx="2389">
                  <c:v>42426</c:v>
                </c:pt>
                <c:pt idx="2390">
                  <c:v>42429</c:v>
                </c:pt>
                <c:pt idx="2391">
                  <c:v>42430</c:v>
                </c:pt>
                <c:pt idx="2392">
                  <c:v>42431</c:v>
                </c:pt>
                <c:pt idx="2393">
                  <c:v>42432</c:v>
                </c:pt>
                <c:pt idx="2394">
                  <c:v>42433</c:v>
                </c:pt>
                <c:pt idx="2395">
                  <c:v>42436</c:v>
                </c:pt>
                <c:pt idx="2396">
                  <c:v>42437</c:v>
                </c:pt>
                <c:pt idx="2397">
                  <c:v>42438</c:v>
                </c:pt>
                <c:pt idx="2398">
                  <c:v>42439</c:v>
                </c:pt>
                <c:pt idx="2399">
                  <c:v>42440</c:v>
                </c:pt>
                <c:pt idx="2400">
                  <c:v>42443</c:v>
                </c:pt>
                <c:pt idx="2401">
                  <c:v>42444</c:v>
                </c:pt>
                <c:pt idx="2402">
                  <c:v>42445</c:v>
                </c:pt>
                <c:pt idx="2403">
                  <c:v>42446</c:v>
                </c:pt>
                <c:pt idx="2404">
                  <c:v>42447</c:v>
                </c:pt>
                <c:pt idx="2405">
                  <c:v>42450</c:v>
                </c:pt>
                <c:pt idx="2406">
                  <c:v>42451</c:v>
                </c:pt>
                <c:pt idx="2407">
                  <c:v>42452</c:v>
                </c:pt>
                <c:pt idx="2408">
                  <c:v>42453</c:v>
                </c:pt>
                <c:pt idx="2409">
                  <c:v>42454</c:v>
                </c:pt>
                <c:pt idx="2410">
                  <c:v>42457</c:v>
                </c:pt>
                <c:pt idx="2411">
                  <c:v>42458</c:v>
                </c:pt>
                <c:pt idx="2412">
                  <c:v>42459</c:v>
                </c:pt>
                <c:pt idx="2413">
                  <c:v>42460</c:v>
                </c:pt>
                <c:pt idx="2414">
                  <c:v>42461</c:v>
                </c:pt>
                <c:pt idx="2415">
                  <c:v>42464</c:v>
                </c:pt>
                <c:pt idx="2416">
                  <c:v>42465</c:v>
                </c:pt>
                <c:pt idx="2417">
                  <c:v>42466</c:v>
                </c:pt>
                <c:pt idx="2418">
                  <c:v>42467</c:v>
                </c:pt>
                <c:pt idx="2419">
                  <c:v>42468</c:v>
                </c:pt>
                <c:pt idx="2420">
                  <c:v>42471</c:v>
                </c:pt>
                <c:pt idx="2421">
                  <c:v>42472</c:v>
                </c:pt>
                <c:pt idx="2422">
                  <c:v>42473</c:v>
                </c:pt>
                <c:pt idx="2423">
                  <c:v>42474</c:v>
                </c:pt>
                <c:pt idx="2424">
                  <c:v>42475</c:v>
                </c:pt>
                <c:pt idx="2425">
                  <c:v>42478</c:v>
                </c:pt>
                <c:pt idx="2426">
                  <c:v>42479</c:v>
                </c:pt>
                <c:pt idx="2427">
                  <c:v>42480</c:v>
                </c:pt>
                <c:pt idx="2428">
                  <c:v>42481</c:v>
                </c:pt>
                <c:pt idx="2429">
                  <c:v>42482</c:v>
                </c:pt>
                <c:pt idx="2430">
                  <c:v>42485</c:v>
                </c:pt>
                <c:pt idx="2431">
                  <c:v>42486</c:v>
                </c:pt>
                <c:pt idx="2432">
                  <c:v>42487</c:v>
                </c:pt>
                <c:pt idx="2433">
                  <c:v>42488</c:v>
                </c:pt>
                <c:pt idx="2434">
                  <c:v>42489</c:v>
                </c:pt>
                <c:pt idx="2435">
                  <c:v>42492</c:v>
                </c:pt>
                <c:pt idx="2436">
                  <c:v>42493</c:v>
                </c:pt>
                <c:pt idx="2437">
                  <c:v>42494</c:v>
                </c:pt>
                <c:pt idx="2438">
                  <c:v>42495</c:v>
                </c:pt>
                <c:pt idx="2439">
                  <c:v>42496</c:v>
                </c:pt>
                <c:pt idx="2440">
                  <c:v>42499</c:v>
                </c:pt>
                <c:pt idx="2441">
                  <c:v>42500</c:v>
                </c:pt>
                <c:pt idx="2442">
                  <c:v>42501</c:v>
                </c:pt>
                <c:pt idx="2443">
                  <c:v>42502</c:v>
                </c:pt>
                <c:pt idx="2444">
                  <c:v>42503</c:v>
                </c:pt>
                <c:pt idx="2445">
                  <c:v>42506</c:v>
                </c:pt>
                <c:pt idx="2446">
                  <c:v>42507</c:v>
                </c:pt>
                <c:pt idx="2447">
                  <c:v>42508</c:v>
                </c:pt>
                <c:pt idx="2448">
                  <c:v>42509</c:v>
                </c:pt>
                <c:pt idx="2449">
                  <c:v>42510</c:v>
                </c:pt>
                <c:pt idx="2450">
                  <c:v>42513</c:v>
                </c:pt>
                <c:pt idx="2451">
                  <c:v>42514</c:v>
                </c:pt>
                <c:pt idx="2452">
                  <c:v>42515</c:v>
                </c:pt>
                <c:pt idx="2453">
                  <c:v>42516</c:v>
                </c:pt>
                <c:pt idx="2454">
                  <c:v>42517</c:v>
                </c:pt>
                <c:pt idx="2455">
                  <c:v>42520</c:v>
                </c:pt>
                <c:pt idx="2456">
                  <c:v>42521</c:v>
                </c:pt>
                <c:pt idx="2457">
                  <c:v>42522</c:v>
                </c:pt>
                <c:pt idx="2458">
                  <c:v>42523</c:v>
                </c:pt>
                <c:pt idx="2459">
                  <c:v>42524</c:v>
                </c:pt>
                <c:pt idx="2460">
                  <c:v>42527</c:v>
                </c:pt>
                <c:pt idx="2461">
                  <c:v>42528</c:v>
                </c:pt>
                <c:pt idx="2462">
                  <c:v>42529</c:v>
                </c:pt>
                <c:pt idx="2463">
                  <c:v>42530</c:v>
                </c:pt>
                <c:pt idx="2464">
                  <c:v>42531</c:v>
                </c:pt>
                <c:pt idx="2465">
                  <c:v>42534</c:v>
                </c:pt>
                <c:pt idx="2466">
                  <c:v>42535</c:v>
                </c:pt>
                <c:pt idx="2467">
                  <c:v>42536</c:v>
                </c:pt>
                <c:pt idx="2468">
                  <c:v>42537</c:v>
                </c:pt>
                <c:pt idx="2469">
                  <c:v>42538</c:v>
                </c:pt>
                <c:pt idx="2470">
                  <c:v>42541</c:v>
                </c:pt>
                <c:pt idx="2471">
                  <c:v>42542</c:v>
                </c:pt>
                <c:pt idx="2472">
                  <c:v>42543</c:v>
                </c:pt>
                <c:pt idx="2473">
                  <c:v>42544</c:v>
                </c:pt>
                <c:pt idx="2474">
                  <c:v>42545</c:v>
                </c:pt>
                <c:pt idx="2475">
                  <c:v>42548</c:v>
                </c:pt>
                <c:pt idx="2476">
                  <c:v>42549</c:v>
                </c:pt>
                <c:pt idx="2477">
                  <c:v>42550</c:v>
                </c:pt>
                <c:pt idx="2478">
                  <c:v>42551</c:v>
                </c:pt>
                <c:pt idx="2479">
                  <c:v>42552</c:v>
                </c:pt>
                <c:pt idx="2480">
                  <c:v>42555</c:v>
                </c:pt>
                <c:pt idx="2481">
                  <c:v>42556</c:v>
                </c:pt>
                <c:pt idx="2482">
                  <c:v>42557</c:v>
                </c:pt>
                <c:pt idx="2483">
                  <c:v>42558</c:v>
                </c:pt>
                <c:pt idx="2484">
                  <c:v>42559</c:v>
                </c:pt>
                <c:pt idx="2485">
                  <c:v>42562</c:v>
                </c:pt>
                <c:pt idx="2486">
                  <c:v>42563</c:v>
                </c:pt>
                <c:pt idx="2487">
                  <c:v>42564</c:v>
                </c:pt>
                <c:pt idx="2488">
                  <c:v>42565</c:v>
                </c:pt>
                <c:pt idx="2489">
                  <c:v>42566</c:v>
                </c:pt>
                <c:pt idx="2490">
                  <c:v>42569</c:v>
                </c:pt>
                <c:pt idx="2491">
                  <c:v>42570</c:v>
                </c:pt>
                <c:pt idx="2492">
                  <c:v>42571</c:v>
                </c:pt>
                <c:pt idx="2493">
                  <c:v>42572</c:v>
                </c:pt>
                <c:pt idx="2494">
                  <c:v>42573</c:v>
                </c:pt>
                <c:pt idx="2495">
                  <c:v>42576</c:v>
                </c:pt>
                <c:pt idx="2496">
                  <c:v>42577</c:v>
                </c:pt>
                <c:pt idx="2497">
                  <c:v>42578</c:v>
                </c:pt>
                <c:pt idx="2498">
                  <c:v>42579</c:v>
                </c:pt>
                <c:pt idx="2499">
                  <c:v>42580</c:v>
                </c:pt>
                <c:pt idx="2500">
                  <c:v>42583</c:v>
                </c:pt>
                <c:pt idx="2501">
                  <c:v>42584</c:v>
                </c:pt>
                <c:pt idx="2502">
                  <c:v>42585</c:v>
                </c:pt>
                <c:pt idx="2503">
                  <c:v>42586</c:v>
                </c:pt>
                <c:pt idx="2504">
                  <c:v>42587</c:v>
                </c:pt>
                <c:pt idx="2505">
                  <c:v>42590</c:v>
                </c:pt>
                <c:pt idx="2506">
                  <c:v>42591</c:v>
                </c:pt>
                <c:pt idx="2507">
                  <c:v>42592</c:v>
                </c:pt>
                <c:pt idx="2508">
                  <c:v>42593</c:v>
                </c:pt>
                <c:pt idx="2509">
                  <c:v>42594</c:v>
                </c:pt>
                <c:pt idx="2510">
                  <c:v>42597</c:v>
                </c:pt>
                <c:pt idx="2511">
                  <c:v>42598</c:v>
                </c:pt>
                <c:pt idx="2512">
                  <c:v>42599</c:v>
                </c:pt>
                <c:pt idx="2513">
                  <c:v>42600</c:v>
                </c:pt>
                <c:pt idx="2514">
                  <c:v>42601</c:v>
                </c:pt>
                <c:pt idx="2515">
                  <c:v>42604</c:v>
                </c:pt>
                <c:pt idx="2516">
                  <c:v>42605</c:v>
                </c:pt>
                <c:pt idx="2517">
                  <c:v>42606</c:v>
                </c:pt>
                <c:pt idx="2518">
                  <c:v>42607</c:v>
                </c:pt>
                <c:pt idx="2519">
                  <c:v>42608</c:v>
                </c:pt>
                <c:pt idx="2520">
                  <c:v>42611</c:v>
                </c:pt>
                <c:pt idx="2521">
                  <c:v>42612</c:v>
                </c:pt>
                <c:pt idx="2522">
                  <c:v>42613</c:v>
                </c:pt>
                <c:pt idx="2523">
                  <c:v>42614</c:v>
                </c:pt>
                <c:pt idx="2524">
                  <c:v>42615</c:v>
                </c:pt>
                <c:pt idx="2525">
                  <c:v>42618</c:v>
                </c:pt>
                <c:pt idx="2526">
                  <c:v>42619</c:v>
                </c:pt>
                <c:pt idx="2527">
                  <c:v>42620</c:v>
                </c:pt>
                <c:pt idx="2528">
                  <c:v>42621</c:v>
                </c:pt>
                <c:pt idx="2529">
                  <c:v>42622</c:v>
                </c:pt>
                <c:pt idx="2530">
                  <c:v>42625</c:v>
                </c:pt>
                <c:pt idx="2531">
                  <c:v>42626</c:v>
                </c:pt>
                <c:pt idx="2532">
                  <c:v>42627</c:v>
                </c:pt>
                <c:pt idx="2533">
                  <c:v>42628</c:v>
                </c:pt>
                <c:pt idx="2534">
                  <c:v>42629</c:v>
                </c:pt>
                <c:pt idx="2535">
                  <c:v>42632</c:v>
                </c:pt>
                <c:pt idx="2536">
                  <c:v>42633</c:v>
                </c:pt>
                <c:pt idx="2537">
                  <c:v>42634</c:v>
                </c:pt>
                <c:pt idx="2538">
                  <c:v>42635</c:v>
                </c:pt>
                <c:pt idx="2539">
                  <c:v>42636</c:v>
                </c:pt>
                <c:pt idx="2540">
                  <c:v>42639</c:v>
                </c:pt>
                <c:pt idx="2541">
                  <c:v>42640</c:v>
                </c:pt>
                <c:pt idx="2542">
                  <c:v>42641</c:v>
                </c:pt>
                <c:pt idx="2543">
                  <c:v>42642</c:v>
                </c:pt>
                <c:pt idx="2544">
                  <c:v>42643</c:v>
                </c:pt>
                <c:pt idx="2545">
                  <c:v>42646</c:v>
                </c:pt>
                <c:pt idx="2546">
                  <c:v>42647</c:v>
                </c:pt>
                <c:pt idx="2547">
                  <c:v>42648</c:v>
                </c:pt>
                <c:pt idx="2548">
                  <c:v>42649</c:v>
                </c:pt>
                <c:pt idx="2549">
                  <c:v>42650</c:v>
                </c:pt>
                <c:pt idx="2550">
                  <c:v>42653</c:v>
                </c:pt>
                <c:pt idx="2551">
                  <c:v>42654</c:v>
                </c:pt>
                <c:pt idx="2552">
                  <c:v>42655</c:v>
                </c:pt>
                <c:pt idx="2553">
                  <c:v>42656</c:v>
                </c:pt>
                <c:pt idx="2554">
                  <c:v>42657</c:v>
                </c:pt>
                <c:pt idx="2555">
                  <c:v>42660</c:v>
                </c:pt>
                <c:pt idx="2556">
                  <c:v>42661</c:v>
                </c:pt>
                <c:pt idx="2557">
                  <c:v>42662</c:v>
                </c:pt>
                <c:pt idx="2558">
                  <c:v>42663</c:v>
                </c:pt>
                <c:pt idx="2559">
                  <c:v>42664</c:v>
                </c:pt>
                <c:pt idx="2560">
                  <c:v>42667</c:v>
                </c:pt>
                <c:pt idx="2561">
                  <c:v>42668</c:v>
                </c:pt>
                <c:pt idx="2562">
                  <c:v>42669</c:v>
                </c:pt>
                <c:pt idx="2563">
                  <c:v>42670</c:v>
                </c:pt>
                <c:pt idx="2564">
                  <c:v>42671</c:v>
                </c:pt>
                <c:pt idx="2565">
                  <c:v>42674</c:v>
                </c:pt>
                <c:pt idx="2566">
                  <c:v>42675</c:v>
                </c:pt>
                <c:pt idx="2567">
                  <c:v>42676</c:v>
                </c:pt>
                <c:pt idx="2568">
                  <c:v>42677</c:v>
                </c:pt>
                <c:pt idx="2569">
                  <c:v>42678</c:v>
                </c:pt>
                <c:pt idx="2570">
                  <c:v>42681</c:v>
                </c:pt>
                <c:pt idx="2571">
                  <c:v>42682</c:v>
                </c:pt>
                <c:pt idx="2572">
                  <c:v>42683</c:v>
                </c:pt>
                <c:pt idx="2573">
                  <c:v>42684</c:v>
                </c:pt>
                <c:pt idx="2574">
                  <c:v>42685</c:v>
                </c:pt>
                <c:pt idx="2575">
                  <c:v>42688</c:v>
                </c:pt>
                <c:pt idx="2576">
                  <c:v>42689</c:v>
                </c:pt>
                <c:pt idx="2577">
                  <c:v>42690</c:v>
                </c:pt>
                <c:pt idx="2578">
                  <c:v>42691</c:v>
                </c:pt>
                <c:pt idx="2579">
                  <c:v>42692</c:v>
                </c:pt>
                <c:pt idx="2580">
                  <c:v>42695</c:v>
                </c:pt>
                <c:pt idx="2581">
                  <c:v>42696</c:v>
                </c:pt>
                <c:pt idx="2582">
                  <c:v>42697</c:v>
                </c:pt>
                <c:pt idx="2583">
                  <c:v>42698</c:v>
                </c:pt>
                <c:pt idx="2584">
                  <c:v>42699</c:v>
                </c:pt>
                <c:pt idx="2585">
                  <c:v>42702</c:v>
                </c:pt>
                <c:pt idx="2586">
                  <c:v>42703</c:v>
                </c:pt>
                <c:pt idx="2587">
                  <c:v>42704</c:v>
                </c:pt>
                <c:pt idx="2588">
                  <c:v>42705</c:v>
                </c:pt>
                <c:pt idx="2589">
                  <c:v>42706</c:v>
                </c:pt>
                <c:pt idx="2590">
                  <c:v>42709</c:v>
                </c:pt>
                <c:pt idx="2591">
                  <c:v>42710</c:v>
                </c:pt>
                <c:pt idx="2592">
                  <c:v>42711</c:v>
                </c:pt>
                <c:pt idx="2593">
                  <c:v>42712</c:v>
                </c:pt>
                <c:pt idx="2594">
                  <c:v>42713</c:v>
                </c:pt>
                <c:pt idx="2595">
                  <c:v>42716</c:v>
                </c:pt>
                <c:pt idx="2596">
                  <c:v>42717</c:v>
                </c:pt>
                <c:pt idx="2597">
                  <c:v>42718</c:v>
                </c:pt>
                <c:pt idx="2598">
                  <c:v>42719</c:v>
                </c:pt>
                <c:pt idx="2599">
                  <c:v>42720</c:v>
                </c:pt>
                <c:pt idx="2600">
                  <c:v>42723</c:v>
                </c:pt>
                <c:pt idx="2601">
                  <c:v>42724</c:v>
                </c:pt>
                <c:pt idx="2602">
                  <c:v>42725</c:v>
                </c:pt>
                <c:pt idx="2603">
                  <c:v>42726</c:v>
                </c:pt>
                <c:pt idx="2604">
                  <c:v>42727</c:v>
                </c:pt>
                <c:pt idx="2605">
                  <c:v>42730</c:v>
                </c:pt>
                <c:pt idx="2606">
                  <c:v>42731</c:v>
                </c:pt>
                <c:pt idx="2607">
                  <c:v>42732</c:v>
                </c:pt>
                <c:pt idx="2608">
                  <c:v>42733</c:v>
                </c:pt>
                <c:pt idx="2609">
                  <c:v>42734</c:v>
                </c:pt>
                <c:pt idx="2610">
                  <c:v>42737</c:v>
                </c:pt>
                <c:pt idx="2611">
                  <c:v>42738</c:v>
                </c:pt>
                <c:pt idx="2612">
                  <c:v>42739</c:v>
                </c:pt>
                <c:pt idx="2613">
                  <c:v>42740</c:v>
                </c:pt>
                <c:pt idx="2614">
                  <c:v>42741</c:v>
                </c:pt>
                <c:pt idx="2615">
                  <c:v>42744</c:v>
                </c:pt>
                <c:pt idx="2616">
                  <c:v>42745</c:v>
                </c:pt>
                <c:pt idx="2617">
                  <c:v>42746</c:v>
                </c:pt>
                <c:pt idx="2618">
                  <c:v>42747</c:v>
                </c:pt>
                <c:pt idx="2619">
                  <c:v>42748</c:v>
                </c:pt>
                <c:pt idx="2620">
                  <c:v>42751</c:v>
                </c:pt>
                <c:pt idx="2621">
                  <c:v>42752</c:v>
                </c:pt>
                <c:pt idx="2622">
                  <c:v>42753</c:v>
                </c:pt>
                <c:pt idx="2623">
                  <c:v>42754</c:v>
                </c:pt>
                <c:pt idx="2624">
                  <c:v>42755</c:v>
                </c:pt>
                <c:pt idx="2625">
                  <c:v>42758</c:v>
                </c:pt>
                <c:pt idx="2626">
                  <c:v>42759</c:v>
                </c:pt>
                <c:pt idx="2627">
                  <c:v>42760</c:v>
                </c:pt>
                <c:pt idx="2628">
                  <c:v>42761</c:v>
                </c:pt>
                <c:pt idx="2629">
                  <c:v>42762</c:v>
                </c:pt>
                <c:pt idx="2630">
                  <c:v>42765</c:v>
                </c:pt>
                <c:pt idx="2631">
                  <c:v>42766</c:v>
                </c:pt>
                <c:pt idx="2632">
                  <c:v>42767</c:v>
                </c:pt>
                <c:pt idx="2633">
                  <c:v>42768</c:v>
                </c:pt>
                <c:pt idx="2634">
                  <c:v>42769</c:v>
                </c:pt>
                <c:pt idx="2635">
                  <c:v>42772</c:v>
                </c:pt>
                <c:pt idx="2636">
                  <c:v>42773</c:v>
                </c:pt>
                <c:pt idx="2637">
                  <c:v>42774</c:v>
                </c:pt>
                <c:pt idx="2638">
                  <c:v>42775</c:v>
                </c:pt>
                <c:pt idx="2639">
                  <c:v>42776</c:v>
                </c:pt>
                <c:pt idx="2640">
                  <c:v>42779</c:v>
                </c:pt>
                <c:pt idx="2641">
                  <c:v>42780</c:v>
                </c:pt>
                <c:pt idx="2642">
                  <c:v>42781</c:v>
                </c:pt>
                <c:pt idx="2643">
                  <c:v>42782</c:v>
                </c:pt>
                <c:pt idx="2644">
                  <c:v>42783</c:v>
                </c:pt>
                <c:pt idx="2645">
                  <c:v>42786</c:v>
                </c:pt>
                <c:pt idx="2646">
                  <c:v>42787</c:v>
                </c:pt>
                <c:pt idx="2647">
                  <c:v>42788</c:v>
                </c:pt>
                <c:pt idx="2648">
                  <c:v>42789</c:v>
                </c:pt>
                <c:pt idx="2649">
                  <c:v>42790</c:v>
                </c:pt>
                <c:pt idx="2650">
                  <c:v>42793</c:v>
                </c:pt>
                <c:pt idx="2651">
                  <c:v>42794</c:v>
                </c:pt>
                <c:pt idx="2652">
                  <c:v>42795</c:v>
                </c:pt>
                <c:pt idx="2653">
                  <c:v>42796</c:v>
                </c:pt>
                <c:pt idx="2654">
                  <c:v>42797</c:v>
                </c:pt>
                <c:pt idx="2655">
                  <c:v>42800</c:v>
                </c:pt>
                <c:pt idx="2656">
                  <c:v>42801</c:v>
                </c:pt>
                <c:pt idx="2657">
                  <c:v>42802</c:v>
                </c:pt>
                <c:pt idx="2658">
                  <c:v>42803</c:v>
                </c:pt>
                <c:pt idx="2659">
                  <c:v>42804</c:v>
                </c:pt>
                <c:pt idx="2660">
                  <c:v>42807</c:v>
                </c:pt>
                <c:pt idx="2661">
                  <c:v>42808</c:v>
                </c:pt>
                <c:pt idx="2662">
                  <c:v>42809</c:v>
                </c:pt>
                <c:pt idx="2663">
                  <c:v>42810</c:v>
                </c:pt>
                <c:pt idx="2664">
                  <c:v>42811</c:v>
                </c:pt>
                <c:pt idx="2665">
                  <c:v>42814</c:v>
                </c:pt>
                <c:pt idx="2666">
                  <c:v>42815</c:v>
                </c:pt>
                <c:pt idx="2667">
                  <c:v>42816</c:v>
                </c:pt>
                <c:pt idx="2668">
                  <c:v>42817</c:v>
                </c:pt>
                <c:pt idx="2669">
                  <c:v>42818</c:v>
                </c:pt>
                <c:pt idx="2670">
                  <c:v>42821</c:v>
                </c:pt>
                <c:pt idx="2671">
                  <c:v>42822</c:v>
                </c:pt>
                <c:pt idx="2672">
                  <c:v>42823</c:v>
                </c:pt>
                <c:pt idx="2673">
                  <c:v>42824</c:v>
                </c:pt>
                <c:pt idx="2674">
                  <c:v>42825</c:v>
                </c:pt>
                <c:pt idx="2675">
                  <c:v>42828</c:v>
                </c:pt>
                <c:pt idx="2676">
                  <c:v>42829</c:v>
                </c:pt>
                <c:pt idx="2677">
                  <c:v>42830</c:v>
                </c:pt>
                <c:pt idx="2678">
                  <c:v>42831</c:v>
                </c:pt>
                <c:pt idx="2679">
                  <c:v>42832</c:v>
                </c:pt>
                <c:pt idx="2680">
                  <c:v>42835</c:v>
                </c:pt>
                <c:pt idx="2681">
                  <c:v>42836</c:v>
                </c:pt>
                <c:pt idx="2682">
                  <c:v>42837</c:v>
                </c:pt>
                <c:pt idx="2683">
                  <c:v>42838</c:v>
                </c:pt>
                <c:pt idx="2684">
                  <c:v>42839</c:v>
                </c:pt>
                <c:pt idx="2685">
                  <c:v>42842</c:v>
                </c:pt>
                <c:pt idx="2686">
                  <c:v>42843</c:v>
                </c:pt>
                <c:pt idx="2687">
                  <c:v>42844</c:v>
                </c:pt>
                <c:pt idx="2688">
                  <c:v>42845</c:v>
                </c:pt>
                <c:pt idx="2689">
                  <c:v>42846</c:v>
                </c:pt>
                <c:pt idx="2690">
                  <c:v>42849</c:v>
                </c:pt>
                <c:pt idx="2691">
                  <c:v>42850</c:v>
                </c:pt>
                <c:pt idx="2692">
                  <c:v>42851</c:v>
                </c:pt>
                <c:pt idx="2693">
                  <c:v>42852</c:v>
                </c:pt>
                <c:pt idx="2694">
                  <c:v>42853</c:v>
                </c:pt>
                <c:pt idx="2695">
                  <c:v>42856</c:v>
                </c:pt>
                <c:pt idx="2696">
                  <c:v>42857</c:v>
                </c:pt>
                <c:pt idx="2697">
                  <c:v>42858</c:v>
                </c:pt>
                <c:pt idx="2698">
                  <c:v>42859</c:v>
                </c:pt>
                <c:pt idx="2699">
                  <c:v>42860</c:v>
                </c:pt>
                <c:pt idx="2700">
                  <c:v>42863</c:v>
                </c:pt>
                <c:pt idx="2701">
                  <c:v>42864</c:v>
                </c:pt>
                <c:pt idx="2702">
                  <c:v>42865</c:v>
                </c:pt>
                <c:pt idx="2703">
                  <c:v>42866</c:v>
                </c:pt>
                <c:pt idx="2704">
                  <c:v>42867</c:v>
                </c:pt>
                <c:pt idx="2705">
                  <c:v>42870</c:v>
                </c:pt>
                <c:pt idx="2706">
                  <c:v>42871</c:v>
                </c:pt>
                <c:pt idx="2707">
                  <c:v>42872</c:v>
                </c:pt>
                <c:pt idx="2708">
                  <c:v>42873</c:v>
                </c:pt>
                <c:pt idx="2709">
                  <c:v>42874</c:v>
                </c:pt>
                <c:pt idx="2710">
                  <c:v>42877</c:v>
                </c:pt>
                <c:pt idx="2711">
                  <c:v>42878</c:v>
                </c:pt>
                <c:pt idx="2712">
                  <c:v>42879</c:v>
                </c:pt>
                <c:pt idx="2713">
                  <c:v>42880</c:v>
                </c:pt>
                <c:pt idx="2714">
                  <c:v>42881</c:v>
                </c:pt>
                <c:pt idx="2715">
                  <c:v>42884</c:v>
                </c:pt>
                <c:pt idx="2716">
                  <c:v>42885</c:v>
                </c:pt>
                <c:pt idx="2717">
                  <c:v>42886</c:v>
                </c:pt>
                <c:pt idx="2718">
                  <c:v>42887</c:v>
                </c:pt>
                <c:pt idx="2719">
                  <c:v>42888</c:v>
                </c:pt>
                <c:pt idx="2720">
                  <c:v>42891</c:v>
                </c:pt>
                <c:pt idx="2721">
                  <c:v>42892</c:v>
                </c:pt>
                <c:pt idx="2722">
                  <c:v>42893</c:v>
                </c:pt>
                <c:pt idx="2723">
                  <c:v>42894</c:v>
                </c:pt>
                <c:pt idx="2724">
                  <c:v>42895</c:v>
                </c:pt>
                <c:pt idx="2725">
                  <c:v>42898</c:v>
                </c:pt>
                <c:pt idx="2726">
                  <c:v>42899</c:v>
                </c:pt>
                <c:pt idx="2727">
                  <c:v>42900</c:v>
                </c:pt>
                <c:pt idx="2728">
                  <c:v>42901</c:v>
                </c:pt>
                <c:pt idx="2729">
                  <c:v>42902</c:v>
                </c:pt>
                <c:pt idx="2730">
                  <c:v>42905</c:v>
                </c:pt>
                <c:pt idx="2731">
                  <c:v>42906</c:v>
                </c:pt>
                <c:pt idx="2732">
                  <c:v>42907</c:v>
                </c:pt>
                <c:pt idx="2733">
                  <c:v>42908</c:v>
                </c:pt>
                <c:pt idx="2734">
                  <c:v>42909</c:v>
                </c:pt>
                <c:pt idx="2735">
                  <c:v>42912</c:v>
                </c:pt>
                <c:pt idx="2736">
                  <c:v>42913</c:v>
                </c:pt>
                <c:pt idx="2737">
                  <c:v>42914</c:v>
                </c:pt>
                <c:pt idx="2738">
                  <c:v>42915</c:v>
                </c:pt>
                <c:pt idx="2739">
                  <c:v>42916</c:v>
                </c:pt>
                <c:pt idx="2740">
                  <c:v>42919</c:v>
                </c:pt>
                <c:pt idx="2741">
                  <c:v>42920</c:v>
                </c:pt>
                <c:pt idx="2742">
                  <c:v>42921</c:v>
                </c:pt>
                <c:pt idx="2743">
                  <c:v>42922</c:v>
                </c:pt>
                <c:pt idx="2744">
                  <c:v>42923</c:v>
                </c:pt>
                <c:pt idx="2745">
                  <c:v>42926</c:v>
                </c:pt>
                <c:pt idx="2746">
                  <c:v>42927</c:v>
                </c:pt>
                <c:pt idx="2747">
                  <c:v>42928</c:v>
                </c:pt>
                <c:pt idx="2748">
                  <c:v>42929</c:v>
                </c:pt>
                <c:pt idx="2749">
                  <c:v>42930</c:v>
                </c:pt>
                <c:pt idx="2750">
                  <c:v>42933</c:v>
                </c:pt>
                <c:pt idx="2751">
                  <c:v>42934</c:v>
                </c:pt>
                <c:pt idx="2752">
                  <c:v>42935</c:v>
                </c:pt>
                <c:pt idx="2753">
                  <c:v>42936</c:v>
                </c:pt>
                <c:pt idx="2754">
                  <c:v>42937</c:v>
                </c:pt>
                <c:pt idx="2755">
                  <c:v>42940</c:v>
                </c:pt>
                <c:pt idx="2756">
                  <c:v>42941</c:v>
                </c:pt>
                <c:pt idx="2757">
                  <c:v>42942</c:v>
                </c:pt>
                <c:pt idx="2758">
                  <c:v>42943</c:v>
                </c:pt>
                <c:pt idx="2759">
                  <c:v>42944</c:v>
                </c:pt>
                <c:pt idx="2760">
                  <c:v>42947</c:v>
                </c:pt>
                <c:pt idx="2761">
                  <c:v>42948</c:v>
                </c:pt>
                <c:pt idx="2762">
                  <c:v>42949</c:v>
                </c:pt>
                <c:pt idx="2763">
                  <c:v>42950</c:v>
                </c:pt>
                <c:pt idx="2764">
                  <c:v>42951</c:v>
                </c:pt>
                <c:pt idx="2765">
                  <c:v>42954</c:v>
                </c:pt>
                <c:pt idx="2766">
                  <c:v>42955</c:v>
                </c:pt>
                <c:pt idx="2767">
                  <c:v>42956</c:v>
                </c:pt>
                <c:pt idx="2768">
                  <c:v>42957</c:v>
                </c:pt>
                <c:pt idx="2769">
                  <c:v>42958</c:v>
                </c:pt>
                <c:pt idx="2770">
                  <c:v>42961</c:v>
                </c:pt>
                <c:pt idx="2771">
                  <c:v>42962</c:v>
                </c:pt>
                <c:pt idx="2772">
                  <c:v>42963</c:v>
                </c:pt>
                <c:pt idx="2773">
                  <c:v>42964</c:v>
                </c:pt>
                <c:pt idx="2774">
                  <c:v>42965</c:v>
                </c:pt>
                <c:pt idx="2775">
                  <c:v>42968</c:v>
                </c:pt>
                <c:pt idx="2776">
                  <c:v>42969</c:v>
                </c:pt>
                <c:pt idx="2777">
                  <c:v>42970</c:v>
                </c:pt>
                <c:pt idx="2778">
                  <c:v>42971</c:v>
                </c:pt>
                <c:pt idx="2779">
                  <c:v>42972</c:v>
                </c:pt>
                <c:pt idx="2780">
                  <c:v>42975</c:v>
                </c:pt>
                <c:pt idx="2781">
                  <c:v>42976</c:v>
                </c:pt>
                <c:pt idx="2782">
                  <c:v>42977</c:v>
                </c:pt>
                <c:pt idx="2783">
                  <c:v>42978</c:v>
                </c:pt>
                <c:pt idx="2784">
                  <c:v>42979</c:v>
                </c:pt>
                <c:pt idx="2785">
                  <c:v>42982</c:v>
                </c:pt>
                <c:pt idx="2786">
                  <c:v>42983</c:v>
                </c:pt>
                <c:pt idx="2787">
                  <c:v>42984</c:v>
                </c:pt>
                <c:pt idx="2788">
                  <c:v>42985</c:v>
                </c:pt>
                <c:pt idx="2789">
                  <c:v>42986</c:v>
                </c:pt>
                <c:pt idx="2790">
                  <c:v>42989</c:v>
                </c:pt>
                <c:pt idx="2791">
                  <c:v>42990</c:v>
                </c:pt>
                <c:pt idx="2792">
                  <c:v>42991</c:v>
                </c:pt>
                <c:pt idx="2793">
                  <c:v>42992</c:v>
                </c:pt>
                <c:pt idx="2794">
                  <c:v>42993</c:v>
                </c:pt>
                <c:pt idx="2795">
                  <c:v>42996</c:v>
                </c:pt>
                <c:pt idx="2796">
                  <c:v>42997</c:v>
                </c:pt>
                <c:pt idx="2797">
                  <c:v>42998</c:v>
                </c:pt>
                <c:pt idx="2798">
                  <c:v>42999</c:v>
                </c:pt>
                <c:pt idx="2799">
                  <c:v>43000</c:v>
                </c:pt>
                <c:pt idx="2800">
                  <c:v>43003</c:v>
                </c:pt>
                <c:pt idx="2801">
                  <c:v>43004</c:v>
                </c:pt>
                <c:pt idx="2802">
                  <c:v>43005</c:v>
                </c:pt>
                <c:pt idx="2803">
                  <c:v>43006</c:v>
                </c:pt>
                <c:pt idx="2804">
                  <c:v>43007</c:v>
                </c:pt>
                <c:pt idx="2805">
                  <c:v>43010</c:v>
                </c:pt>
                <c:pt idx="2806">
                  <c:v>43011</c:v>
                </c:pt>
                <c:pt idx="2807">
                  <c:v>43012</c:v>
                </c:pt>
                <c:pt idx="2808">
                  <c:v>43013</c:v>
                </c:pt>
                <c:pt idx="2809">
                  <c:v>43014</c:v>
                </c:pt>
                <c:pt idx="2810">
                  <c:v>43017</c:v>
                </c:pt>
                <c:pt idx="2811">
                  <c:v>43018</c:v>
                </c:pt>
                <c:pt idx="2812">
                  <c:v>43019</c:v>
                </c:pt>
                <c:pt idx="2813">
                  <c:v>43020</c:v>
                </c:pt>
                <c:pt idx="2814">
                  <c:v>43021</c:v>
                </c:pt>
                <c:pt idx="2815">
                  <c:v>43024</c:v>
                </c:pt>
                <c:pt idx="2816">
                  <c:v>43025</c:v>
                </c:pt>
                <c:pt idx="2817">
                  <c:v>43026</c:v>
                </c:pt>
                <c:pt idx="2818">
                  <c:v>43027</c:v>
                </c:pt>
                <c:pt idx="2819">
                  <c:v>43028</c:v>
                </c:pt>
                <c:pt idx="2820">
                  <c:v>43031</c:v>
                </c:pt>
                <c:pt idx="2821">
                  <c:v>43032</c:v>
                </c:pt>
                <c:pt idx="2822">
                  <c:v>43033</c:v>
                </c:pt>
                <c:pt idx="2823">
                  <c:v>43034</c:v>
                </c:pt>
                <c:pt idx="2824">
                  <c:v>43035</c:v>
                </c:pt>
                <c:pt idx="2825">
                  <c:v>43038</c:v>
                </c:pt>
                <c:pt idx="2826">
                  <c:v>43039</c:v>
                </c:pt>
                <c:pt idx="2827">
                  <c:v>43040</c:v>
                </c:pt>
                <c:pt idx="2828">
                  <c:v>43041</c:v>
                </c:pt>
                <c:pt idx="2829">
                  <c:v>43042</c:v>
                </c:pt>
                <c:pt idx="2830">
                  <c:v>43045</c:v>
                </c:pt>
                <c:pt idx="2831">
                  <c:v>43046</c:v>
                </c:pt>
                <c:pt idx="2832">
                  <c:v>43047</c:v>
                </c:pt>
                <c:pt idx="2833">
                  <c:v>43048</c:v>
                </c:pt>
                <c:pt idx="2834">
                  <c:v>43049</c:v>
                </c:pt>
                <c:pt idx="2835">
                  <c:v>43052</c:v>
                </c:pt>
                <c:pt idx="2836">
                  <c:v>43053</c:v>
                </c:pt>
                <c:pt idx="2837">
                  <c:v>43054</c:v>
                </c:pt>
                <c:pt idx="2838">
                  <c:v>43055</c:v>
                </c:pt>
                <c:pt idx="2839">
                  <c:v>43056</c:v>
                </c:pt>
                <c:pt idx="2840">
                  <c:v>43059</c:v>
                </c:pt>
                <c:pt idx="2841">
                  <c:v>43060</c:v>
                </c:pt>
                <c:pt idx="2842">
                  <c:v>43061</c:v>
                </c:pt>
                <c:pt idx="2843">
                  <c:v>43062</c:v>
                </c:pt>
                <c:pt idx="2844">
                  <c:v>43063</c:v>
                </c:pt>
                <c:pt idx="2845">
                  <c:v>43066</c:v>
                </c:pt>
                <c:pt idx="2846">
                  <c:v>43067</c:v>
                </c:pt>
                <c:pt idx="2847">
                  <c:v>43068</c:v>
                </c:pt>
                <c:pt idx="2848">
                  <c:v>43069</c:v>
                </c:pt>
                <c:pt idx="2849">
                  <c:v>43070</c:v>
                </c:pt>
                <c:pt idx="2850">
                  <c:v>43073</c:v>
                </c:pt>
                <c:pt idx="2851">
                  <c:v>43074</c:v>
                </c:pt>
                <c:pt idx="2852">
                  <c:v>43075</c:v>
                </c:pt>
                <c:pt idx="2853">
                  <c:v>43076</c:v>
                </c:pt>
                <c:pt idx="2854">
                  <c:v>43077</c:v>
                </c:pt>
                <c:pt idx="2855">
                  <c:v>43080</c:v>
                </c:pt>
                <c:pt idx="2856">
                  <c:v>43081</c:v>
                </c:pt>
                <c:pt idx="2857">
                  <c:v>43082</c:v>
                </c:pt>
                <c:pt idx="2858">
                  <c:v>43083</c:v>
                </c:pt>
                <c:pt idx="2859">
                  <c:v>43084</c:v>
                </c:pt>
                <c:pt idx="2860">
                  <c:v>43087</c:v>
                </c:pt>
                <c:pt idx="2861">
                  <c:v>43088</c:v>
                </c:pt>
                <c:pt idx="2862">
                  <c:v>43089</c:v>
                </c:pt>
                <c:pt idx="2863">
                  <c:v>43090</c:v>
                </c:pt>
                <c:pt idx="2864">
                  <c:v>43091</c:v>
                </c:pt>
                <c:pt idx="2865">
                  <c:v>43094</c:v>
                </c:pt>
                <c:pt idx="2866">
                  <c:v>43095</c:v>
                </c:pt>
                <c:pt idx="2867">
                  <c:v>43096</c:v>
                </c:pt>
                <c:pt idx="2868">
                  <c:v>43097</c:v>
                </c:pt>
                <c:pt idx="2869">
                  <c:v>43098</c:v>
                </c:pt>
                <c:pt idx="2870">
                  <c:v>43101</c:v>
                </c:pt>
                <c:pt idx="2871">
                  <c:v>43102</c:v>
                </c:pt>
                <c:pt idx="2872">
                  <c:v>43103</c:v>
                </c:pt>
                <c:pt idx="2873">
                  <c:v>43104</c:v>
                </c:pt>
                <c:pt idx="2874">
                  <c:v>43105</c:v>
                </c:pt>
                <c:pt idx="2875">
                  <c:v>43108</c:v>
                </c:pt>
                <c:pt idx="2876">
                  <c:v>43109</c:v>
                </c:pt>
                <c:pt idx="2877">
                  <c:v>43110</c:v>
                </c:pt>
                <c:pt idx="2878">
                  <c:v>43111</c:v>
                </c:pt>
                <c:pt idx="2879">
                  <c:v>43112</c:v>
                </c:pt>
                <c:pt idx="2880">
                  <c:v>43115</c:v>
                </c:pt>
                <c:pt idx="2881">
                  <c:v>43116</c:v>
                </c:pt>
                <c:pt idx="2882">
                  <c:v>43117</c:v>
                </c:pt>
                <c:pt idx="2883">
                  <c:v>43118</c:v>
                </c:pt>
                <c:pt idx="2884">
                  <c:v>43119</c:v>
                </c:pt>
                <c:pt idx="2885">
                  <c:v>43122</c:v>
                </c:pt>
                <c:pt idx="2886">
                  <c:v>43123</c:v>
                </c:pt>
                <c:pt idx="2887">
                  <c:v>43124</c:v>
                </c:pt>
                <c:pt idx="2888">
                  <c:v>43125</c:v>
                </c:pt>
                <c:pt idx="2889">
                  <c:v>43126</c:v>
                </c:pt>
                <c:pt idx="2890">
                  <c:v>43129</c:v>
                </c:pt>
                <c:pt idx="2891">
                  <c:v>43130</c:v>
                </c:pt>
                <c:pt idx="2892">
                  <c:v>43131</c:v>
                </c:pt>
                <c:pt idx="2893">
                  <c:v>43132</c:v>
                </c:pt>
                <c:pt idx="2894">
                  <c:v>43133</c:v>
                </c:pt>
                <c:pt idx="2895">
                  <c:v>43136</c:v>
                </c:pt>
                <c:pt idx="2896">
                  <c:v>43137</c:v>
                </c:pt>
                <c:pt idx="2897">
                  <c:v>43138</c:v>
                </c:pt>
                <c:pt idx="2898">
                  <c:v>43139</c:v>
                </c:pt>
                <c:pt idx="2899">
                  <c:v>43140</c:v>
                </c:pt>
                <c:pt idx="2900">
                  <c:v>43143</c:v>
                </c:pt>
                <c:pt idx="2901">
                  <c:v>43144</c:v>
                </c:pt>
                <c:pt idx="2902">
                  <c:v>43145</c:v>
                </c:pt>
                <c:pt idx="2903">
                  <c:v>43146</c:v>
                </c:pt>
                <c:pt idx="2904">
                  <c:v>43147</c:v>
                </c:pt>
                <c:pt idx="2905">
                  <c:v>43150</c:v>
                </c:pt>
                <c:pt idx="2906">
                  <c:v>43151</c:v>
                </c:pt>
                <c:pt idx="2907">
                  <c:v>43152</c:v>
                </c:pt>
                <c:pt idx="2908">
                  <c:v>43153</c:v>
                </c:pt>
                <c:pt idx="2909">
                  <c:v>43154</c:v>
                </c:pt>
                <c:pt idx="2910">
                  <c:v>43157</c:v>
                </c:pt>
                <c:pt idx="2911">
                  <c:v>43158</c:v>
                </c:pt>
                <c:pt idx="2912">
                  <c:v>43159</c:v>
                </c:pt>
                <c:pt idx="2913">
                  <c:v>43160</c:v>
                </c:pt>
                <c:pt idx="2914">
                  <c:v>43161</c:v>
                </c:pt>
                <c:pt idx="2915">
                  <c:v>43164</c:v>
                </c:pt>
                <c:pt idx="2916">
                  <c:v>43165</c:v>
                </c:pt>
                <c:pt idx="2917">
                  <c:v>43166</c:v>
                </c:pt>
                <c:pt idx="2918">
                  <c:v>43167</c:v>
                </c:pt>
                <c:pt idx="2919">
                  <c:v>43168</c:v>
                </c:pt>
                <c:pt idx="2920">
                  <c:v>43171</c:v>
                </c:pt>
                <c:pt idx="2921">
                  <c:v>43172</c:v>
                </c:pt>
                <c:pt idx="2922">
                  <c:v>43173</c:v>
                </c:pt>
                <c:pt idx="2923">
                  <c:v>43174</c:v>
                </c:pt>
                <c:pt idx="2924">
                  <c:v>43175</c:v>
                </c:pt>
                <c:pt idx="2925">
                  <c:v>43178</c:v>
                </c:pt>
                <c:pt idx="2926">
                  <c:v>43179</c:v>
                </c:pt>
                <c:pt idx="2927">
                  <c:v>43180</c:v>
                </c:pt>
                <c:pt idx="2928">
                  <c:v>43181</c:v>
                </c:pt>
                <c:pt idx="2929">
                  <c:v>43182</c:v>
                </c:pt>
                <c:pt idx="2930">
                  <c:v>43185</c:v>
                </c:pt>
                <c:pt idx="2931">
                  <c:v>43186</c:v>
                </c:pt>
                <c:pt idx="2932">
                  <c:v>43187</c:v>
                </c:pt>
                <c:pt idx="2933">
                  <c:v>43188</c:v>
                </c:pt>
                <c:pt idx="2934">
                  <c:v>43189</c:v>
                </c:pt>
                <c:pt idx="2935">
                  <c:v>43192</c:v>
                </c:pt>
                <c:pt idx="2936">
                  <c:v>43193</c:v>
                </c:pt>
                <c:pt idx="2937">
                  <c:v>43194</c:v>
                </c:pt>
                <c:pt idx="2938">
                  <c:v>43195</c:v>
                </c:pt>
                <c:pt idx="2939">
                  <c:v>43196</c:v>
                </c:pt>
                <c:pt idx="2940">
                  <c:v>43199</c:v>
                </c:pt>
                <c:pt idx="2941">
                  <c:v>43200</c:v>
                </c:pt>
                <c:pt idx="2942">
                  <c:v>43201</c:v>
                </c:pt>
                <c:pt idx="2943">
                  <c:v>43202</c:v>
                </c:pt>
                <c:pt idx="2944">
                  <c:v>43203</c:v>
                </c:pt>
                <c:pt idx="2945">
                  <c:v>43206</c:v>
                </c:pt>
                <c:pt idx="2946">
                  <c:v>43207</c:v>
                </c:pt>
                <c:pt idx="2947">
                  <c:v>43208</c:v>
                </c:pt>
                <c:pt idx="2948">
                  <c:v>43209</c:v>
                </c:pt>
                <c:pt idx="2949">
                  <c:v>43210</c:v>
                </c:pt>
                <c:pt idx="2950">
                  <c:v>43213</c:v>
                </c:pt>
                <c:pt idx="2951">
                  <c:v>43214</c:v>
                </c:pt>
                <c:pt idx="2952">
                  <c:v>43215</c:v>
                </c:pt>
                <c:pt idx="2953">
                  <c:v>43216</c:v>
                </c:pt>
                <c:pt idx="2954">
                  <c:v>43217</c:v>
                </c:pt>
                <c:pt idx="2955">
                  <c:v>43220</c:v>
                </c:pt>
                <c:pt idx="2956">
                  <c:v>43221</c:v>
                </c:pt>
                <c:pt idx="2957">
                  <c:v>43222</c:v>
                </c:pt>
                <c:pt idx="2958">
                  <c:v>43223</c:v>
                </c:pt>
                <c:pt idx="2959">
                  <c:v>43224</c:v>
                </c:pt>
                <c:pt idx="2960">
                  <c:v>43227</c:v>
                </c:pt>
                <c:pt idx="2961">
                  <c:v>43228</c:v>
                </c:pt>
                <c:pt idx="2962">
                  <c:v>43229</c:v>
                </c:pt>
                <c:pt idx="2963">
                  <c:v>43230</c:v>
                </c:pt>
                <c:pt idx="2964">
                  <c:v>43231</c:v>
                </c:pt>
                <c:pt idx="2965">
                  <c:v>43234</c:v>
                </c:pt>
                <c:pt idx="2966">
                  <c:v>43235</c:v>
                </c:pt>
                <c:pt idx="2967">
                  <c:v>43236</c:v>
                </c:pt>
                <c:pt idx="2968">
                  <c:v>43237</c:v>
                </c:pt>
                <c:pt idx="2969">
                  <c:v>43238</c:v>
                </c:pt>
                <c:pt idx="2970">
                  <c:v>43241</c:v>
                </c:pt>
                <c:pt idx="2971">
                  <c:v>43242</c:v>
                </c:pt>
                <c:pt idx="2972">
                  <c:v>43243</c:v>
                </c:pt>
                <c:pt idx="2973">
                  <c:v>43244</c:v>
                </c:pt>
                <c:pt idx="2974">
                  <c:v>43245</c:v>
                </c:pt>
                <c:pt idx="2975">
                  <c:v>43248</c:v>
                </c:pt>
                <c:pt idx="2976">
                  <c:v>43249</c:v>
                </c:pt>
                <c:pt idx="2977">
                  <c:v>43250</c:v>
                </c:pt>
                <c:pt idx="2978">
                  <c:v>43251</c:v>
                </c:pt>
                <c:pt idx="2979">
                  <c:v>43252</c:v>
                </c:pt>
                <c:pt idx="2980">
                  <c:v>43255</c:v>
                </c:pt>
                <c:pt idx="2981">
                  <c:v>43256</c:v>
                </c:pt>
                <c:pt idx="2982">
                  <c:v>43257</c:v>
                </c:pt>
                <c:pt idx="2983">
                  <c:v>43258</c:v>
                </c:pt>
                <c:pt idx="2984">
                  <c:v>43259</c:v>
                </c:pt>
                <c:pt idx="2985">
                  <c:v>43262</c:v>
                </c:pt>
                <c:pt idx="2986">
                  <c:v>43263</c:v>
                </c:pt>
                <c:pt idx="2987">
                  <c:v>43264</c:v>
                </c:pt>
                <c:pt idx="2988">
                  <c:v>43265</c:v>
                </c:pt>
                <c:pt idx="2989">
                  <c:v>43266</c:v>
                </c:pt>
                <c:pt idx="2990">
                  <c:v>43269</c:v>
                </c:pt>
                <c:pt idx="2991">
                  <c:v>43270</c:v>
                </c:pt>
                <c:pt idx="2992">
                  <c:v>43271</c:v>
                </c:pt>
                <c:pt idx="2993">
                  <c:v>43272</c:v>
                </c:pt>
                <c:pt idx="2994">
                  <c:v>43273</c:v>
                </c:pt>
                <c:pt idx="2995">
                  <c:v>43276</c:v>
                </c:pt>
                <c:pt idx="2996">
                  <c:v>43277</c:v>
                </c:pt>
                <c:pt idx="2997">
                  <c:v>43278</c:v>
                </c:pt>
                <c:pt idx="2998">
                  <c:v>43279</c:v>
                </c:pt>
                <c:pt idx="2999">
                  <c:v>43280</c:v>
                </c:pt>
                <c:pt idx="3000">
                  <c:v>43283</c:v>
                </c:pt>
                <c:pt idx="3001">
                  <c:v>43284</c:v>
                </c:pt>
                <c:pt idx="3002">
                  <c:v>43285</c:v>
                </c:pt>
                <c:pt idx="3003">
                  <c:v>43286</c:v>
                </c:pt>
                <c:pt idx="3004">
                  <c:v>43287</c:v>
                </c:pt>
                <c:pt idx="3005">
                  <c:v>43290</c:v>
                </c:pt>
                <c:pt idx="3006">
                  <c:v>43291</c:v>
                </c:pt>
                <c:pt idx="3007">
                  <c:v>43292</c:v>
                </c:pt>
                <c:pt idx="3008">
                  <c:v>43293</c:v>
                </c:pt>
                <c:pt idx="3009">
                  <c:v>43294</c:v>
                </c:pt>
                <c:pt idx="3010">
                  <c:v>43297</c:v>
                </c:pt>
                <c:pt idx="3011">
                  <c:v>43298</c:v>
                </c:pt>
                <c:pt idx="3012">
                  <c:v>43299</c:v>
                </c:pt>
                <c:pt idx="3013">
                  <c:v>43300</c:v>
                </c:pt>
                <c:pt idx="3014">
                  <c:v>43301</c:v>
                </c:pt>
                <c:pt idx="3015">
                  <c:v>43304</c:v>
                </c:pt>
                <c:pt idx="3016">
                  <c:v>43305</c:v>
                </c:pt>
                <c:pt idx="3017">
                  <c:v>43306</c:v>
                </c:pt>
                <c:pt idx="3018">
                  <c:v>43307</c:v>
                </c:pt>
                <c:pt idx="3019">
                  <c:v>43308</c:v>
                </c:pt>
                <c:pt idx="3020">
                  <c:v>43311</c:v>
                </c:pt>
                <c:pt idx="3021">
                  <c:v>43312</c:v>
                </c:pt>
                <c:pt idx="3022">
                  <c:v>43313</c:v>
                </c:pt>
                <c:pt idx="3023">
                  <c:v>43314</c:v>
                </c:pt>
                <c:pt idx="3024">
                  <c:v>43315</c:v>
                </c:pt>
                <c:pt idx="3025">
                  <c:v>43318</c:v>
                </c:pt>
                <c:pt idx="3026">
                  <c:v>43319</c:v>
                </c:pt>
                <c:pt idx="3027">
                  <c:v>43320</c:v>
                </c:pt>
                <c:pt idx="3028">
                  <c:v>43321</c:v>
                </c:pt>
                <c:pt idx="3029">
                  <c:v>43322</c:v>
                </c:pt>
                <c:pt idx="3030">
                  <c:v>43325</c:v>
                </c:pt>
                <c:pt idx="3031">
                  <c:v>43326</c:v>
                </c:pt>
                <c:pt idx="3032">
                  <c:v>43327</c:v>
                </c:pt>
                <c:pt idx="3033">
                  <c:v>43328</c:v>
                </c:pt>
                <c:pt idx="3034">
                  <c:v>43329</c:v>
                </c:pt>
                <c:pt idx="3035">
                  <c:v>43332</c:v>
                </c:pt>
                <c:pt idx="3036">
                  <c:v>43333</c:v>
                </c:pt>
                <c:pt idx="3037">
                  <c:v>43334</c:v>
                </c:pt>
                <c:pt idx="3038">
                  <c:v>43335</c:v>
                </c:pt>
                <c:pt idx="3039">
                  <c:v>43336</c:v>
                </c:pt>
                <c:pt idx="3040">
                  <c:v>43339</c:v>
                </c:pt>
                <c:pt idx="3041">
                  <c:v>43340</c:v>
                </c:pt>
                <c:pt idx="3042">
                  <c:v>43341</c:v>
                </c:pt>
                <c:pt idx="3043">
                  <c:v>43342</c:v>
                </c:pt>
                <c:pt idx="3044">
                  <c:v>43343</c:v>
                </c:pt>
                <c:pt idx="3045">
                  <c:v>43346</c:v>
                </c:pt>
                <c:pt idx="3046">
                  <c:v>43347</c:v>
                </c:pt>
                <c:pt idx="3047">
                  <c:v>43348</c:v>
                </c:pt>
                <c:pt idx="3048">
                  <c:v>43349</c:v>
                </c:pt>
                <c:pt idx="3049">
                  <c:v>43350</c:v>
                </c:pt>
                <c:pt idx="3050">
                  <c:v>43353</c:v>
                </c:pt>
                <c:pt idx="3051">
                  <c:v>43354</c:v>
                </c:pt>
                <c:pt idx="3052">
                  <c:v>43355</c:v>
                </c:pt>
                <c:pt idx="3053">
                  <c:v>43356</c:v>
                </c:pt>
                <c:pt idx="3054">
                  <c:v>43357</c:v>
                </c:pt>
                <c:pt idx="3055">
                  <c:v>43360</c:v>
                </c:pt>
                <c:pt idx="3056">
                  <c:v>43361</c:v>
                </c:pt>
                <c:pt idx="3057">
                  <c:v>43362</c:v>
                </c:pt>
                <c:pt idx="3058">
                  <c:v>43363</c:v>
                </c:pt>
                <c:pt idx="3059">
                  <c:v>43364</c:v>
                </c:pt>
                <c:pt idx="3060">
                  <c:v>43367</c:v>
                </c:pt>
                <c:pt idx="3061">
                  <c:v>43368</c:v>
                </c:pt>
                <c:pt idx="3062">
                  <c:v>43369</c:v>
                </c:pt>
                <c:pt idx="3063">
                  <c:v>43370</c:v>
                </c:pt>
                <c:pt idx="3064">
                  <c:v>43371</c:v>
                </c:pt>
                <c:pt idx="3065">
                  <c:v>43374</c:v>
                </c:pt>
                <c:pt idx="3066">
                  <c:v>43375</c:v>
                </c:pt>
                <c:pt idx="3067">
                  <c:v>43376</c:v>
                </c:pt>
                <c:pt idx="3068">
                  <c:v>43377</c:v>
                </c:pt>
                <c:pt idx="3069">
                  <c:v>43378</c:v>
                </c:pt>
                <c:pt idx="3070">
                  <c:v>43381</c:v>
                </c:pt>
                <c:pt idx="3071">
                  <c:v>43382</c:v>
                </c:pt>
                <c:pt idx="3072">
                  <c:v>43383</c:v>
                </c:pt>
                <c:pt idx="3073">
                  <c:v>43384</c:v>
                </c:pt>
                <c:pt idx="3074">
                  <c:v>43385</c:v>
                </c:pt>
                <c:pt idx="3075">
                  <c:v>43388</c:v>
                </c:pt>
                <c:pt idx="3076">
                  <c:v>43389</c:v>
                </c:pt>
                <c:pt idx="3077">
                  <c:v>43390</c:v>
                </c:pt>
                <c:pt idx="3078">
                  <c:v>43391</c:v>
                </c:pt>
                <c:pt idx="3079">
                  <c:v>43392</c:v>
                </c:pt>
                <c:pt idx="3080">
                  <c:v>43395</c:v>
                </c:pt>
                <c:pt idx="3081">
                  <c:v>43396</c:v>
                </c:pt>
                <c:pt idx="3082">
                  <c:v>43397</c:v>
                </c:pt>
                <c:pt idx="3083">
                  <c:v>43398</c:v>
                </c:pt>
                <c:pt idx="3084">
                  <c:v>43399</c:v>
                </c:pt>
                <c:pt idx="3085">
                  <c:v>43402</c:v>
                </c:pt>
                <c:pt idx="3086">
                  <c:v>43403</c:v>
                </c:pt>
                <c:pt idx="3087">
                  <c:v>43404</c:v>
                </c:pt>
                <c:pt idx="3088">
                  <c:v>43405</c:v>
                </c:pt>
                <c:pt idx="3089">
                  <c:v>43406</c:v>
                </c:pt>
                <c:pt idx="3090">
                  <c:v>43409</c:v>
                </c:pt>
                <c:pt idx="3091">
                  <c:v>43410</c:v>
                </c:pt>
                <c:pt idx="3092">
                  <c:v>43411</c:v>
                </c:pt>
                <c:pt idx="3093">
                  <c:v>43412</c:v>
                </c:pt>
                <c:pt idx="3094">
                  <c:v>43413</c:v>
                </c:pt>
                <c:pt idx="3095">
                  <c:v>43416</c:v>
                </c:pt>
                <c:pt idx="3096">
                  <c:v>43417</c:v>
                </c:pt>
                <c:pt idx="3097">
                  <c:v>43418</c:v>
                </c:pt>
                <c:pt idx="3098">
                  <c:v>43419</c:v>
                </c:pt>
                <c:pt idx="3099">
                  <c:v>43420</c:v>
                </c:pt>
                <c:pt idx="3100">
                  <c:v>43423</c:v>
                </c:pt>
                <c:pt idx="3101">
                  <c:v>43424</c:v>
                </c:pt>
                <c:pt idx="3102">
                  <c:v>43425</c:v>
                </c:pt>
                <c:pt idx="3103">
                  <c:v>43426</c:v>
                </c:pt>
                <c:pt idx="3104">
                  <c:v>43427</c:v>
                </c:pt>
                <c:pt idx="3105">
                  <c:v>43430</c:v>
                </c:pt>
                <c:pt idx="3106">
                  <c:v>43431</c:v>
                </c:pt>
                <c:pt idx="3107">
                  <c:v>43432</c:v>
                </c:pt>
                <c:pt idx="3108">
                  <c:v>43433</c:v>
                </c:pt>
                <c:pt idx="3109">
                  <c:v>43434</c:v>
                </c:pt>
                <c:pt idx="3110">
                  <c:v>43437</c:v>
                </c:pt>
                <c:pt idx="3111">
                  <c:v>43438</c:v>
                </c:pt>
                <c:pt idx="3112">
                  <c:v>43439</c:v>
                </c:pt>
                <c:pt idx="3113">
                  <c:v>43440</c:v>
                </c:pt>
                <c:pt idx="3114">
                  <c:v>43441</c:v>
                </c:pt>
                <c:pt idx="3115">
                  <c:v>43444</c:v>
                </c:pt>
                <c:pt idx="3116">
                  <c:v>43445</c:v>
                </c:pt>
                <c:pt idx="3117">
                  <c:v>43446</c:v>
                </c:pt>
                <c:pt idx="3118">
                  <c:v>43447</c:v>
                </c:pt>
                <c:pt idx="3119">
                  <c:v>43448</c:v>
                </c:pt>
                <c:pt idx="3120">
                  <c:v>43451</c:v>
                </c:pt>
                <c:pt idx="3121">
                  <c:v>43452</c:v>
                </c:pt>
                <c:pt idx="3122">
                  <c:v>43453</c:v>
                </c:pt>
                <c:pt idx="3123">
                  <c:v>43454</c:v>
                </c:pt>
                <c:pt idx="3124">
                  <c:v>43455</c:v>
                </c:pt>
                <c:pt idx="3125">
                  <c:v>43458</c:v>
                </c:pt>
                <c:pt idx="3126">
                  <c:v>43459</c:v>
                </c:pt>
                <c:pt idx="3127">
                  <c:v>43460</c:v>
                </c:pt>
                <c:pt idx="3128">
                  <c:v>43461</c:v>
                </c:pt>
                <c:pt idx="3129">
                  <c:v>43462</c:v>
                </c:pt>
                <c:pt idx="3130">
                  <c:v>43465</c:v>
                </c:pt>
                <c:pt idx="3131">
                  <c:v>43466</c:v>
                </c:pt>
                <c:pt idx="3132">
                  <c:v>43467</c:v>
                </c:pt>
                <c:pt idx="3133">
                  <c:v>43468</c:v>
                </c:pt>
                <c:pt idx="3134">
                  <c:v>43469</c:v>
                </c:pt>
                <c:pt idx="3135">
                  <c:v>43472</c:v>
                </c:pt>
                <c:pt idx="3136">
                  <c:v>43473</c:v>
                </c:pt>
                <c:pt idx="3137">
                  <c:v>43474</c:v>
                </c:pt>
                <c:pt idx="3138">
                  <c:v>43475</c:v>
                </c:pt>
                <c:pt idx="3139">
                  <c:v>43476</c:v>
                </c:pt>
                <c:pt idx="3140">
                  <c:v>43479</c:v>
                </c:pt>
                <c:pt idx="3141">
                  <c:v>43480</c:v>
                </c:pt>
                <c:pt idx="3142">
                  <c:v>43481</c:v>
                </c:pt>
                <c:pt idx="3143">
                  <c:v>43482</c:v>
                </c:pt>
                <c:pt idx="3144">
                  <c:v>43483</c:v>
                </c:pt>
                <c:pt idx="3145">
                  <c:v>43486</c:v>
                </c:pt>
                <c:pt idx="3146">
                  <c:v>43487</c:v>
                </c:pt>
                <c:pt idx="3147">
                  <c:v>43488</c:v>
                </c:pt>
                <c:pt idx="3148">
                  <c:v>43489</c:v>
                </c:pt>
                <c:pt idx="3149">
                  <c:v>43490</c:v>
                </c:pt>
                <c:pt idx="3150">
                  <c:v>43493</c:v>
                </c:pt>
                <c:pt idx="3151">
                  <c:v>43494</c:v>
                </c:pt>
                <c:pt idx="3152">
                  <c:v>43495</c:v>
                </c:pt>
                <c:pt idx="3153">
                  <c:v>43496</c:v>
                </c:pt>
                <c:pt idx="3154">
                  <c:v>43497</c:v>
                </c:pt>
                <c:pt idx="3155">
                  <c:v>43500</c:v>
                </c:pt>
                <c:pt idx="3156">
                  <c:v>43501</c:v>
                </c:pt>
                <c:pt idx="3157">
                  <c:v>43502</c:v>
                </c:pt>
                <c:pt idx="3158">
                  <c:v>43503</c:v>
                </c:pt>
                <c:pt idx="3159">
                  <c:v>43504</c:v>
                </c:pt>
                <c:pt idx="3160">
                  <c:v>43507</c:v>
                </c:pt>
                <c:pt idx="3161">
                  <c:v>43508</c:v>
                </c:pt>
                <c:pt idx="3162">
                  <c:v>43509</c:v>
                </c:pt>
                <c:pt idx="3163">
                  <c:v>43510</c:v>
                </c:pt>
                <c:pt idx="3164">
                  <c:v>43511</c:v>
                </c:pt>
                <c:pt idx="3165">
                  <c:v>43514</c:v>
                </c:pt>
                <c:pt idx="3166">
                  <c:v>43515</c:v>
                </c:pt>
                <c:pt idx="3167">
                  <c:v>43516</c:v>
                </c:pt>
                <c:pt idx="3168">
                  <c:v>43517</c:v>
                </c:pt>
                <c:pt idx="3169">
                  <c:v>43518</c:v>
                </c:pt>
                <c:pt idx="3170">
                  <c:v>43521</c:v>
                </c:pt>
                <c:pt idx="3171">
                  <c:v>43522</c:v>
                </c:pt>
                <c:pt idx="3172">
                  <c:v>43523</c:v>
                </c:pt>
                <c:pt idx="3173">
                  <c:v>43524</c:v>
                </c:pt>
                <c:pt idx="3174">
                  <c:v>43525</c:v>
                </c:pt>
                <c:pt idx="3175">
                  <c:v>43528</c:v>
                </c:pt>
                <c:pt idx="3176">
                  <c:v>43529</c:v>
                </c:pt>
                <c:pt idx="3177">
                  <c:v>43530</c:v>
                </c:pt>
                <c:pt idx="3178">
                  <c:v>43531</c:v>
                </c:pt>
                <c:pt idx="3179">
                  <c:v>43532</c:v>
                </c:pt>
                <c:pt idx="3180">
                  <c:v>43535</c:v>
                </c:pt>
                <c:pt idx="3181">
                  <c:v>43536</c:v>
                </c:pt>
                <c:pt idx="3182">
                  <c:v>43537</c:v>
                </c:pt>
                <c:pt idx="3183">
                  <c:v>43538</c:v>
                </c:pt>
                <c:pt idx="3184">
                  <c:v>43539</c:v>
                </c:pt>
                <c:pt idx="3185">
                  <c:v>43542</c:v>
                </c:pt>
                <c:pt idx="3186">
                  <c:v>43543</c:v>
                </c:pt>
                <c:pt idx="3187">
                  <c:v>43544</c:v>
                </c:pt>
                <c:pt idx="3188">
                  <c:v>43545</c:v>
                </c:pt>
                <c:pt idx="3189">
                  <c:v>43546</c:v>
                </c:pt>
                <c:pt idx="3190">
                  <c:v>43549</c:v>
                </c:pt>
                <c:pt idx="3191">
                  <c:v>43550</c:v>
                </c:pt>
                <c:pt idx="3192">
                  <c:v>43551</c:v>
                </c:pt>
                <c:pt idx="3193">
                  <c:v>43552</c:v>
                </c:pt>
                <c:pt idx="3194">
                  <c:v>43553</c:v>
                </c:pt>
                <c:pt idx="3195">
                  <c:v>43556</c:v>
                </c:pt>
                <c:pt idx="3196">
                  <c:v>43557</c:v>
                </c:pt>
                <c:pt idx="3197">
                  <c:v>43558</c:v>
                </c:pt>
                <c:pt idx="3198">
                  <c:v>43559</c:v>
                </c:pt>
                <c:pt idx="3199">
                  <c:v>43560</c:v>
                </c:pt>
                <c:pt idx="3200">
                  <c:v>43563</c:v>
                </c:pt>
                <c:pt idx="3201">
                  <c:v>43564</c:v>
                </c:pt>
                <c:pt idx="3202">
                  <c:v>43565</c:v>
                </c:pt>
                <c:pt idx="3203">
                  <c:v>43566</c:v>
                </c:pt>
                <c:pt idx="3204">
                  <c:v>43567</c:v>
                </c:pt>
                <c:pt idx="3205">
                  <c:v>43570</c:v>
                </c:pt>
                <c:pt idx="3206">
                  <c:v>43571</c:v>
                </c:pt>
                <c:pt idx="3207">
                  <c:v>43572</c:v>
                </c:pt>
                <c:pt idx="3208">
                  <c:v>43573</c:v>
                </c:pt>
                <c:pt idx="3209">
                  <c:v>43574</c:v>
                </c:pt>
                <c:pt idx="3210">
                  <c:v>43577</c:v>
                </c:pt>
                <c:pt idx="3211">
                  <c:v>43578</c:v>
                </c:pt>
                <c:pt idx="3212">
                  <c:v>43579</c:v>
                </c:pt>
                <c:pt idx="3213">
                  <c:v>43580</c:v>
                </c:pt>
                <c:pt idx="3214">
                  <c:v>43581</c:v>
                </c:pt>
                <c:pt idx="3215">
                  <c:v>43584</c:v>
                </c:pt>
                <c:pt idx="3216">
                  <c:v>43585</c:v>
                </c:pt>
                <c:pt idx="3217">
                  <c:v>43586</c:v>
                </c:pt>
                <c:pt idx="3218">
                  <c:v>43587</c:v>
                </c:pt>
                <c:pt idx="3219">
                  <c:v>43588</c:v>
                </c:pt>
                <c:pt idx="3220">
                  <c:v>43591</c:v>
                </c:pt>
                <c:pt idx="3221">
                  <c:v>43592</c:v>
                </c:pt>
                <c:pt idx="3222">
                  <c:v>43593</c:v>
                </c:pt>
                <c:pt idx="3223">
                  <c:v>43594</c:v>
                </c:pt>
                <c:pt idx="3224">
                  <c:v>43595</c:v>
                </c:pt>
                <c:pt idx="3225">
                  <c:v>43598</c:v>
                </c:pt>
                <c:pt idx="3226">
                  <c:v>43599</c:v>
                </c:pt>
                <c:pt idx="3227">
                  <c:v>43600</c:v>
                </c:pt>
                <c:pt idx="3228">
                  <c:v>43601</c:v>
                </c:pt>
                <c:pt idx="3229">
                  <c:v>43602</c:v>
                </c:pt>
                <c:pt idx="3230">
                  <c:v>43605</c:v>
                </c:pt>
                <c:pt idx="3231">
                  <c:v>43606</c:v>
                </c:pt>
                <c:pt idx="3232">
                  <c:v>43607</c:v>
                </c:pt>
                <c:pt idx="3233">
                  <c:v>43608</c:v>
                </c:pt>
                <c:pt idx="3234">
                  <c:v>43609</c:v>
                </c:pt>
                <c:pt idx="3235">
                  <c:v>43612</c:v>
                </c:pt>
                <c:pt idx="3236">
                  <c:v>43613</c:v>
                </c:pt>
                <c:pt idx="3237">
                  <c:v>43614</c:v>
                </c:pt>
                <c:pt idx="3238">
                  <c:v>43615</c:v>
                </c:pt>
                <c:pt idx="3239">
                  <c:v>43616</c:v>
                </c:pt>
                <c:pt idx="3240">
                  <c:v>43619</c:v>
                </c:pt>
                <c:pt idx="3241">
                  <c:v>43620</c:v>
                </c:pt>
                <c:pt idx="3242">
                  <c:v>43621</c:v>
                </c:pt>
                <c:pt idx="3243">
                  <c:v>43622</c:v>
                </c:pt>
                <c:pt idx="3244">
                  <c:v>43623</c:v>
                </c:pt>
                <c:pt idx="3245">
                  <c:v>43626</c:v>
                </c:pt>
                <c:pt idx="3246">
                  <c:v>43627</c:v>
                </c:pt>
                <c:pt idx="3247">
                  <c:v>43628</c:v>
                </c:pt>
                <c:pt idx="3248">
                  <c:v>43629</c:v>
                </c:pt>
                <c:pt idx="3249">
                  <c:v>43630</c:v>
                </c:pt>
                <c:pt idx="3250">
                  <c:v>43633</c:v>
                </c:pt>
                <c:pt idx="3251">
                  <c:v>43634</c:v>
                </c:pt>
                <c:pt idx="3252">
                  <c:v>43635</c:v>
                </c:pt>
                <c:pt idx="3253">
                  <c:v>43636</c:v>
                </c:pt>
                <c:pt idx="3254">
                  <c:v>43637</c:v>
                </c:pt>
                <c:pt idx="3255">
                  <c:v>43640</c:v>
                </c:pt>
                <c:pt idx="3256">
                  <c:v>43641</c:v>
                </c:pt>
                <c:pt idx="3257">
                  <c:v>43642</c:v>
                </c:pt>
                <c:pt idx="3258">
                  <c:v>43643</c:v>
                </c:pt>
                <c:pt idx="3259">
                  <c:v>43644</c:v>
                </c:pt>
                <c:pt idx="3260">
                  <c:v>43647</c:v>
                </c:pt>
                <c:pt idx="3261">
                  <c:v>43648</c:v>
                </c:pt>
                <c:pt idx="3262">
                  <c:v>43649</c:v>
                </c:pt>
                <c:pt idx="3263">
                  <c:v>43650</c:v>
                </c:pt>
                <c:pt idx="3264">
                  <c:v>43651</c:v>
                </c:pt>
                <c:pt idx="3265">
                  <c:v>43654</c:v>
                </c:pt>
                <c:pt idx="3266">
                  <c:v>43655</c:v>
                </c:pt>
                <c:pt idx="3267">
                  <c:v>43656</c:v>
                </c:pt>
                <c:pt idx="3268">
                  <c:v>43657</c:v>
                </c:pt>
                <c:pt idx="3269">
                  <c:v>43658</c:v>
                </c:pt>
                <c:pt idx="3270">
                  <c:v>43661</c:v>
                </c:pt>
                <c:pt idx="3271">
                  <c:v>43662</c:v>
                </c:pt>
                <c:pt idx="3272">
                  <c:v>43663</c:v>
                </c:pt>
                <c:pt idx="3273">
                  <c:v>43664</c:v>
                </c:pt>
                <c:pt idx="3274">
                  <c:v>43665</c:v>
                </c:pt>
                <c:pt idx="3275">
                  <c:v>43668</c:v>
                </c:pt>
                <c:pt idx="3276">
                  <c:v>43669</c:v>
                </c:pt>
                <c:pt idx="3277">
                  <c:v>43670</c:v>
                </c:pt>
                <c:pt idx="3278">
                  <c:v>43671</c:v>
                </c:pt>
                <c:pt idx="3279">
                  <c:v>43672</c:v>
                </c:pt>
                <c:pt idx="3280">
                  <c:v>43675</c:v>
                </c:pt>
                <c:pt idx="3281">
                  <c:v>43676</c:v>
                </c:pt>
                <c:pt idx="3282">
                  <c:v>43677</c:v>
                </c:pt>
                <c:pt idx="3283">
                  <c:v>43678</c:v>
                </c:pt>
                <c:pt idx="3284">
                  <c:v>43679</c:v>
                </c:pt>
                <c:pt idx="3285">
                  <c:v>43682</c:v>
                </c:pt>
                <c:pt idx="3286">
                  <c:v>43683</c:v>
                </c:pt>
                <c:pt idx="3287">
                  <c:v>43684</c:v>
                </c:pt>
                <c:pt idx="3288">
                  <c:v>43685</c:v>
                </c:pt>
                <c:pt idx="3289">
                  <c:v>43686</c:v>
                </c:pt>
                <c:pt idx="3290">
                  <c:v>43689</c:v>
                </c:pt>
                <c:pt idx="3291">
                  <c:v>43690</c:v>
                </c:pt>
                <c:pt idx="3292">
                  <c:v>43691</c:v>
                </c:pt>
                <c:pt idx="3293">
                  <c:v>43692</c:v>
                </c:pt>
                <c:pt idx="3294">
                  <c:v>43693</c:v>
                </c:pt>
                <c:pt idx="3295">
                  <c:v>43696</c:v>
                </c:pt>
                <c:pt idx="3296">
                  <c:v>43697</c:v>
                </c:pt>
                <c:pt idx="3297">
                  <c:v>43698</c:v>
                </c:pt>
                <c:pt idx="3298">
                  <c:v>43699</c:v>
                </c:pt>
                <c:pt idx="3299">
                  <c:v>43700</c:v>
                </c:pt>
                <c:pt idx="3300">
                  <c:v>43703</c:v>
                </c:pt>
                <c:pt idx="3301">
                  <c:v>43704</c:v>
                </c:pt>
                <c:pt idx="3302">
                  <c:v>43705</c:v>
                </c:pt>
                <c:pt idx="3303">
                  <c:v>43706</c:v>
                </c:pt>
                <c:pt idx="3304">
                  <c:v>43707</c:v>
                </c:pt>
                <c:pt idx="3305">
                  <c:v>43710</c:v>
                </c:pt>
                <c:pt idx="3306">
                  <c:v>43711</c:v>
                </c:pt>
                <c:pt idx="3307">
                  <c:v>43712</c:v>
                </c:pt>
                <c:pt idx="3308">
                  <c:v>43713</c:v>
                </c:pt>
                <c:pt idx="3309">
                  <c:v>43714</c:v>
                </c:pt>
                <c:pt idx="3310">
                  <c:v>43717</c:v>
                </c:pt>
                <c:pt idx="3311">
                  <c:v>43718</c:v>
                </c:pt>
                <c:pt idx="3312">
                  <c:v>43719</c:v>
                </c:pt>
                <c:pt idx="3313">
                  <c:v>43720</c:v>
                </c:pt>
                <c:pt idx="3314">
                  <c:v>43721</c:v>
                </c:pt>
                <c:pt idx="3315">
                  <c:v>43724</c:v>
                </c:pt>
                <c:pt idx="3316">
                  <c:v>43725</c:v>
                </c:pt>
                <c:pt idx="3317">
                  <c:v>43726</c:v>
                </c:pt>
                <c:pt idx="3318">
                  <c:v>43727</c:v>
                </c:pt>
                <c:pt idx="3319">
                  <c:v>43728</c:v>
                </c:pt>
                <c:pt idx="3320">
                  <c:v>43731</c:v>
                </c:pt>
                <c:pt idx="3321">
                  <c:v>43732</c:v>
                </c:pt>
                <c:pt idx="3322">
                  <c:v>43733</c:v>
                </c:pt>
                <c:pt idx="3323">
                  <c:v>43734</c:v>
                </c:pt>
                <c:pt idx="3324">
                  <c:v>43735</c:v>
                </c:pt>
                <c:pt idx="3325">
                  <c:v>43738</c:v>
                </c:pt>
                <c:pt idx="3326">
                  <c:v>43739</c:v>
                </c:pt>
                <c:pt idx="3327">
                  <c:v>43740</c:v>
                </c:pt>
                <c:pt idx="3328">
                  <c:v>43741</c:v>
                </c:pt>
                <c:pt idx="3329">
                  <c:v>43742</c:v>
                </c:pt>
                <c:pt idx="3330">
                  <c:v>43745</c:v>
                </c:pt>
                <c:pt idx="3331">
                  <c:v>43746</c:v>
                </c:pt>
                <c:pt idx="3332">
                  <c:v>43747</c:v>
                </c:pt>
                <c:pt idx="3333">
                  <c:v>43748</c:v>
                </c:pt>
                <c:pt idx="3334">
                  <c:v>43749</c:v>
                </c:pt>
                <c:pt idx="3335">
                  <c:v>43752</c:v>
                </c:pt>
                <c:pt idx="3336">
                  <c:v>43753</c:v>
                </c:pt>
                <c:pt idx="3337">
                  <c:v>43754</c:v>
                </c:pt>
                <c:pt idx="3338">
                  <c:v>43755</c:v>
                </c:pt>
                <c:pt idx="3339">
                  <c:v>43756</c:v>
                </c:pt>
                <c:pt idx="3340">
                  <c:v>43759</c:v>
                </c:pt>
                <c:pt idx="3341">
                  <c:v>43760</c:v>
                </c:pt>
                <c:pt idx="3342">
                  <c:v>43761</c:v>
                </c:pt>
                <c:pt idx="3343">
                  <c:v>43762</c:v>
                </c:pt>
                <c:pt idx="3344">
                  <c:v>43763</c:v>
                </c:pt>
                <c:pt idx="3345">
                  <c:v>43766</c:v>
                </c:pt>
                <c:pt idx="3346">
                  <c:v>43767</c:v>
                </c:pt>
                <c:pt idx="3347">
                  <c:v>43768</c:v>
                </c:pt>
                <c:pt idx="3348">
                  <c:v>43769</c:v>
                </c:pt>
                <c:pt idx="3349">
                  <c:v>43770</c:v>
                </c:pt>
                <c:pt idx="3350">
                  <c:v>43773</c:v>
                </c:pt>
                <c:pt idx="3351">
                  <c:v>43774</c:v>
                </c:pt>
                <c:pt idx="3352">
                  <c:v>43775</c:v>
                </c:pt>
                <c:pt idx="3353">
                  <c:v>43776</c:v>
                </c:pt>
                <c:pt idx="3354">
                  <c:v>43777</c:v>
                </c:pt>
                <c:pt idx="3355">
                  <c:v>43780</c:v>
                </c:pt>
                <c:pt idx="3356">
                  <c:v>43781</c:v>
                </c:pt>
                <c:pt idx="3357">
                  <c:v>43782</c:v>
                </c:pt>
                <c:pt idx="3358">
                  <c:v>43783</c:v>
                </c:pt>
                <c:pt idx="3359">
                  <c:v>43784</c:v>
                </c:pt>
                <c:pt idx="3360">
                  <c:v>43787</c:v>
                </c:pt>
                <c:pt idx="3361">
                  <c:v>43788</c:v>
                </c:pt>
                <c:pt idx="3362">
                  <c:v>43789</c:v>
                </c:pt>
                <c:pt idx="3363">
                  <c:v>43790</c:v>
                </c:pt>
                <c:pt idx="3364">
                  <c:v>43791</c:v>
                </c:pt>
                <c:pt idx="3365">
                  <c:v>43794</c:v>
                </c:pt>
                <c:pt idx="3366">
                  <c:v>43795</c:v>
                </c:pt>
                <c:pt idx="3367">
                  <c:v>43796</c:v>
                </c:pt>
                <c:pt idx="3368">
                  <c:v>43797</c:v>
                </c:pt>
                <c:pt idx="3369">
                  <c:v>43798</c:v>
                </c:pt>
                <c:pt idx="3370">
                  <c:v>43801</c:v>
                </c:pt>
                <c:pt idx="3371">
                  <c:v>43802</c:v>
                </c:pt>
                <c:pt idx="3372">
                  <c:v>43803</c:v>
                </c:pt>
                <c:pt idx="3373">
                  <c:v>43804</c:v>
                </c:pt>
                <c:pt idx="3374">
                  <c:v>43805</c:v>
                </c:pt>
                <c:pt idx="3375">
                  <c:v>43808</c:v>
                </c:pt>
                <c:pt idx="3376">
                  <c:v>43809</c:v>
                </c:pt>
                <c:pt idx="3377">
                  <c:v>43810</c:v>
                </c:pt>
                <c:pt idx="3378">
                  <c:v>43811</c:v>
                </c:pt>
                <c:pt idx="3379">
                  <c:v>43812</c:v>
                </c:pt>
                <c:pt idx="3380">
                  <c:v>43815</c:v>
                </c:pt>
                <c:pt idx="3381">
                  <c:v>43816</c:v>
                </c:pt>
                <c:pt idx="3382">
                  <c:v>43817</c:v>
                </c:pt>
                <c:pt idx="3383">
                  <c:v>43818</c:v>
                </c:pt>
                <c:pt idx="3384">
                  <c:v>43819</c:v>
                </c:pt>
                <c:pt idx="3385">
                  <c:v>43822</c:v>
                </c:pt>
                <c:pt idx="3386">
                  <c:v>43823</c:v>
                </c:pt>
                <c:pt idx="3387">
                  <c:v>43824</c:v>
                </c:pt>
                <c:pt idx="3388">
                  <c:v>43825</c:v>
                </c:pt>
                <c:pt idx="3389">
                  <c:v>43826</c:v>
                </c:pt>
                <c:pt idx="3390">
                  <c:v>43829</c:v>
                </c:pt>
                <c:pt idx="3391">
                  <c:v>43830</c:v>
                </c:pt>
                <c:pt idx="3392">
                  <c:v>43831</c:v>
                </c:pt>
                <c:pt idx="3393">
                  <c:v>43832</c:v>
                </c:pt>
                <c:pt idx="3394">
                  <c:v>43833</c:v>
                </c:pt>
                <c:pt idx="3395">
                  <c:v>43836</c:v>
                </c:pt>
                <c:pt idx="3396">
                  <c:v>43837</c:v>
                </c:pt>
                <c:pt idx="3397">
                  <c:v>43838</c:v>
                </c:pt>
                <c:pt idx="3398">
                  <c:v>43839</c:v>
                </c:pt>
                <c:pt idx="3399">
                  <c:v>43840</c:v>
                </c:pt>
                <c:pt idx="3400">
                  <c:v>43843</c:v>
                </c:pt>
                <c:pt idx="3401">
                  <c:v>43844</c:v>
                </c:pt>
                <c:pt idx="3402">
                  <c:v>43845</c:v>
                </c:pt>
                <c:pt idx="3403">
                  <c:v>43846</c:v>
                </c:pt>
                <c:pt idx="3404">
                  <c:v>43847</c:v>
                </c:pt>
                <c:pt idx="3405">
                  <c:v>43850</c:v>
                </c:pt>
                <c:pt idx="3406">
                  <c:v>43851</c:v>
                </c:pt>
                <c:pt idx="3407">
                  <c:v>43852</c:v>
                </c:pt>
                <c:pt idx="3408">
                  <c:v>43853</c:v>
                </c:pt>
                <c:pt idx="3409">
                  <c:v>43854</c:v>
                </c:pt>
                <c:pt idx="3410">
                  <c:v>43857</c:v>
                </c:pt>
                <c:pt idx="3411">
                  <c:v>43858</c:v>
                </c:pt>
                <c:pt idx="3412">
                  <c:v>43859</c:v>
                </c:pt>
                <c:pt idx="3413">
                  <c:v>43860</c:v>
                </c:pt>
                <c:pt idx="3414">
                  <c:v>43861</c:v>
                </c:pt>
                <c:pt idx="3415">
                  <c:v>43864</c:v>
                </c:pt>
                <c:pt idx="3416">
                  <c:v>43865</c:v>
                </c:pt>
                <c:pt idx="3417">
                  <c:v>43866</c:v>
                </c:pt>
                <c:pt idx="3418">
                  <c:v>43867</c:v>
                </c:pt>
                <c:pt idx="3419">
                  <c:v>43868</c:v>
                </c:pt>
                <c:pt idx="3420">
                  <c:v>43871</c:v>
                </c:pt>
                <c:pt idx="3421">
                  <c:v>43872</c:v>
                </c:pt>
                <c:pt idx="3422">
                  <c:v>43873</c:v>
                </c:pt>
                <c:pt idx="3423">
                  <c:v>43874</c:v>
                </c:pt>
                <c:pt idx="3424">
                  <c:v>43875</c:v>
                </c:pt>
                <c:pt idx="3425">
                  <c:v>43878</c:v>
                </c:pt>
                <c:pt idx="3426">
                  <c:v>43879</c:v>
                </c:pt>
                <c:pt idx="3427">
                  <c:v>43880</c:v>
                </c:pt>
                <c:pt idx="3428">
                  <c:v>43881</c:v>
                </c:pt>
                <c:pt idx="3429">
                  <c:v>43882</c:v>
                </c:pt>
                <c:pt idx="3430">
                  <c:v>43885</c:v>
                </c:pt>
                <c:pt idx="3431">
                  <c:v>43886</c:v>
                </c:pt>
                <c:pt idx="3432">
                  <c:v>43887</c:v>
                </c:pt>
                <c:pt idx="3433">
                  <c:v>43888</c:v>
                </c:pt>
                <c:pt idx="3434">
                  <c:v>43889</c:v>
                </c:pt>
                <c:pt idx="3435">
                  <c:v>43892</c:v>
                </c:pt>
                <c:pt idx="3436">
                  <c:v>43893</c:v>
                </c:pt>
                <c:pt idx="3437">
                  <c:v>43894</c:v>
                </c:pt>
                <c:pt idx="3438">
                  <c:v>43895</c:v>
                </c:pt>
                <c:pt idx="3439">
                  <c:v>43896</c:v>
                </c:pt>
                <c:pt idx="3440">
                  <c:v>43899</c:v>
                </c:pt>
                <c:pt idx="3441">
                  <c:v>43900</c:v>
                </c:pt>
                <c:pt idx="3442">
                  <c:v>43901</c:v>
                </c:pt>
                <c:pt idx="3443">
                  <c:v>43902</c:v>
                </c:pt>
                <c:pt idx="3444">
                  <c:v>43903</c:v>
                </c:pt>
                <c:pt idx="3445">
                  <c:v>43906</c:v>
                </c:pt>
                <c:pt idx="3446">
                  <c:v>43907</c:v>
                </c:pt>
                <c:pt idx="3447">
                  <c:v>43908</c:v>
                </c:pt>
                <c:pt idx="3448">
                  <c:v>43909</c:v>
                </c:pt>
                <c:pt idx="3449">
                  <c:v>43910</c:v>
                </c:pt>
                <c:pt idx="3450">
                  <c:v>43913</c:v>
                </c:pt>
                <c:pt idx="3451">
                  <c:v>43914</c:v>
                </c:pt>
                <c:pt idx="3452">
                  <c:v>43915</c:v>
                </c:pt>
                <c:pt idx="3453">
                  <c:v>43916</c:v>
                </c:pt>
                <c:pt idx="3454">
                  <c:v>43917</c:v>
                </c:pt>
                <c:pt idx="3455">
                  <c:v>43920</c:v>
                </c:pt>
                <c:pt idx="3456">
                  <c:v>43921</c:v>
                </c:pt>
                <c:pt idx="3457">
                  <c:v>43922</c:v>
                </c:pt>
                <c:pt idx="3458">
                  <c:v>43923</c:v>
                </c:pt>
                <c:pt idx="3459">
                  <c:v>43924</c:v>
                </c:pt>
                <c:pt idx="3460">
                  <c:v>43927</c:v>
                </c:pt>
                <c:pt idx="3461">
                  <c:v>43928</c:v>
                </c:pt>
                <c:pt idx="3462">
                  <c:v>43929</c:v>
                </c:pt>
                <c:pt idx="3463">
                  <c:v>43930</c:v>
                </c:pt>
                <c:pt idx="3464">
                  <c:v>43931</c:v>
                </c:pt>
                <c:pt idx="3465">
                  <c:v>43934</c:v>
                </c:pt>
                <c:pt idx="3466">
                  <c:v>43935</c:v>
                </c:pt>
                <c:pt idx="3467">
                  <c:v>43936</c:v>
                </c:pt>
                <c:pt idx="3468">
                  <c:v>43937</c:v>
                </c:pt>
                <c:pt idx="3469">
                  <c:v>43938</c:v>
                </c:pt>
                <c:pt idx="3470">
                  <c:v>43941</c:v>
                </c:pt>
                <c:pt idx="3471">
                  <c:v>43942</c:v>
                </c:pt>
                <c:pt idx="3472">
                  <c:v>43943</c:v>
                </c:pt>
                <c:pt idx="3473">
                  <c:v>43944</c:v>
                </c:pt>
                <c:pt idx="3474">
                  <c:v>43945</c:v>
                </c:pt>
                <c:pt idx="3475">
                  <c:v>43948</c:v>
                </c:pt>
                <c:pt idx="3476">
                  <c:v>43949</c:v>
                </c:pt>
                <c:pt idx="3477">
                  <c:v>43950</c:v>
                </c:pt>
                <c:pt idx="3478">
                  <c:v>43951</c:v>
                </c:pt>
                <c:pt idx="3479">
                  <c:v>43952</c:v>
                </c:pt>
                <c:pt idx="3480">
                  <c:v>43955</c:v>
                </c:pt>
                <c:pt idx="3481">
                  <c:v>43956</c:v>
                </c:pt>
                <c:pt idx="3482">
                  <c:v>43957</c:v>
                </c:pt>
                <c:pt idx="3483">
                  <c:v>43958</c:v>
                </c:pt>
                <c:pt idx="3484">
                  <c:v>43959</c:v>
                </c:pt>
                <c:pt idx="3485">
                  <c:v>43962</c:v>
                </c:pt>
                <c:pt idx="3486">
                  <c:v>43963</c:v>
                </c:pt>
                <c:pt idx="3487">
                  <c:v>43964</c:v>
                </c:pt>
                <c:pt idx="3488">
                  <c:v>43965</c:v>
                </c:pt>
                <c:pt idx="3489">
                  <c:v>43966</c:v>
                </c:pt>
                <c:pt idx="3490">
                  <c:v>43969</c:v>
                </c:pt>
                <c:pt idx="3491">
                  <c:v>43970</c:v>
                </c:pt>
                <c:pt idx="3492">
                  <c:v>43971</c:v>
                </c:pt>
                <c:pt idx="3493">
                  <c:v>43972</c:v>
                </c:pt>
                <c:pt idx="3494">
                  <c:v>43973</c:v>
                </c:pt>
                <c:pt idx="3495">
                  <c:v>43976</c:v>
                </c:pt>
                <c:pt idx="3496">
                  <c:v>43977</c:v>
                </c:pt>
                <c:pt idx="3497">
                  <c:v>43978</c:v>
                </c:pt>
                <c:pt idx="3498">
                  <c:v>43979</c:v>
                </c:pt>
                <c:pt idx="3499">
                  <c:v>43980</c:v>
                </c:pt>
                <c:pt idx="3500">
                  <c:v>43983</c:v>
                </c:pt>
                <c:pt idx="3501">
                  <c:v>43984</c:v>
                </c:pt>
                <c:pt idx="3502">
                  <c:v>43985</c:v>
                </c:pt>
                <c:pt idx="3503">
                  <c:v>43986</c:v>
                </c:pt>
                <c:pt idx="3504">
                  <c:v>43987</c:v>
                </c:pt>
                <c:pt idx="3505">
                  <c:v>43990</c:v>
                </c:pt>
                <c:pt idx="3506">
                  <c:v>43991</c:v>
                </c:pt>
                <c:pt idx="3507">
                  <c:v>43992</c:v>
                </c:pt>
                <c:pt idx="3508">
                  <c:v>43993</c:v>
                </c:pt>
                <c:pt idx="3509">
                  <c:v>43994</c:v>
                </c:pt>
                <c:pt idx="3510">
                  <c:v>43997</c:v>
                </c:pt>
                <c:pt idx="3511">
                  <c:v>43998</c:v>
                </c:pt>
                <c:pt idx="3512">
                  <c:v>43999</c:v>
                </c:pt>
                <c:pt idx="3513">
                  <c:v>44000</c:v>
                </c:pt>
                <c:pt idx="3514">
                  <c:v>44001</c:v>
                </c:pt>
                <c:pt idx="3515">
                  <c:v>44004</c:v>
                </c:pt>
                <c:pt idx="3516">
                  <c:v>44005</c:v>
                </c:pt>
                <c:pt idx="3517">
                  <c:v>44006</c:v>
                </c:pt>
                <c:pt idx="3518">
                  <c:v>44007</c:v>
                </c:pt>
                <c:pt idx="3519">
                  <c:v>44008</c:v>
                </c:pt>
                <c:pt idx="3520">
                  <c:v>44011</c:v>
                </c:pt>
                <c:pt idx="3521">
                  <c:v>44012</c:v>
                </c:pt>
                <c:pt idx="3522">
                  <c:v>44013</c:v>
                </c:pt>
                <c:pt idx="3523">
                  <c:v>44014</c:v>
                </c:pt>
                <c:pt idx="3524">
                  <c:v>44015</c:v>
                </c:pt>
                <c:pt idx="3525">
                  <c:v>44018</c:v>
                </c:pt>
                <c:pt idx="3526">
                  <c:v>44019</c:v>
                </c:pt>
                <c:pt idx="3527">
                  <c:v>44020</c:v>
                </c:pt>
                <c:pt idx="3528">
                  <c:v>44021</c:v>
                </c:pt>
                <c:pt idx="3529">
                  <c:v>44022</c:v>
                </c:pt>
                <c:pt idx="3530">
                  <c:v>44025</c:v>
                </c:pt>
                <c:pt idx="3531">
                  <c:v>44026</c:v>
                </c:pt>
                <c:pt idx="3532">
                  <c:v>44027</c:v>
                </c:pt>
                <c:pt idx="3533">
                  <c:v>44028</c:v>
                </c:pt>
                <c:pt idx="3534">
                  <c:v>44029</c:v>
                </c:pt>
                <c:pt idx="3535">
                  <c:v>44032</c:v>
                </c:pt>
                <c:pt idx="3536">
                  <c:v>44033</c:v>
                </c:pt>
                <c:pt idx="3537">
                  <c:v>44034</c:v>
                </c:pt>
                <c:pt idx="3538">
                  <c:v>44035</c:v>
                </c:pt>
                <c:pt idx="3539">
                  <c:v>44036</c:v>
                </c:pt>
                <c:pt idx="3540">
                  <c:v>44039</c:v>
                </c:pt>
                <c:pt idx="3541">
                  <c:v>44040</c:v>
                </c:pt>
                <c:pt idx="3542">
                  <c:v>44041</c:v>
                </c:pt>
                <c:pt idx="3543">
                  <c:v>44042</c:v>
                </c:pt>
                <c:pt idx="3544">
                  <c:v>44043</c:v>
                </c:pt>
                <c:pt idx="3545">
                  <c:v>44046</c:v>
                </c:pt>
                <c:pt idx="3546">
                  <c:v>44047</c:v>
                </c:pt>
                <c:pt idx="3547">
                  <c:v>44048</c:v>
                </c:pt>
                <c:pt idx="3548">
                  <c:v>44049</c:v>
                </c:pt>
                <c:pt idx="3549">
                  <c:v>44050</c:v>
                </c:pt>
                <c:pt idx="3550">
                  <c:v>44053</c:v>
                </c:pt>
                <c:pt idx="3551">
                  <c:v>44054</c:v>
                </c:pt>
                <c:pt idx="3552">
                  <c:v>44055</c:v>
                </c:pt>
                <c:pt idx="3553">
                  <c:v>44056</c:v>
                </c:pt>
                <c:pt idx="3554">
                  <c:v>44057</c:v>
                </c:pt>
                <c:pt idx="3555">
                  <c:v>44060</c:v>
                </c:pt>
                <c:pt idx="3556">
                  <c:v>44061</c:v>
                </c:pt>
                <c:pt idx="3557">
                  <c:v>44062</c:v>
                </c:pt>
                <c:pt idx="3558">
                  <c:v>44063</c:v>
                </c:pt>
                <c:pt idx="3559">
                  <c:v>44064</c:v>
                </c:pt>
                <c:pt idx="3560">
                  <c:v>44067</c:v>
                </c:pt>
                <c:pt idx="3561">
                  <c:v>44068</c:v>
                </c:pt>
                <c:pt idx="3562">
                  <c:v>44069</c:v>
                </c:pt>
                <c:pt idx="3563">
                  <c:v>44070</c:v>
                </c:pt>
                <c:pt idx="3564">
                  <c:v>44071</c:v>
                </c:pt>
                <c:pt idx="3565">
                  <c:v>44074</c:v>
                </c:pt>
                <c:pt idx="3566">
                  <c:v>44075</c:v>
                </c:pt>
                <c:pt idx="3567">
                  <c:v>44076</c:v>
                </c:pt>
                <c:pt idx="3568">
                  <c:v>44077</c:v>
                </c:pt>
                <c:pt idx="3569">
                  <c:v>44078</c:v>
                </c:pt>
                <c:pt idx="3570">
                  <c:v>44081</c:v>
                </c:pt>
                <c:pt idx="3571">
                  <c:v>44082</c:v>
                </c:pt>
                <c:pt idx="3572">
                  <c:v>44083</c:v>
                </c:pt>
                <c:pt idx="3573">
                  <c:v>44084</c:v>
                </c:pt>
                <c:pt idx="3574">
                  <c:v>44085</c:v>
                </c:pt>
                <c:pt idx="3575">
                  <c:v>44088</c:v>
                </c:pt>
                <c:pt idx="3576">
                  <c:v>44089</c:v>
                </c:pt>
                <c:pt idx="3577">
                  <c:v>44090</c:v>
                </c:pt>
                <c:pt idx="3578">
                  <c:v>44091</c:v>
                </c:pt>
                <c:pt idx="3579">
                  <c:v>44092</c:v>
                </c:pt>
                <c:pt idx="3580">
                  <c:v>44095</c:v>
                </c:pt>
                <c:pt idx="3581">
                  <c:v>44096</c:v>
                </c:pt>
                <c:pt idx="3582">
                  <c:v>44097</c:v>
                </c:pt>
                <c:pt idx="3583">
                  <c:v>44098</c:v>
                </c:pt>
                <c:pt idx="3584">
                  <c:v>44099</c:v>
                </c:pt>
                <c:pt idx="3585">
                  <c:v>44102</c:v>
                </c:pt>
                <c:pt idx="3586">
                  <c:v>44103</c:v>
                </c:pt>
                <c:pt idx="3587">
                  <c:v>44104</c:v>
                </c:pt>
                <c:pt idx="3588">
                  <c:v>44105</c:v>
                </c:pt>
                <c:pt idx="3589">
                  <c:v>44106</c:v>
                </c:pt>
                <c:pt idx="3590">
                  <c:v>44109</c:v>
                </c:pt>
                <c:pt idx="3591">
                  <c:v>44110</c:v>
                </c:pt>
                <c:pt idx="3592">
                  <c:v>44111</c:v>
                </c:pt>
                <c:pt idx="3593">
                  <c:v>44112</c:v>
                </c:pt>
                <c:pt idx="3594">
                  <c:v>44113</c:v>
                </c:pt>
                <c:pt idx="3595">
                  <c:v>44116</c:v>
                </c:pt>
                <c:pt idx="3596">
                  <c:v>44117</c:v>
                </c:pt>
                <c:pt idx="3597">
                  <c:v>44118</c:v>
                </c:pt>
                <c:pt idx="3598">
                  <c:v>44119</c:v>
                </c:pt>
                <c:pt idx="3599">
                  <c:v>44120</c:v>
                </c:pt>
                <c:pt idx="3600">
                  <c:v>44123</c:v>
                </c:pt>
                <c:pt idx="3601">
                  <c:v>44124</c:v>
                </c:pt>
                <c:pt idx="3602">
                  <c:v>44125</c:v>
                </c:pt>
                <c:pt idx="3603">
                  <c:v>44126</c:v>
                </c:pt>
                <c:pt idx="3604">
                  <c:v>44127</c:v>
                </c:pt>
                <c:pt idx="3605">
                  <c:v>44130</c:v>
                </c:pt>
                <c:pt idx="3606">
                  <c:v>44131</c:v>
                </c:pt>
                <c:pt idx="3607">
                  <c:v>44132</c:v>
                </c:pt>
                <c:pt idx="3608">
                  <c:v>44133</c:v>
                </c:pt>
                <c:pt idx="3609">
                  <c:v>44134</c:v>
                </c:pt>
                <c:pt idx="3610">
                  <c:v>44137</c:v>
                </c:pt>
                <c:pt idx="3611">
                  <c:v>44138</c:v>
                </c:pt>
                <c:pt idx="3612">
                  <c:v>44139</c:v>
                </c:pt>
                <c:pt idx="3613">
                  <c:v>44140</c:v>
                </c:pt>
                <c:pt idx="3614">
                  <c:v>44141</c:v>
                </c:pt>
                <c:pt idx="3615">
                  <c:v>44144</c:v>
                </c:pt>
                <c:pt idx="3616">
                  <c:v>44145</c:v>
                </c:pt>
                <c:pt idx="3617">
                  <c:v>44146</c:v>
                </c:pt>
                <c:pt idx="3618">
                  <c:v>44147</c:v>
                </c:pt>
                <c:pt idx="3619">
                  <c:v>44148</c:v>
                </c:pt>
                <c:pt idx="3620">
                  <c:v>44151</c:v>
                </c:pt>
                <c:pt idx="3621">
                  <c:v>44152</c:v>
                </c:pt>
                <c:pt idx="3622">
                  <c:v>44153</c:v>
                </c:pt>
                <c:pt idx="3623">
                  <c:v>44154</c:v>
                </c:pt>
                <c:pt idx="3624">
                  <c:v>44155</c:v>
                </c:pt>
                <c:pt idx="3625">
                  <c:v>44158</c:v>
                </c:pt>
                <c:pt idx="3626">
                  <c:v>44159</c:v>
                </c:pt>
                <c:pt idx="3627">
                  <c:v>44160</c:v>
                </c:pt>
                <c:pt idx="3628">
                  <c:v>44161</c:v>
                </c:pt>
                <c:pt idx="3629">
                  <c:v>44162</c:v>
                </c:pt>
                <c:pt idx="3630">
                  <c:v>44165</c:v>
                </c:pt>
                <c:pt idx="3631">
                  <c:v>44166</c:v>
                </c:pt>
                <c:pt idx="3632">
                  <c:v>44167</c:v>
                </c:pt>
                <c:pt idx="3633">
                  <c:v>44168</c:v>
                </c:pt>
                <c:pt idx="3634">
                  <c:v>44169</c:v>
                </c:pt>
                <c:pt idx="3635">
                  <c:v>44172</c:v>
                </c:pt>
                <c:pt idx="3636">
                  <c:v>44173</c:v>
                </c:pt>
                <c:pt idx="3637">
                  <c:v>44174</c:v>
                </c:pt>
                <c:pt idx="3638">
                  <c:v>44175</c:v>
                </c:pt>
                <c:pt idx="3639">
                  <c:v>44176</c:v>
                </c:pt>
                <c:pt idx="3640">
                  <c:v>44179</c:v>
                </c:pt>
                <c:pt idx="3641">
                  <c:v>44180</c:v>
                </c:pt>
                <c:pt idx="3642">
                  <c:v>44181</c:v>
                </c:pt>
                <c:pt idx="3643">
                  <c:v>44182</c:v>
                </c:pt>
                <c:pt idx="3644">
                  <c:v>44183</c:v>
                </c:pt>
                <c:pt idx="3645">
                  <c:v>44186</c:v>
                </c:pt>
                <c:pt idx="3646">
                  <c:v>44187</c:v>
                </c:pt>
                <c:pt idx="3647">
                  <c:v>44188</c:v>
                </c:pt>
                <c:pt idx="3648">
                  <c:v>44189</c:v>
                </c:pt>
                <c:pt idx="3649">
                  <c:v>44190</c:v>
                </c:pt>
                <c:pt idx="3650">
                  <c:v>44193</c:v>
                </c:pt>
                <c:pt idx="3651">
                  <c:v>44194</c:v>
                </c:pt>
                <c:pt idx="3652">
                  <c:v>44195</c:v>
                </c:pt>
                <c:pt idx="3653">
                  <c:v>44196</c:v>
                </c:pt>
                <c:pt idx="3654">
                  <c:v>44197</c:v>
                </c:pt>
                <c:pt idx="3655">
                  <c:v>44200</c:v>
                </c:pt>
                <c:pt idx="3656">
                  <c:v>44201</c:v>
                </c:pt>
                <c:pt idx="3657">
                  <c:v>44202</c:v>
                </c:pt>
                <c:pt idx="3658">
                  <c:v>44203</c:v>
                </c:pt>
                <c:pt idx="3659">
                  <c:v>44204</c:v>
                </c:pt>
                <c:pt idx="3660">
                  <c:v>44207</c:v>
                </c:pt>
                <c:pt idx="3661">
                  <c:v>44208</c:v>
                </c:pt>
                <c:pt idx="3662">
                  <c:v>44209</c:v>
                </c:pt>
                <c:pt idx="3663">
                  <c:v>44210</c:v>
                </c:pt>
                <c:pt idx="3664">
                  <c:v>44211</c:v>
                </c:pt>
                <c:pt idx="3665">
                  <c:v>44214</c:v>
                </c:pt>
                <c:pt idx="3666">
                  <c:v>44215</c:v>
                </c:pt>
                <c:pt idx="3667">
                  <c:v>44216</c:v>
                </c:pt>
                <c:pt idx="3668">
                  <c:v>44217</c:v>
                </c:pt>
                <c:pt idx="3669">
                  <c:v>44218</c:v>
                </c:pt>
                <c:pt idx="3670">
                  <c:v>44221</c:v>
                </c:pt>
                <c:pt idx="3671">
                  <c:v>44222</c:v>
                </c:pt>
                <c:pt idx="3672">
                  <c:v>44223</c:v>
                </c:pt>
                <c:pt idx="3673">
                  <c:v>44224</c:v>
                </c:pt>
                <c:pt idx="3674">
                  <c:v>44225</c:v>
                </c:pt>
                <c:pt idx="3675">
                  <c:v>44228</c:v>
                </c:pt>
                <c:pt idx="3676">
                  <c:v>44229</c:v>
                </c:pt>
                <c:pt idx="3677">
                  <c:v>44230</c:v>
                </c:pt>
                <c:pt idx="3678">
                  <c:v>44231</c:v>
                </c:pt>
                <c:pt idx="3679">
                  <c:v>44232</c:v>
                </c:pt>
                <c:pt idx="3680">
                  <c:v>44235</c:v>
                </c:pt>
                <c:pt idx="3681">
                  <c:v>44236</c:v>
                </c:pt>
                <c:pt idx="3682">
                  <c:v>44237</c:v>
                </c:pt>
                <c:pt idx="3683">
                  <c:v>44238</c:v>
                </c:pt>
                <c:pt idx="3684">
                  <c:v>44239</c:v>
                </c:pt>
                <c:pt idx="3685">
                  <c:v>44242</c:v>
                </c:pt>
                <c:pt idx="3686">
                  <c:v>44243</c:v>
                </c:pt>
                <c:pt idx="3687">
                  <c:v>44244</c:v>
                </c:pt>
                <c:pt idx="3688">
                  <c:v>44245</c:v>
                </c:pt>
                <c:pt idx="3689">
                  <c:v>44246</c:v>
                </c:pt>
                <c:pt idx="3690">
                  <c:v>44249</c:v>
                </c:pt>
                <c:pt idx="3691">
                  <c:v>44250</c:v>
                </c:pt>
                <c:pt idx="3692">
                  <c:v>44251</c:v>
                </c:pt>
                <c:pt idx="3693">
                  <c:v>44252</c:v>
                </c:pt>
                <c:pt idx="3694">
                  <c:v>44253</c:v>
                </c:pt>
                <c:pt idx="3695">
                  <c:v>44256</c:v>
                </c:pt>
                <c:pt idx="3696">
                  <c:v>44257</c:v>
                </c:pt>
                <c:pt idx="3697">
                  <c:v>44258</c:v>
                </c:pt>
                <c:pt idx="3698">
                  <c:v>44259</c:v>
                </c:pt>
                <c:pt idx="3699">
                  <c:v>44260</c:v>
                </c:pt>
                <c:pt idx="3700">
                  <c:v>44263</c:v>
                </c:pt>
                <c:pt idx="3701">
                  <c:v>44264</c:v>
                </c:pt>
                <c:pt idx="3702">
                  <c:v>44265</c:v>
                </c:pt>
                <c:pt idx="3703">
                  <c:v>44266</c:v>
                </c:pt>
                <c:pt idx="3704">
                  <c:v>44267</c:v>
                </c:pt>
                <c:pt idx="3705">
                  <c:v>44270</c:v>
                </c:pt>
                <c:pt idx="3706">
                  <c:v>44271</c:v>
                </c:pt>
                <c:pt idx="3707">
                  <c:v>44272</c:v>
                </c:pt>
                <c:pt idx="3708">
                  <c:v>44273</c:v>
                </c:pt>
                <c:pt idx="3709">
                  <c:v>44274</c:v>
                </c:pt>
                <c:pt idx="3710">
                  <c:v>44277</c:v>
                </c:pt>
                <c:pt idx="3711">
                  <c:v>44278</c:v>
                </c:pt>
                <c:pt idx="3712">
                  <c:v>44279</c:v>
                </c:pt>
                <c:pt idx="3713">
                  <c:v>44280</c:v>
                </c:pt>
                <c:pt idx="3714">
                  <c:v>44281</c:v>
                </c:pt>
                <c:pt idx="3715">
                  <c:v>44284</c:v>
                </c:pt>
                <c:pt idx="3716">
                  <c:v>44285</c:v>
                </c:pt>
                <c:pt idx="3717">
                  <c:v>44286</c:v>
                </c:pt>
                <c:pt idx="3718">
                  <c:v>44287</c:v>
                </c:pt>
                <c:pt idx="3719">
                  <c:v>44288</c:v>
                </c:pt>
                <c:pt idx="3720">
                  <c:v>44291</c:v>
                </c:pt>
                <c:pt idx="3721">
                  <c:v>44292</c:v>
                </c:pt>
                <c:pt idx="3722">
                  <c:v>44293</c:v>
                </c:pt>
                <c:pt idx="3723">
                  <c:v>44294</c:v>
                </c:pt>
                <c:pt idx="3724">
                  <c:v>44295</c:v>
                </c:pt>
                <c:pt idx="3725">
                  <c:v>44298</c:v>
                </c:pt>
                <c:pt idx="3726">
                  <c:v>44299</c:v>
                </c:pt>
                <c:pt idx="3727">
                  <c:v>44300</c:v>
                </c:pt>
                <c:pt idx="3728">
                  <c:v>44301</c:v>
                </c:pt>
                <c:pt idx="3729">
                  <c:v>44302</c:v>
                </c:pt>
                <c:pt idx="3730">
                  <c:v>44305</c:v>
                </c:pt>
                <c:pt idx="3731">
                  <c:v>44306</c:v>
                </c:pt>
                <c:pt idx="3732">
                  <c:v>44307</c:v>
                </c:pt>
                <c:pt idx="3733">
                  <c:v>44308</c:v>
                </c:pt>
                <c:pt idx="3734">
                  <c:v>44309</c:v>
                </c:pt>
                <c:pt idx="3735">
                  <c:v>44312</c:v>
                </c:pt>
                <c:pt idx="3736">
                  <c:v>44313</c:v>
                </c:pt>
                <c:pt idx="3737">
                  <c:v>44314</c:v>
                </c:pt>
                <c:pt idx="3738">
                  <c:v>44315</c:v>
                </c:pt>
                <c:pt idx="3739">
                  <c:v>44316</c:v>
                </c:pt>
                <c:pt idx="3740">
                  <c:v>44319</c:v>
                </c:pt>
                <c:pt idx="3741">
                  <c:v>44320</c:v>
                </c:pt>
                <c:pt idx="3742">
                  <c:v>44321</c:v>
                </c:pt>
                <c:pt idx="3743">
                  <c:v>44322</c:v>
                </c:pt>
                <c:pt idx="3744">
                  <c:v>44323</c:v>
                </c:pt>
                <c:pt idx="3745">
                  <c:v>44326</c:v>
                </c:pt>
                <c:pt idx="3746">
                  <c:v>44327</c:v>
                </c:pt>
                <c:pt idx="3747">
                  <c:v>44328</c:v>
                </c:pt>
                <c:pt idx="3748">
                  <c:v>44329</c:v>
                </c:pt>
                <c:pt idx="3749">
                  <c:v>44330</c:v>
                </c:pt>
                <c:pt idx="3750">
                  <c:v>44333</c:v>
                </c:pt>
                <c:pt idx="3751">
                  <c:v>44334</c:v>
                </c:pt>
                <c:pt idx="3752">
                  <c:v>44335</c:v>
                </c:pt>
                <c:pt idx="3753">
                  <c:v>44336</c:v>
                </c:pt>
                <c:pt idx="3754">
                  <c:v>44337</c:v>
                </c:pt>
                <c:pt idx="3755">
                  <c:v>44340</c:v>
                </c:pt>
                <c:pt idx="3756">
                  <c:v>44341</c:v>
                </c:pt>
                <c:pt idx="3757">
                  <c:v>44342</c:v>
                </c:pt>
                <c:pt idx="3758">
                  <c:v>44343</c:v>
                </c:pt>
                <c:pt idx="3759">
                  <c:v>44344</c:v>
                </c:pt>
                <c:pt idx="3760">
                  <c:v>44347</c:v>
                </c:pt>
                <c:pt idx="3761">
                  <c:v>44348</c:v>
                </c:pt>
                <c:pt idx="3762">
                  <c:v>44349</c:v>
                </c:pt>
                <c:pt idx="3763">
                  <c:v>44350</c:v>
                </c:pt>
                <c:pt idx="3764">
                  <c:v>44351</c:v>
                </c:pt>
                <c:pt idx="3765">
                  <c:v>44354</c:v>
                </c:pt>
                <c:pt idx="3766">
                  <c:v>44355</c:v>
                </c:pt>
                <c:pt idx="3767">
                  <c:v>44356</c:v>
                </c:pt>
                <c:pt idx="3768">
                  <c:v>44357</c:v>
                </c:pt>
                <c:pt idx="3769">
                  <c:v>44358</c:v>
                </c:pt>
                <c:pt idx="3770">
                  <c:v>44361</c:v>
                </c:pt>
                <c:pt idx="3771">
                  <c:v>44362</c:v>
                </c:pt>
                <c:pt idx="3772">
                  <c:v>44363</c:v>
                </c:pt>
                <c:pt idx="3773">
                  <c:v>44364</c:v>
                </c:pt>
                <c:pt idx="3774">
                  <c:v>44365</c:v>
                </c:pt>
                <c:pt idx="3775">
                  <c:v>44368</c:v>
                </c:pt>
                <c:pt idx="3776">
                  <c:v>44369</c:v>
                </c:pt>
                <c:pt idx="3777">
                  <c:v>44370</c:v>
                </c:pt>
                <c:pt idx="3778">
                  <c:v>44371</c:v>
                </c:pt>
                <c:pt idx="3779">
                  <c:v>44372</c:v>
                </c:pt>
                <c:pt idx="3780">
                  <c:v>44375</c:v>
                </c:pt>
                <c:pt idx="3781">
                  <c:v>44376</c:v>
                </c:pt>
                <c:pt idx="3782">
                  <c:v>44377</c:v>
                </c:pt>
                <c:pt idx="3783">
                  <c:v>44378</c:v>
                </c:pt>
                <c:pt idx="3784">
                  <c:v>44379</c:v>
                </c:pt>
                <c:pt idx="3785">
                  <c:v>44382</c:v>
                </c:pt>
                <c:pt idx="3786">
                  <c:v>44383</c:v>
                </c:pt>
                <c:pt idx="3787">
                  <c:v>44384</c:v>
                </c:pt>
                <c:pt idx="3788">
                  <c:v>44385</c:v>
                </c:pt>
                <c:pt idx="3789">
                  <c:v>44386</c:v>
                </c:pt>
                <c:pt idx="3790">
                  <c:v>44389</c:v>
                </c:pt>
                <c:pt idx="3791">
                  <c:v>44390</c:v>
                </c:pt>
                <c:pt idx="3792">
                  <c:v>44391</c:v>
                </c:pt>
                <c:pt idx="3793">
                  <c:v>44392</c:v>
                </c:pt>
                <c:pt idx="3794">
                  <c:v>44393</c:v>
                </c:pt>
                <c:pt idx="3795">
                  <c:v>44396</c:v>
                </c:pt>
                <c:pt idx="3796">
                  <c:v>44397</c:v>
                </c:pt>
                <c:pt idx="3797">
                  <c:v>44398</c:v>
                </c:pt>
                <c:pt idx="3798">
                  <c:v>44399</c:v>
                </c:pt>
                <c:pt idx="3799">
                  <c:v>44400</c:v>
                </c:pt>
                <c:pt idx="3800">
                  <c:v>44403</c:v>
                </c:pt>
                <c:pt idx="3801">
                  <c:v>44404</c:v>
                </c:pt>
                <c:pt idx="3802">
                  <c:v>44405</c:v>
                </c:pt>
                <c:pt idx="3803">
                  <c:v>44406</c:v>
                </c:pt>
                <c:pt idx="3804">
                  <c:v>44407</c:v>
                </c:pt>
                <c:pt idx="3805">
                  <c:v>44410</c:v>
                </c:pt>
                <c:pt idx="3806">
                  <c:v>44411</c:v>
                </c:pt>
                <c:pt idx="3807">
                  <c:v>44412</c:v>
                </c:pt>
                <c:pt idx="3808">
                  <c:v>44413</c:v>
                </c:pt>
                <c:pt idx="3809">
                  <c:v>44414</c:v>
                </c:pt>
                <c:pt idx="3810">
                  <c:v>44417</c:v>
                </c:pt>
                <c:pt idx="3811">
                  <c:v>44418</c:v>
                </c:pt>
                <c:pt idx="3812">
                  <c:v>44419</c:v>
                </c:pt>
                <c:pt idx="3813">
                  <c:v>44420</c:v>
                </c:pt>
                <c:pt idx="3814">
                  <c:v>44421</c:v>
                </c:pt>
                <c:pt idx="3815">
                  <c:v>44424</c:v>
                </c:pt>
                <c:pt idx="3816">
                  <c:v>44425</c:v>
                </c:pt>
                <c:pt idx="3817">
                  <c:v>44426</c:v>
                </c:pt>
                <c:pt idx="3818">
                  <c:v>44427</c:v>
                </c:pt>
                <c:pt idx="3819">
                  <c:v>44428</c:v>
                </c:pt>
                <c:pt idx="3820">
                  <c:v>44431</c:v>
                </c:pt>
                <c:pt idx="3821">
                  <c:v>44432</c:v>
                </c:pt>
                <c:pt idx="3822">
                  <c:v>44433</c:v>
                </c:pt>
                <c:pt idx="3823">
                  <c:v>44434</c:v>
                </c:pt>
                <c:pt idx="3824">
                  <c:v>44435</c:v>
                </c:pt>
                <c:pt idx="3825">
                  <c:v>44438</c:v>
                </c:pt>
                <c:pt idx="3826">
                  <c:v>44439</c:v>
                </c:pt>
                <c:pt idx="3827">
                  <c:v>44440</c:v>
                </c:pt>
                <c:pt idx="3828">
                  <c:v>44441</c:v>
                </c:pt>
                <c:pt idx="3829">
                  <c:v>44442</c:v>
                </c:pt>
                <c:pt idx="3830">
                  <c:v>44445</c:v>
                </c:pt>
                <c:pt idx="3831">
                  <c:v>44446</c:v>
                </c:pt>
                <c:pt idx="3832">
                  <c:v>44447</c:v>
                </c:pt>
                <c:pt idx="3833">
                  <c:v>44448</c:v>
                </c:pt>
                <c:pt idx="3834">
                  <c:v>44449</c:v>
                </c:pt>
                <c:pt idx="3835">
                  <c:v>44452</c:v>
                </c:pt>
                <c:pt idx="3836">
                  <c:v>44453</c:v>
                </c:pt>
                <c:pt idx="3837">
                  <c:v>44454</c:v>
                </c:pt>
                <c:pt idx="3838">
                  <c:v>44455</c:v>
                </c:pt>
                <c:pt idx="3839">
                  <c:v>44456</c:v>
                </c:pt>
                <c:pt idx="3840">
                  <c:v>44459</c:v>
                </c:pt>
                <c:pt idx="3841">
                  <c:v>44460</c:v>
                </c:pt>
                <c:pt idx="3842">
                  <c:v>44461</c:v>
                </c:pt>
                <c:pt idx="3843">
                  <c:v>44462</c:v>
                </c:pt>
                <c:pt idx="3844">
                  <c:v>44463</c:v>
                </c:pt>
                <c:pt idx="3845">
                  <c:v>44466</c:v>
                </c:pt>
                <c:pt idx="3846">
                  <c:v>44467</c:v>
                </c:pt>
                <c:pt idx="3847">
                  <c:v>44468</c:v>
                </c:pt>
                <c:pt idx="3848">
                  <c:v>44469</c:v>
                </c:pt>
                <c:pt idx="3849">
                  <c:v>44470</c:v>
                </c:pt>
                <c:pt idx="3850">
                  <c:v>44473</c:v>
                </c:pt>
                <c:pt idx="3851">
                  <c:v>44474</c:v>
                </c:pt>
                <c:pt idx="3852">
                  <c:v>44475</c:v>
                </c:pt>
                <c:pt idx="3853">
                  <c:v>44476</c:v>
                </c:pt>
                <c:pt idx="3854">
                  <c:v>44477</c:v>
                </c:pt>
                <c:pt idx="3855">
                  <c:v>44480</c:v>
                </c:pt>
                <c:pt idx="3856">
                  <c:v>44481</c:v>
                </c:pt>
                <c:pt idx="3857">
                  <c:v>44482</c:v>
                </c:pt>
                <c:pt idx="3858">
                  <c:v>44483</c:v>
                </c:pt>
                <c:pt idx="3859">
                  <c:v>44484</c:v>
                </c:pt>
                <c:pt idx="3860">
                  <c:v>44487</c:v>
                </c:pt>
                <c:pt idx="3861">
                  <c:v>44488</c:v>
                </c:pt>
                <c:pt idx="3862">
                  <c:v>44489</c:v>
                </c:pt>
                <c:pt idx="3863">
                  <c:v>44490</c:v>
                </c:pt>
                <c:pt idx="3864">
                  <c:v>44491</c:v>
                </c:pt>
                <c:pt idx="3865">
                  <c:v>44494</c:v>
                </c:pt>
                <c:pt idx="3866">
                  <c:v>44495</c:v>
                </c:pt>
                <c:pt idx="3867">
                  <c:v>44496</c:v>
                </c:pt>
                <c:pt idx="3868">
                  <c:v>44497</c:v>
                </c:pt>
                <c:pt idx="3869">
                  <c:v>44498</c:v>
                </c:pt>
                <c:pt idx="3870">
                  <c:v>44501</c:v>
                </c:pt>
                <c:pt idx="3871">
                  <c:v>44502</c:v>
                </c:pt>
                <c:pt idx="3872">
                  <c:v>44503</c:v>
                </c:pt>
                <c:pt idx="3873">
                  <c:v>44504</c:v>
                </c:pt>
                <c:pt idx="3874">
                  <c:v>44505</c:v>
                </c:pt>
                <c:pt idx="3875">
                  <c:v>44508</c:v>
                </c:pt>
                <c:pt idx="3876">
                  <c:v>44509</c:v>
                </c:pt>
                <c:pt idx="3877">
                  <c:v>44510</c:v>
                </c:pt>
                <c:pt idx="3878">
                  <c:v>44511</c:v>
                </c:pt>
                <c:pt idx="3879">
                  <c:v>44512</c:v>
                </c:pt>
                <c:pt idx="3880">
                  <c:v>44515</c:v>
                </c:pt>
                <c:pt idx="3881">
                  <c:v>44516</c:v>
                </c:pt>
                <c:pt idx="3882">
                  <c:v>44517</c:v>
                </c:pt>
                <c:pt idx="3883">
                  <c:v>44518</c:v>
                </c:pt>
                <c:pt idx="3884">
                  <c:v>44519</c:v>
                </c:pt>
                <c:pt idx="3885">
                  <c:v>44522</c:v>
                </c:pt>
                <c:pt idx="3886">
                  <c:v>44523</c:v>
                </c:pt>
                <c:pt idx="3887">
                  <c:v>44524</c:v>
                </c:pt>
                <c:pt idx="3888">
                  <c:v>44525</c:v>
                </c:pt>
                <c:pt idx="3889">
                  <c:v>44526</c:v>
                </c:pt>
                <c:pt idx="3890">
                  <c:v>44529</c:v>
                </c:pt>
                <c:pt idx="3891">
                  <c:v>44530</c:v>
                </c:pt>
                <c:pt idx="3892">
                  <c:v>44531</c:v>
                </c:pt>
                <c:pt idx="3893">
                  <c:v>44532</c:v>
                </c:pt>
                <c:pt idx="3894">
                  <c:v>44533</c:v>
                </c:pt>
                <c:pt idx="3895">
                  <c:v>44536</c:v>
                </c:pt>
                <c:pt idx="3896">
                  <c:v>44537</c:v>
                </c:pt>
                <c:pt idx="3897">
                  <c:v>44538</c:v>
                </c:pt>
                <c:pt idx="3898">
                  <c:v>44539</c:v>
                </c:pt>
                <c:pt idx="3899">
                  <c:v>44540</c:v>
                </c:pt>
                <c:pt idx="3900">
                  <c:v>44543</c:v>
                </c:pt>
                <c:pt idx="3901">
                  <c:v>44544</c:v>
                </c:pt>
                <c:pt idx="3902">
                  <c:v>44545</c:v>
                </c:pt>
                <c:pt idx="3903">
                  <c:v>44546</c:v>
                </c:pt>
                <c:pt idx="3904">
                  <c:v>44547</c:v>
                </c:pt>
                <c:pt idx="3905">
                  <c:v>44550</c:v>
                </c:pt>
                <c:pt idx="3906">
                  <c:v>44551</c:v>
                </c:pt>
                <c:pt idx="3907">
                  <c:v>44552</c:v>
                </c:pt>
                <c:pt idx="3908">
                  <c:v>44553</c:v>
                </c:pt>
                <c:pt idx="3909">
                  <c:v>44554</c:v>
                </c:pt>
                <c:pt idx="3910">
                  <c:v>44557</c:v>
                </c:pt>
                <c:pt idx="3911">
                  <c:v>44558</c:v>
                </c:pt>
                <c:pt idx="3912">
                  <c:v>44559</c:v>
                </c:pt>
                <c:pt idx="3913">
                  <c:v>44560</c:v>
                </c:pt>
                <c:pt idx="3914">
                  <c:v>44561</c:v>
                </c:pt>
                <c:pt idx="3915">
                  <c:v>44564</c:v>
                </c:pt>
                <c:pt idx="3916">
                  <c:v>44565</c:v>
                </c:pt>
                <c:pt idx="3917">
                  <c:v>44566</c:v>
                </c:pt>
                <c:pt idx="3918">
                  <c:v>44567</c:v>
                </c:pt>
                <c:pt idx="3919">
                  <c:v>44568</c:v>
                </c:pt>
                <c:pt idx="3920">
                  <c:v>44571</c:v>
                </c:pt>
                <c:pt idx="3921">
                  <c:v>44572</c:v>
                </c:pt>
                <c:pt idx="3922">
                  <c:v>44573</c:v>
                </c:pt>
                <c:pt idx="3923">
                  <c:v>44574</c:v>
                </c:pt>
                <c:pt idx="3924">
                  <c:v>44575</c:v>
                </c:pt>
                <c:pt idx="3925">
                  <c:v>44578</c:v>
                </c:pt>
                <c:pt idx="3926">
                  <c:v>44579</c:v>
                </c:pt>
                <c:pt idx="3927">
                  <c:v>44580</c:v>
                </c:pt>
                <c:pt idx="3928">
                  <c:v>44581</c:v>
                </c:pt>
                <c:pt idx="3929">
                  <c:v>44582</c:v>
                </c:pt>
                <c:pt idx="3930">
                  <c:v>44585</c:v>
                </c:pt>
                <c:pt idx="3931">
                  <c:v>44586</c:v>
                </c:pt>
                <c:pt idx="3932">
                  <c:v>44587</c:v>
                </c:pt>
                <c:pt idx="3933">
                  <c:v>44588</c:v>
                </c:pt>
                <c:pt idx="3934">
                  <c:v>44589</c:v>
                </c:pt>
                <c:pt idx="3935">
                  <c:v>44592</c:v>
                </c:pt>
                <c:pt idx="3936">
                  <c:v>44593</c:v>
                </c:pt>
                <c:pt idx="3937">
                  <c:v>44594</c:v>
                </c:pt>
                <c:pt idx="3938">
                  <c:v>44595</c:v>
                </c:pt>
                <c:pt idx="3939">
                  <c:v>44596</c:v>
                </c:pt>
                <c:pt idx="3940">
                  <c:v>44599</c:v>
                </c:pt>
                <c:pt idx="3941">
                  <c:v>44600</c:v>
                </c:pt>
                <c:pt idx="3942">
                  <c:v>44601</c:v>
                </c:pt>
                <c:pt idx="3943">
                  <c:v>44602</c:v>
                </c:pt>
                <c:pt idx="3944">
                  <c:v>44603</c:v>
                </c:pt>
                <c:pt idx="3945">
                  <c:v>44606</c:v>
                </c:pt>
                <c:pt idx="3946">
                  <c:v>44607</c:v>
                </c:pt>
                <c:pt idx="3947">
                  <c:v>44608</c:v>
                </c:pt>
                <c:pt idx="3948">
                  <c:v>44609</c:v>
                </c:pt>
                <c:pt idx="3949">
                  <c:v>44610</c:v>
                </c:pt>
                <c:pt idx="3950">
                  <c:v>44613</c:v>
                </c:pt>
                <c:pt idx="3951">
                  <c:v>44614</c:v>
                </c:pt>
                <c:pt idx="3952">
                  <c:v>44615</c:v>
                </c:pt>
                <c:pt idx="3953">
                  <c:v>44616</c:v>
                </c:pt>
                <c:pt idx="3954">
                  <c:v>44617</c:v>
                </c:pt>
                <c:pt idx="3955">
                  <c:v>44620</c:v>
                </c:pt>
                <c:pt idx="3956">
                  <c:v>44621</c:v>
                </c:pt>
                <c:pt idx="3957">
                  <c:v>44622</c:v>
                </c:pt>
                <c:pt idx="3958">
                  <c:v>44623</c:v>
                </c:pt>
                <c:pt idx="3959">
                  <c:v>44624</c:v>
                </c:pt>
                <c:pt idx="3960">
                  <c:v>44627</c:v>
                </c:pt>
                <c:pt idx="3961">
                  <c:v>44628</c:v>
                </c:pt>
                <c:pt idx="3962">
                  <c:v>44629</c:v>
                </c:pt>
                <c:pt idx="3963">
                  <c:v>44630</c:v>
                </c:pt>
                <c:pt idx="3964">
                  <c:v>44631</c:v>
                </c:pt>
                <c:pt idx="3965">
                  <c:v>44634</c:v>
                </c:pt>
                <c:pt idx="3966">
                  <c:v>44635</c:v>
                </c:pt>
                <c:pt idx="3967">
                  <c:v>44636</c:v>
                </c:pt>
                <c:pt idx="3968">
                  <c:v>44637</c:v>
                </c:pt>
                <c:pt idx="3969">
                  <c:v>44638</c:v>
                </c:pt>
                <c:pt idx="3970">
                  <c:v>44641</c:v>
                </c:pt>
                <c:pt idx="3971">
                  <c:v>44642</c:v>
                </c:pt>
                <c:pt idx="3972">
                  <c:v>44643</c:v>
                </c:pt>
                <c:pt idx="3973">
                  <c:v>44644</c:v>
                </c:pt>
                <c:pt idx="3974">
                  <c:v>44645</c:v>
                </c:pt>
                <c:pt idx="3975">
                  <c:v>44648</c:v>
                </c:pt>
                <c:pt idx="3976">
                  <c:v>44649</c:v>
                </c:pt>
                <c:pt idx="3977">
                  <c:v>44650</c:v>
                </c:pt>
                <c:pt idx="3978">
                  <c:v>44651</c:v>
                </c:pt>
                <c:pt idx="3979">
                  <c:v>44652</c:v>
                </c:pt>
                <c:pt idx="3980">
                  <c:v>44655</c:v>
                </c:pt>
                <c:pt idx="3981">
                  <c:v>44656</c:v>
                </c:pt>
                <c:pt idx="3982">
                  <c:v>44657</c:v>
                </c:pt>
                <c:pt idx="3983">
                  <c:v>44658</c:v>
                </c:pt>
                <c:pt idx="3984">
                  <c:v>44659</c:v>
                </c:pt>
                <c:pt idx="3985">
                  <c:v>44662</c:v>
                </c:pt>
                <c:pt idx="3986">
                  <c:v>44663</c:v>
                </c:pt>
                <c:pt idx="3987">
                  <c:v>44664</c:v>
                </c:pt>
                <c:pt idx="3988">
                  <c:v>44665</c:v>
                </c:pt>
                <c:pt idx="3989">
                  <c:v>44666</c:v>
                </c:pt>
                <c:pt idx="3990">
                  <c:v>44669</c:v>
                </c:pt>
                <c:pt idx="3991">
                  <c:v>44670</c:v>
                </c:pt>
                <c:pt idx="3992">
                  <c:v>44671</c:v>
                </c:pt>
                <c:pt idx="3993">
                  <c:v>44672</c:v>
                </c:pt>
                <c:pt idx="3994">
                  <c:v>44673</c:v>
                </c:pt>
                <c:pt idx="3995">
                  <c:v>44676</c:v>
                </c:pt>
                <c:pt idx="3996">
                  <c:v>44677</c:v>
                </c:pt>
                <c:pt idx="3997">
                  <c:v>44678</c:v>
                </c:pt>
                <c:pt idx="3998">
                  <c:v>44679</c:v>
                </c:pt>
                <c:pt idx="3999">
                  <c:v>44680</c:v>
                </c:pt>
                <c:pt idx="4000">
                  <c:v>44683</c:v>
                </c:pt>
                <c:pt idx="4001">
                  <c:v>44684</c:v>
                </c:pt>
                <c:pt idx="4002">
                  <c:v>44685</c:v>
                </c:pt>
                <c:pt idx="4003">
                  <c:v>44686</c:v>
                </c:pt>
                <c:pt idx="4004">
                  <c:v>44687</c:v>
                </c:pt>
                <c:pt idx="4005">
                  <c:v>44690</c:v>
                </c:pt>
                <c:pt idx="4006">
                  <c:v>44691</c:v>
                </c:pt>
                <c:pt idx="4007">
                  <c:v>44692</c:v>
                </c:pt>
                <c:pt idx="4008">
                  <c:v>44693</c:v>
                </c:pt>
                <c:pt idx="4009">
                  <c:v>44694</c:v>
                </c:pt>
                <c:pt idx="4010">
                  <c:v>44697</c:v>
                </c:pt>
                <c:pt idx="4011">
                  <c:v>44698</c:v>
                </c:pt>
                <c:pt idx="4012">
                  <c:v>44699</c:v>
                </c:pt>
                <c:pt idx="4013">
                  <c:v>44700</c:v>
                </c:pt>
                <c:pt idx="4014">
                  <c:v>44701</c:v>
                </c:pt>
                <c:pt idx="4015">
                  <c:v>44704</c:v>
                </c:pt>
                <c:pt idx="4016">
                  <c:v>44705</c:v>
                </c:pt>
                <c:pt idx="4017">
                  <c:v>44706</c:v>
                </c:pt>
                <c:pt idx="4018">
                  <c:v>44707</c:v>
                </c:pt>
                <c:pt idx="4019">
                  <c:v>44708</c:v>
                </c:pt>
                <c:pt idx="4020">
                  <c:v>44711</c:v>
                </c:pt>
                <c:pt idx="4021">
                  <c:v>44712</c:v>
                </c:pt>
                <c:pt idx="4022">
                  <c:v>44713</c:v>
                </c:pt>
                <c:pt idx="4023">
                  <c:v>44714</c:v>
                </c:pt>
                <c:pt idx="4024">
                  <c:v>44715</c:v>
                </c:pt>
                <c:pt idx="4025">
                  <c:v>44718</c:v>
                </c:pt>
                <c:pt idx="4026">
                  <c:v>44719</c:v>
                </c:pt>
                <c:pt idx="4027">
                  <c:v>44720</c:v>
                </c:pt>
                <c:pt idx="4028">
                  <c:v>44721</c:v>
                </c:pt>
                <c:pt idx="4029">
                  <c:v>44722</c:v>
                </c:pt>
                <c:pt idx="4030">
                  <c:v>44725</c:v>
                </c:pt>
                <c:pt idx="4031">
                  <c:v>44726</c:v>
                </c:pt>
                <c:pt idx="4032">
                  <c:v>44727</c:v>
                </c:pt>
                <c:pt idx="4033">
                  <c:v>44728</c:v>
                </c:pt>
                <c:pt idx="4034">
                  <c:v>44729</c:v>
                </c:pt>
                <c:pt idx="4035">
                  <c:v>44732</c:v>
                </c:pt>
                <c:pt idx="4036">
                  <c:v>44733</c:v>
                </c:pt>
                <c:pt idx="4037">
                  <c:v>44734</c:v>
                </c:pt>
                <c:pt idx="4038">
                  <c:v>44735</c:v>
                </c:pt>
                <c:pt idx="4039">
                  <c:v>44736</c:v>
                </c:pt>
                <c:pt idx="4040">
                  <c:v>44739</c:v>
                </c:pt>
                <c:pt idx="4041">
                  <c:v>44740</c:v>
                </c:pt>
                <c:pt idx="4042">
                  <c:v>44741</c:v>
                </c:pt>
                <c:pt idx="4043">
                  <c:v>44742</c:v>
                </c:pt>
                <c:pt idx="4044">
                  <c:v>44743</c:v>
                </c:pt>
                <c:pt idx="4045">
                  <c:v>44746</c:v>
                </c:pt>
                <c:pt idx="4046">
                  <c:v>44747</c:v>
                </c:pt>
                <c:pt idx="4047">
                  <c:v>44748</c:v>
                </c:pt>
                <c:pt idx="4048">
                  <c:v>44749</c:v>
                </c:pt>
                <c:pt idx="4049">
                  <c:v>44750</c:v>
                </c:pt>
                <c:pt idx="4050">
                  <c:v>44753</c:v>
                </c:pt>
                <c:pt idx="4051">
                  <c:v>44754</c:v>
                </c:pt>
                <c:pt idx="4052">
                  <c:v>44755</c:v>
                </c:pt>
                <c:pt idx="4053">
                  <c:v>44756</c:v>
                </c:pt>
                <c:pt idx="4054">
                  <c:v>44757</c:v>
                </c:pt>
                <c:pt idx="4055">
                  <c:v>44760</c:v>
                </c:pt>
                <c:pt idx="4056">
                  <c:v>44761</c:v>
                </c:pt>
                <c:pt idx="4057">
                  <c:v>44762</c:v>
                </c:pt>
                <c:pt idx="4058">
                  <c:v>44763</c:v>
                </c:pt>
                <c:pt idx="4059">
                  <c:v>44764</c:v>
                </c:pt>
                <c:pt idx="4060">
                  <c:v>44767</c:v>
                </c:pt>
                <c:pt idx="4061">
                  <c:v>44768</c:v>
                </c:pt>
                <c:pt idx="4062">
                  <c:v>44769</c:v>
                </c:pt>
                <c:pt idx="4063">
                  <c:v>44770</c:v>
                </c:pt>
                <c:pt idx="4064">
                  <c:v>44771</c:v>
                </c:pt>
                <c:pt idx="4065">
                  <c:v>44774</c:v>
                </c:pt>
                <c:pt idx="4066">
                  <c:v>44775</c:v>
                </c:pt>
                <c:pt idx="4067">
                  <c:v>44776</c:v>
                </c:pt>
                <c:pt idx="4068">
                  <c:v>44777</c:v>
                </c:pt>
                <c:pt idx="4069">
                  <c:v>44778</c:v>
                </c:pt>
                <c:pt idx="4070">
                  <c:v>44781</c:v>
                </c:pt>
                <c:pt idx="4071">
                  <c:v>44782</c:v>
                </c:pt>
                <c:pt idx="4072">
                  <c:v>44783</c:v>
                </c:pt>
                <c:pt idx="4073">
                  <c:v>44784</c:v>
                </c:pt>
                <c:pt idx="4074">
                  <c:v>44785</c:v>
                </c:pt>
                <c:pt idx="4075">
                  <c:v>44788</c:v>
                </c:pt>
                <c:pt idx="4076">
                  <c:v>44789</c:v>
                </c:pt>
                <c:pt idx="4077">
                  <c:v>44790</c:v>
                </c:pt>
                <c:pt idx="4078">
                  <c:v>44791</c:v>
                </c:pt>
                <c:pt idx="4079">
                  <c:v>44792</c:v>
                </c:pt>
                <c:pt idx="4080">
                  <c:v>44795</c:v>
                </c:pt>
                <c:pt idx="4081">
                  <c:v>44796</c:v>
                </c:pt>
                <c:pt idx="4082">
                  <c:v>44797</c:v>
                </c:pt>
                <c:pt idx="4083">
                  <c:v>44798</c:v>
                </c:pt>
                <c:pt idx="4084">
                  <c:v>44799</c:v>
                </c:pt>
                <c:pt idx="4085">
                  <c:v>44802</c:v>
                </c:pt>
                <c:pt idx="4086">
                  <c:v>44803</c:v>
                </c:pt>
                <c:pt idx="4087">
                  <c:v>44804</c:v>
                </c:pt>
                <c:pt idx="4088">
                  <c:v>44805</c:v>
                </c:pt>
                <c:pt idx="4089">
                  <c:v>44806</c:v>
                </c:pt>
                <c:pt idx="4090">
                  <c:v>44809</c:v>
                </c:pt>
                <c:pt idx="4091">
                  <c:v>44810</c:v>
                </c:pt>
                <c:pt idx="4092">
                  <c:v>44811</c:v>
                </c:pt>
                <c:pt idx="4093">
                  <c:v>44812</c:v>
                </c:pt>
                <c:pt idx="4094">
                  <c:v>44813</c:v>
                </c:pt>
                <c:pt idx="4095">
                  <c:v>44816</c:v>
                </c:pt>
                <c:pt idx="4096">
                  <c:v>44817</c:v>
                </c:pt>
                <c:pt idx="4097">
                  <c:v>44818</c:v>
                </c:pt>
                <c:pt idx="4098">
                  <c:v>44819</c:v>
                </c:pt>
                <c:pt idx="4099">
                  <c:v>44820</c:v>
                </c:pt>
                <c:pt idx="4100">
                  <c:v>44823</c:v>
                </c:pt>
                <c:pt idx="4101">
                  <c:v>44824</c:v>
                </c:pt>
                <c:pt idx="4102">
                  <c:v>44825</c:v>
                </c:pt>
                <c:pt idx="4103">
                  <c:v>44826</c:v>
                </c:pt>
                <c:pt idx="4104">
                  <c:v>44827</c:v>
                </c:pt>
                <c:pt idx="4105">
                  <c:v>44830</c:v>
                </c:pt>
                <c:pt idx="4106">
                  <c:v>44831</c:v>
                </c:pt>
                <c:pt idx="4107">
                  <c:v>44832</c:v>
                </c:pt>
                <c:pt idx="4108">
                  <c:v>44833</c:v>
                </c:pt>
                <c:pt idx="4109">
                  <c:v>44834</c:v>
                </c:pt>
                <c:pt idx="4110">
                  <c:v>44837</c:v>
                </c:pt>
                <c:pt idx="4111">
                  <c:v>44838</c:v>
                </c:pt>
                <c:pt idx="4112">
                  <c:v>44839</c:v>
                </c:pt>
                <c:pt idx="4113">
                  <c:v>44840</c:v>
                </c:pt>
                <c:pt idx="4114">
                  <c:v>44841</c:v>
                </c:pt>
                <c:pt idx="4115">
                  <c:v>44844</c:v>
                </c:pt>
                <c:pt idx="4116">
                  <c:v>44845</c:v>
                </c:pt>
                <c:pt idx="4117">
                  <c:v>44846</c:v>
                </c:pt>
                <c:pt idx="4118">
                  <c:v>44847</c:v>
                </c:pt>
                <c:pt idx="4119">
                  <c:v>44848</c:v>
                </c:pt>
                <c:pt idx="4120">
                  <c:v>44851</c:v>
                </c:pt>
                <c:pt idx="4121">
                  <c:v>44852</c:v>
                </c:pt>
                <c:pt idx="4122">
                  <c:v>44853</c:v>
                </c:pt>
                <c:pt idx="4123">
                  <c:v>44854</c:v>
                </c:pt>
                <c:pt idx="4124">
                  <c:v>44855</c:v>
                </c:pt>
                <c:pt idx="4125">
                  <c:v>44858</c:v>
                </c:pt>
                <c:pt idx="4126">
                  <c:v>44859</c:v>
                </c:pt>
                <c:pt idx="4127">
                  <c:v>44860</c:v>
                </c:pt>
                <c:pt idx="4128">
                  <c:v>44861</c:v>
                </c:pt>
                <c:pt idx="4129">
                  <c:v>44862</c:v>
                </c:pt>
                <c:pt idx="4130">
                  <c:v>44865</c:v>
                </c:pt>
                <c:pt idx="4131">
                  <c:v>44866</c:v>
                </c:pt>
                <c:pt idx="4132">
                  <c:v>44867</c:v>
                </c:pt>
                <c:pt idx="4133">
                  <c:v>44868</c:v>
                </c:pt>
                <c:pt idx="4134">
                  <c:v>44869</c:v>
                </c:pt>
                <c:pt idx="4135">
                  <c:v>44872</c:v>
                </c:pt>
                <c:pt idx="4136">
                  <c:v>44873</c:v>
                </c:pt>
                <c:pt idx="4137">
                  <c:v>44874</c:v>
                </c:pt>
                <c:pt idx="4138">
                  <c:v>44875</c:v>
                </c:pt>
                <c:pt idx="4139">
                  <c:v>44876</c:v>
                </c:pt>
                <c:pt idx="4140">
                  <c:v>44879</c:v>
                </c:pt>
                <c:pt idx="4141">
                  <c:v>44880</c:v>
                </c:pt>
                <c:pt idx="4142">
                  <c:v>44881</c:v>
                </c:pt>
                <c:pt idx="4143">
                  <c:v>44882</c:v>
                </c:pt>
                <c:pt idx="4144">
                  <c:v>44883</c:v>
                </c:pt>
                <c:pt idx="4145">
                  <c:v>44886</c:v>
                </c:pt>
                <c:pt idx="4146">
                  <c:v>44887</c:v>
                </c:pt>
                <c:pt idx="4147">
                  <c:v>44888</c:v>
                </c:pt>
                <c:pt idx="4148">
                  <c:v>44889</c:v>
                </c:pt>
                <c:pt idx="4149">
                  <c:v>44890</c:v>
                </c:pt>
                <c:pt idx="4150">
                  <c:v>44893</c:v>
                </c:pt>
                <c:pt idx="4151">
                  <c:v>44894</c:v>
                </c:pt>
                <c:pt idx="4152">
                  <c:v>44895</c:v>
                </c:pt>
                <c:pt idx="4153">
                  <c:v>44896</c:v>
                </c:pt>
                <c:pt idx="4154">
                  <c:v>44897</c:v>
                </c:pt>
                <c:pt idx="4155">
                  <c:v>44900</c:v>
                </c:pt>
                <c:pt idx="4156">
                  <c:v>44901</c:v>
                </c:pt>
                <c:pt idx="4157">
                  <c:v>44902</c:v>
                </c:pt>
                <c:pt idx="4158">
                  <c:v>44903</c:v>
                </c:pt>
                <c:pt idx="4159">
                  <c:v>44904</c:v>
                </c:pt>
                <c:pt idx="4160">
                  <c:v>44907</c:v>
                </c:pt>
                <c:pt idx="4161">
                  <c:v>44908</c:v>
                </c:pt>
                <c:pt idx="4162">
                  <c:v>44909</c:v>
                </c:pt>
                <c:pt idx="4163">
                  <c:v>44910</c:v>
                </c:pt>
                <c:pt idx="4164">
                  <c:v>44911</c:v>
                </c:pt>
                <c:pt idx="4165">
                  <c:v>44914</c:v>
                </c:pt>
                <c:pt idx="4166">
                  <c:v>44915</c:v>
                </c:pt>
                <c:pt idx="4167">
                  <c:v>44916</c:v>
                </c:pt>
                <c:pt idx="4168">
                  <c:v>44917</c:v>
                </c:pt>
                <c:pt idx="4169">
                  <c:v>44918</c:v>
                </c:pt>
                <c:pt idx="4170">
                  <c:v>44921</c:v>
                </c:pt>
                <c:pt idx="4171">
                  <c:v>44922</c:v>
                </c:pt>
                <c:pt idx="4172">
                  <c:v>44923</c:v>
                </c:pt>
                <c:pt idx="4173">
                  <c:v>44924</c:v>
                </c:pt>
                <c:pt idx="4174">
                  <c:v>44925</c:v>
                </c:pt>
                <c:pt idx="4175">
                  <c:v>44928</c:v>
                </c:pt>
                <c:pt idx="4176">
                  <c:v>44929</c:v>
                </c:pt>
                <c:pt idx="4177">
                  <c:v>44930</c:v>
                </c:pt>
                <c:pt idx="4178">
                  <c:v>44931</c:v>
                </c:pt>
                <c:pt idx="4179">
                  <c:v>44932</c:v>
                </c:pt>
                <c:pt idx="4180">
                  <c:v>44935</c:v>
                </c:pt>
                <c:pt idx="4181">
                  <c:v>44936</c:v>
                </c:pt>
                <c:pt idx="4182">
                  <c:v>44937</c:v>
                </c:pt>
                <c:pt idx="4183">
                  <c:v>44938</c:v>
                </c:pt>
                <c:pt idx="4184">
                  <c:v>44939</c:v>
                </c:pt>
                <c:pt idx="4185">
                  <c:v>44942</c:v>
                </c:pt>
                <c:pt idx="4186">
                  <c:v>44943</c:v>
                </c:pt>
                <c:pt idx="4187">
                  <c:v>44944</c:v>
                </c:pt>
                <c:pt idx="4188">
                  <c:v>44945</c:v>
                </c:pt>
                <c:pt idx="4189">
                  <c:v>44946</c:v>
                </c:pt>
                <c:pt idx="4190">
                  <c:v>44949</c:v>
                </c:pt>
                <c:pt idx="4191">
                  <c:v>44950</c:v>
                </c:pt>
                <c:pt idx="4192">
                  <c:v>44951</c:v>
                </c:pt>
                <c:pt idx="4193">
                  <c:v>44952</c:v>
                </c:pt>
                <c:pt idx="4194">
                  <c:v>44953</c:v>
                </c:pt>
                <c:pt idx="4195">
                  <c:v>44956</c:v>
                </c:pt>
                <c:pt idx="4196">
                  <c:v>44957</c:v>
                </c:pt>
                <c:pt idx="4197">
                  <c:v>44958</c:v>
                </c:pt>
                <c:pt idx="4198">
                  <c:v>44959</c:v>
                </c:pt>
                <c:pt idx="4199">
                  <c:v>44960</c:v>
                </c:pt>
                <c:pt idx="4200">
                  <c:v>44963</c:v>
                </c:pt>
                <c:pt idx="4201">
                  <c:v>44964</c:v>
                </c:pt>
                <c:pt idx="4202">
                  <c:v>44965</c:v>
                </c:pt>
                <c:pt idx="4203">
                  <c:v>44966</c:v>
                </c:pt>
                <c:pt idx="4204">
                  <c:v>44967</c:v>
                </c:pt>
                <c:pt idx="4205">
                  <c:v>44970</c:v>
                </c:pt>
                <c:pt idx="4206">
                  <c:v>44971</c:v>
                </c:pt>
                <c:pt idx="4207">
                  <c:v>44972</c:v>
                </c:pt>
                <c:pt idx="4208">
                  <c:v>44973</c:v>
                </c:pt>
                <c:pt idx="4209">
                  <c:v>44974</c:v>
                </c:pt>
                <c:pt idx="4210">
                  <c:v>44977</c:v>
                </c:pt>
                <c:pt idx="4211">
                  <c:v>44978</c:v>
                </c:pt>
                <c:pt idx="4212">
                  <c:v>44979</c:v>
                </c:pt>
                <c:pt idx="4213">
                  <c:v>44980</c:v>
                </c:pt>
                <c:pt idx="4214">
                  <c:v>44981</c:v>
                </c:pt>
                <c:pt idx="4215">
                  <c:v>44984</c:v>
                </c:pt>
                <c:pt idx="4216">
                  <c:v>44985</c:v>
                </c:pt>
                <c:pt idx="4217">
                  <c:v>44986</c:v>
                </c:pt>
                <c:pt idx="4218">
                  <c:v>44987</c:v>
                </c:pt>
                <c:pt idx="4219">
                  <c:v>44988</c:v>
                </c:pt>
                <c:pt idx="4220">
                  <c:v>44991</c:v>
                </c:pt>
                <c:pt idx="4221">
                  <c:v>44992</c:v>
                </c:pt>
                <c:pt idx="4222">
                  <c:v>44993</c:v>
                </c:pt>
                <c:pt idx="4223">
                  <c:v>44994</c:v>
                </c:pt>
                <c:pt idx="4224">
                  <c:v>44995</c:v>
                </c:pt>
                <c:pt idx="4225">
                  <c:v>44998</c:v>
                </c:pt>
                <c:pt idx="4226">
                  <c:v>44999</c:v>
                </c:pt>
                <c:pt idx="4227">
                  <c:v>45000</c:v>
                </c:pt>
                <c:pt idx="4228">
                  <c:v>45001</c:v>
                </c:pt>
                <c:pt idx="4229">
                  <c:v>45002</c:v>
                </c:pt>
                <c:pt idx="4230">
                  <c:v>45005</c:v>
                </c:pt>
                <c:pt idx="4231">
                  <c:v>45006</c:v>
                </c:pt>
                <c:pt idx="4232">
                  <c:v>45007</c:v>
                </c:pt>
                <c:pt idx="4233">
                  <c:v>45008</c:v>
                </c:pt>
                <c:pt idx="4234">
                  <c:v>45009</c:v>
                </c:pt>
                <c:pt idx="4235">
                  <c:v>45012</c:v>
                </c:pt>
                <c:pt idx="4236">
                  <c:v>45013</c:v>
                </c:pt>
                <c:pt idx="4237">
                  <c:v>45014</c:v>
                </c:pt>
                <c:pt idx="4238">
                  <c:v>45015</c:v>
                </c:pt>
                <c:pt idx="4239">
                  <c:v>45016</c:v>
                </c:pt>
                <c:pt idx="4240">
                  <c:v>45019</c:v>
                </c:pt>
                <c:pt idx="4241">
                  <c:v>45020</c:v>
                </c:pt>
                <c:pt idx="4242">
                  <c:v>45021</c:v>
                </c:pt>
                <c:pt idx="4243">
                  <c:v>45022</c:v>
                </c:pt>
                <c:pt idx="4244">
                  <c:v>45023</c:v>
                </c:pt>
                <c:pt idx="4245">
                  <c:v>45026</c:v>
                </c:pt>
                <c:pt idx="4246">
                  <c:v>45027</c:v>
                </c:pt>
                <c:pt idx="4247">
                  <c:v>45028</c:v>
                </c:pt>
                <c:pt idx="4248">
                  <c:v>45029</c:v>
                </c:pt>
                <c:pt idx="4249">
                  <c:v>45030</c:v>
                </c:pt>
                <c:pt idx="4250">
                  <c:v>45033</c:v>
                </c:pt>
                <c:pt idx="4251">
                  <c:v>45034</c:v>
                </c:pt>
                <c:pt idx="4252">
                  <c:v>45035</c:v>
                </c:pt>
                <c:pt idx="4253">
                  <c:v>45036</c:v>
                </c:pt>
                <c:pt idx="4254">
                  <c:v>45037</c:v>
                </c:pt>
                <c:pt idx="4255">
                  <c:v>45040</c:v>
                </c:pt>
                <c:pt idx="4256">
                  <c:v>45041</c:v>
                </c:pt>
                <c:pt idx="4257">
                  <c:v>45042</c:v>
                </c:pt>
                <c:pt idx="4258">
                  <c:v>45043</c:v>
                </c:pt>
                <c:pt idx="4259">
                  <c:v>45044</c:v>
                </c:pt>
                <c:pt idx="4260">
                  <c:v>45047</c:v>
                </c:pt>
                <c:pt idx="4261">
                  <c:v>45048</c:v>
                </c:pt>
                <c:pt idx="4262">
                  <c:v>45049</c:v>
                </c:pt>
                <c:pt idx="4263">
                  <c:v>45050</c:v>
                </c:pt>
                <c:pt idx="4264">
                  <c:v>45051</c:v>
                </c:pt>
                <c:pt idx="4265">
                  <c:v>45054</c:v>
                </c:pt>
                <c:pt idx="4266">
                  <c:v>45055</c:v>
                </c:pt>
                <c:pt idx="4267">
                  <c:v>45056</c:v>
                </c:pt>
                <c:pt idx="4268">
                  <c:v>45057</c:v>
                </c:pt>
                <c:pt idx="4269">
                  <c:v>45058</c:v>
                </c:pt>
                <c:pt idx="4270">
                  <c:v>45061</c:v>
                </c:pt>
                <c:pt idx="4271">
                  <c:v>45062</c:v>
                </c:pt>
                <c:pt idx="4272">
                  <c:v>45063</c:v>
                </c:pt>
                <c:pt idx="4273">
                  <c:v>45064</c:v>
                </c:pt>
                <c:pt idx="4274">
                  <c:v>45065</c:v>
                </c:pt>
                <c:pt idx="4275">
                  <c:v>45068</c:v>
                </c:pt>
                <c:pt idx="4276">
                  <c:v>45069</c:v>
                </c:pt>
                <c:pt idx="4277">
                  <c:v>45070</c:v>
                </c:pt>
                <c:pt idx="4278">
                  <c:v>45071</c:v>
                </c:pt>
                <c:pt idx="4279">
                  <c:v>45072</c:v>
                </c:pt>
                <c:pt idx="4280">
                  <c:v>45075</c:v>
                </c:pt>
                <c:pt idx="4281">
                  <c:v>45076</c:v>
                </c:pt>
                <c:pt idx="4282">
                  <c:v>45077</c:v>
                </c:pt>
                <c:pt idx="4283">
                  <c:v>45078</c:v>
                </c:pt>
                <c:pt idx="4284">
                  <c:v>45079</c:v>
                </c:pt>
                <c:pt idx="4285">
                  <c:v>45082</c:v>
                </c:pt>
                <c:pt idx="4286">
                  <c:v>45083</c:v>
                </c:pt>
                <c:pt idx="4287">
                  <c:v>45084</c:v>
                </c:pt>
                <c:pt idx="4288">
                  <c:v>45085</c:v>
                </c:pt>
                <c:pt idx="4289">
                  <c:v>45086</c:v>
                </c:pt>
                <c:pt idx="4290">
                  <c:v>45089</c:v>
                </c:pt>
                <c:pt idx="4291">
                  <c:v>45090</c:v>
                </c:pt>
                <c:pt idx="4292">
                  <c:v>45091</c:v>
                </c:pt>
                <c:pt idx="4293">
                  <c:v>45092</c:v>
                </c:pt>
                <c:pt idx="4294">
                  <c:v>45093</c:v>
                </c:pt>
                <c:pt idx="4295">
                  <c:v>45096</c:v>
                </c:pt>
                <c:pt idx="4296">
                  <c:v>45097</c:v>
                </c:pt>
                <c:pt idx="4297">
                  <c:v>45098</c:v>
                </c:pt>
                <c:pt idx="4298">
                  <c:v>45099</c:v>
                </c:pt>
                <c:pt idx="4299">
                  <c:v>45100</c:v>
                </c:pt>
                <c:pt idx="4300">
                  <c:v>45103</c:v>
                </c:pt>
                <c:pt idx="4301">
                  <c:v>45104</c:v>
                </c:pt>
                <c:pt idx="4302">
                  <c:v>45105</c:v>
                </c:pt>
                <c:pt idx="4303">
                  <c:v>45106</c:v>
                </c:pt>
                <c:pt idx="4304">
                  <c:v>45107</c:v>
                </c:pt>
                <c:pt idx="4305">
                  <c:v>45110</c:v>
                </c:pt>
                <c:pt idx="4306">
                  <c:v>45111</c:v>
                </c:pt>
                <c:pt idx="4307">
                  <c:v>45112</c:v>
                </c:pt>
                <c:pt idx="4308">
                  <c:v>45113</c:v>
                </c:pt>
                <c:pt idx="4309">
                  <c:v>45114</c:v>
                </c:pt>
                <c:pt idx="4310">
                  <c:v>45117</c:v>
                </c:pt>
                <c:pt idx="4311">
                  <c:v>45118</c:v>
                </c:pt>
                <c:pt idx="4312">
                  <c:v>45119</c:v>
                </c:pt>
                <c:pt idx="4313">
                  <c:v>45120</c:v>
                </c:pt>
                <c:pt idx="4314">
                  <c:v>45121</c:v>
                </c:pt>
                <c:pt idx="4315">
                  <c:v>45124</c:v>
                </c:pt>
                <c:pt idx="4316">
                  <c:v>45125</c:v>
                </c:pt>
                <c:pt idx="4317">
                  <c:v>45126</c:v>
                </c:pt>
                <c:pt idx="4318">
                  <c:v>45127</c:v>
                </c:pt>
                <c:pt idx="4319">
                  <c:v>45128</c:v>
                </c:pt>
                <c:pt idx="4320">
                  <c:v>45131</c:v>
                </c:pt>
                <c:pt idx="4321">
                  <c:v>45132</c:v>
                </c:pt>
                <c:pt idx="4322">
                  <c:v>45133</c:v>
                </c:pt>
                <c:pt idx="4323">
                  <c:v>45134</c:v>
                </c:pt>
                <c:pt idx="4324">
                  <c:v>45135</c:v>
                </c:pt>
                <c:pt idx="4325">
                  <c:v>45138</c:v>
                </c:pt>
                <c:pt idx="4326">
                  <c:v>45139</c:v>
                </c:pt>
                <c:pt idx="4327">
                  <c:v>45140</c:v>
                </c:pt>
                <c:pt idx="4328">
                  <c:v>45141</c:v>
                </c:pt>
                <c:pt idx="4329">
                  <c:v>45142</c:v>
                </c:pt>
                <c:pt idx="4330">
                  <c:v>45145</c:v>
                </c:pt>
                <c:pt idx="4331">
                  <c:v>45146</c:v>
                </c:pt>
                <c:pt idx="4332">
                  <c:v>45147</c:v>
                </c:pt>
                <c:pt idx="4333">
                  <c:v>45148</c:v>
                </c:pt>
                <c:pt idx="4334">
                  <c:v>45149</c:v>
                </c:pt>
                <c:pt idx="4335">
                  <c:v>45152</c:v>
                </c:pt>
                <c:pt idx="4336">
                  <c:v>45153</c:v>
                </c:pt>
                <c:pt idx="4337">
                  <c:v>45154</c:v>
                </c:pt>
                <c:pt idx="4338">
                  <c:v>45155</c:v>
                </c:pt>
                <c:pt idx="4339">
                  <c:v>45156</c:v>
                </c:pt>
                <c:pt idx="4340">
                  <c:v>45159</c:v>
                </c:pt>
                <c:pt idx="4341">
                  <c:v>45160</c:v>
                </c:pt>
                <c:pt idx="4342">
                  <c:v>45161</c:v>
                </c:pt>
                <c:pt idx="4343">
                  <c:v>45162</c:v>
                </c:pt>
                <c:pt idx="4344">
                  <c:v>45163</c:v>
                </c:pt>
                <c:pt idx="4345">
                  <c:v>45166</c:v>
                </c:pt>
                <c:pt idx="4346">
                  <c:v>45167</c:v>
                </c:pt>
                <c:pt idx="4347">
                  <c:v>45168</c:v>
                </c:pt>
                <c:pt idx="4348">
                  <c:v>45169</c:v>
                </c:pt>
                <c:pt idx="4349">
                  <c:v>45170</c:v>
                </c:pt>
                <c:pt idx="4350">
                  <c:v>45173</c:v>
                </c:pt>
                <c:pt idx="4351">
                  <c:v>45174</c:v>
                </c:pt>
                <c:pt idx="4352">
                  <c:v>45175</c:v>
                </c:pt>
                <c:pt idx="4353">
                  <c:v>45176</c:v>
                </c:pt>
                <c:pt idx="4354">
                  <c:v>45177</c:v>
                </c:pt>
                <c:pt idx="4355">
                  <c:v>45180</c:v>
                </c:pt>
                <c:pt idx="4356">
                  <c:v>45181</c:v>
                </c:pt>
                <c:pt idx="4357">
                  <c:v>45182</c:v>
                </c:pt>
                <c:pt idx="4358">
                  <c:v>45183</c:v>
                </c:pt>
                <c:pt idx="4359">
                  <c:v>45184</c:v>
                </c:pt>
                <c:pt idx="4360">
                  <c:v>45187</c:v>
                </c:pt>
                <c:pt idx="4361">
                  <c:v>45188</c:v>
                </c:pt>
                <c:pt idx="4362">
                  <c:v>45189</c:v>
                </c:pt>
                <c:pt idx="4363">
                  <c:v>45190</c:v>
                </c:pt>
                <c:pt idx="4364">
                  <c:v>45191</c:v>
                </c:pt>
                <c:pt idx="4365">
                  <c:v>45194</c:v>
                </c:pt>
                <c:pt idx="4366">
                  <c:v>45195</c:v>
                </c:pt>
                <c:pt idx="4367">
                  <c:v>45196</c:v>
                </c:pt>
                <c:pt idx="4368">
                  <c:v>45197</c:v>
                </c:pt>
                <c:pt idx="4369">
                  <c:v>45198</c:v>
                </c:pt>
                <c:pt idx="4370">
                  <c:v>45201</c:v>
                </c:pt>
                <c:pt idx="4371">
                  <c:v>45202</c:v>
                </c:pt>
                <c:pt idx="4372">
                  <c:v>45203</c:v>
                </c:pt>
                <c:pt idx="4373">
                  <c:v>45204</c:v>
                </c:pt>
                <c:pt idx="4374">
                  <c:v>45205</c:v>
                </c:pt>
                <c:pt idx="4375">
                  <c:v>45208</c:v>
                </c:pt>
                <c:pt idx="4376">
                  <c:v>45209</c:v>
                </c:pt>
                <c:pt idx="4377">
                  <c:v>45210</c:v>
                </c:pt>
                <c:pt idx="4378">
                  <c:v>45211</c:v>
                </c:pt>
                <c:pt idx="4379">
                  <c:v>45212</c:v>
                </c:pt>
                <c:pt idx="4380">
                  <c:v>45215</c:v>
                </c:pt>
                <c:pt idx="4381">
                  <c:v>45216</c:v>
                </c:pt>
                <c:pt idx="4382">
                  <c:v>45217</c:v>
                </c:pt>
                <c:pt idx="4383">
                  <c:v>45218</c:v>
                </c:pt>
                <c:pt idx="4384">
                  <c:v>45219</c:v>
                </c:pt>
                <c:pt idx="4385">
                  <c:v>45222</c:v>
                </c:pt>
                <c:pt idx="4386">
                  <c:v>45223</c:v>
                </c:pt>
                <c:pt idx="4387">
                  <c:v>45224</c:v>
                </c:pt>
                <c:pt idx="4388">
                  <c:v>45225</c:v>
                </c:pt>
                <c:pt idx="4389">
                  <c:v>45226</c:v>
                </c:pt>
                <c:pt idx="4390">
                  <c:v>45229</c:v>
                </c:pt>
                <c:pt idx="4391">
                  <c:v>45230</c:v>
                </c:pt>
                <c:pt idx="4392">
                  <c:v>45231</c:v>
                </c:pt>
                <c:pt idx="4393">
                  <c:v>45232</c:v>
                </c:pt>
                <c:pt idx="4394">
                  <c:v>45233</c:v>
                </c:pt>
                <c:pt idx="4395">
                  <c:v>45236</c:v>
                </c:pt>
                <c:pt idx="4396">
                  <c:v>45237</c:v>
                </c:pt>
                <c:pt idx="4397">
                  <c:v>45238</c:v>
                </c:pt>
                <c:pt idx="4398">
                  <c:v>45239</c:v>
                </c:pt>
                <c:pt idx="4399">
                  <c:v>45240</c:v>
                </c:pt>
                <c:pt idx="4400">
                  <c:v>45243</c:v>
                </c:pt>
                <c:pt idx="4401">
                  <c:v>45244</c:v>
                </c:pt>
                <c:pt idx="4402">
                  <c:v>45245</c:v>
                </c:pt>
                <c:pt idx="4403">
                  <c:v>45246</c:v>
                </c:pt>
                <c:pt idx="4404">
                  <c:v>45247</c:v>
                </c:pt>
                <c:pt idx="4405">
                  <c:v>45250</c:v>
                </c:pt>
                <c:pt idx="4406">
                  <c:v>45251</c:v>
                </c:pt>
                <c:pt idx="4407">
                  <c:v>45252</c:v>
                </c:pt>
                <c:pt idx="4408">
                  <c:v>45253</c:v>
                </c:pt>
                <c:pt idx="4409">
                  <c:v>45254</c:v>
                </c:pt>
                <c:pt idx="4410">
                  <c:v>45257</c:v>
                </c:pt>
                <c:pt idx="4411">
                  <c:v>45258</c:v>
                </c:pt>
                <c:pt idx="4412">
                  <c:v>45259</c:v>
                </c:pt>
                <c:pt idx="4413">
                  <c:v>45260</c:v>
                </c:pt>
                <c:pt idx="4414">
                  <c:v>45261</c:v>
                </c:pt>
                <c:pt idx="4415">
                  <c:v>45264</c:v>
                </c:pt>
                <c:pt idx="4416">
                  <c:v>45265</c:v>
                </c:pt>
              </c:numCache>
            </c:numRef>
          </c:cat>
          <c:val>
            <c:numRef>
              <c:f>Gráfico!$C$3:$C$99993</c:f>
              <c:numCache>
                <c:formatCode>General</c:formatCode>
                <c:ptCount val="99991"/>
                <c:pt idx="0">
                  <c:v>4.7022000000000004</c:v>
                </c:pt>
                <c:pt idx="1">
                  <c:v>4.6802000000000001</c:v>
                </c:pt>
                <c:pt idx="2">
                  <c:v>4.6581999999999999</c:v>
                </c:pt>
                <c:pt idx="3">
                  <c:v>4.6024000000000003</c:v>
                </c:pt>
                <c:pt idx="4">
                  <c:v>4.6441999999999997</c:v>
                </c:pt>
                <c:pt idx="5">
                  <c:v>4.6521999999999997</c:v>
                </c:pt>
                <c:pt idx="6">
                  <c:v>4.6542000000000003</c:v>
                </c:pt>
                <c:pt idx="7">
                  <c:v>4.6843000000000004</c:v>
                </c:pt>
                <c:pt idx="8">
                  <c:v>4.7305000000000001</c:v>
                </c:pt>
                <c:pt idx="9">
                  <c:v>4.7750000000000004</c:v>
                </c:pt>
                <c:pt idx="10">
                  <c:v>4.7750000000000004</c:v>
                </c:pt>
                <c:pt idx="11">
                  <c:v>4.7466999999999997</c:v>
                </c:pt>
                <c:pt idx="12">
                  <c:v>4.7790999999999997</c:v>
                </c:pt>
                <c:pt idx="13">
                  <c:v>4.7427000000000001</c:v>
                </c:pt>
                <c:pt idx="14">
                  <c:v>4.7751999999999999</c:v>
                </c:pt>
                <c:pt idx="15">
                  <c:v>4.7590000000000003</c:v>
                </c:pt>
                <c:pt idx="16">
                  <c:v>4.8076999999999996</c:v>
                </c:pt>
                <c:pt idx="17">
                  <c:v>4.8076999999999996</c:v>
                </c:pt>
                <c:pt idx="18">
                  <c:v>4.8731</c:v>
                </c:pt>
                <c:pt idx="19">
                  <c:v>4.8733000000000004</c:v>
                </c:pt>
                <c:pt idx="20">
                  <c:v>4.8897000000000004</c:v>
                </c:pt>
                <c:pt idx="21">
                  <c:v>4.8693</c:v>
                </c:pt>
                <c:pt idx="22">
                  <c:v>4.8079999999999998</c:v>
                </c:pt>
                <c:pt idx="23">
                  <c:v>4.8346</c:v>
                </c:pt>
                <c:pt idx="24">
                  <c:v>4.8204000000000002</c:v>
                </c:pt>
                <c:pt idx="25">
                  <c:v>4.8021000000000003</c:v>
                </c:pt>
                <c:pt idx="26">
                  <c:v>4.7655000000000003</c:v>
                </c:pt>
                <c:pt idx="27">
                  <c:v>4.7431999999999999</c:v>
                </c:pt>
                <c:pt idx="28">
                  <c:v>4.7318999999999996</c:v>
                </c:pt>
                <c:pt idx="29">
                  <c:v>4.7797000000000001</c:v>
                </c:pt>
                <c:pt idx="30">
                  <c:v>4.8037000000000001</c:v>
                </c:pt>
                <c:pt idx="31">
                  <c:v>4.8078000000000003</c:v>
                </c:pt>
                <c:pt idx="32">
                  <c:v>4.7359</c:v>
                </c:pt>
                <c:pt idx="33">
                  <c:v>4.7061000000000002</c:v>
                </c:pt>
                <c:pt idx="34">
                  <c:v>4.6882000000000001</c:v>
                </c:pt>
                <c:pt idx="35">
                  <c:v>4.6882000000000001</c:v>
                </c:pt>
                <c:pt idx="36">
                  <c:v>4.6742999999999997</c:v>
                </c:pt>
                <c:pt idx="37">
                  <c:v>4.6901999999999999</c:v>
                </c:pt>
                <c:pt idx="38">
                  <c:v>4.7279</c:v>
                </c:pt>
                <c:pt idx="39">
                  <c:v>4.6703000000000001</c:v>
                </c:pt>
                <c:pt idx="40">
                  <c:v>4.6248000000000005</c:v>
                </c:pt>
                <c:pt idx="41">
                  <c:v>4.5109000000000004</c:v>
                </c:pt>
                <c:pt idx="42">
                  <c:v>4.5656999999999996</c:v>
                </c:pt>
                <c:pt idx="43">
                  <c:v>4.5499000000000001</c:v>
                </c:pt>
                <c:pt idx="44">
                  <c:v>4.4969999999999999</c:v>
                </c:pt>
                <c:pt idx="45">
                  <c:v>4.4950000000000001</c:v>
                </c:pt>
                <c:pt idx="46">
                  <c:v>4.5282</c:v>
                </c:pt>
                <c:pt idx="47">
                  <c:v>4.4870999999999999</c:v>
                </c:pt>
                <c:pt idx="48">
                  <c:v>4.5125000000000002</c:v>
                </c:pt>
                <c:pt idx="49">
                  <c:v>4.5870999999999995</c:v>
                </c:pt>
                <c:pt idx="50">
                  <c:v>4.5515999999999996</c:v>
                </c:pt>
                <c:pt idx="51">
                  <c:v>4.4907000000000004</c:v>
                </c:pt>
                <c:pt idx="52">
                  <c:v>4.5338000000000003</c:v>
                </c:pt>
                <c:pt idx="53">
                  <c:v>4.5358000000000001</c:v>
                </c:pt>
                <c:pt idx="54">
                  <c:v>4.5434999999999999</c:v>
                </c:pt>
                <c:pt idx="55">
                  <c:v>4.5632000000000001</c:v>
                </c:pt>
                <c:pt idx="56">
                  <c:v>4.5494000000000003</c:v>
                </c:pt>
                <c:pt idx="57">
                  <c:v>4.5355999999999996</c:v>
                </c:pt>
                <c:pt idx="58">
                  <c:v>4.5829000000000004</c:v>
                </c:pt>
                <c:pt idx="59">
                  <c:v>4.6105</c:v>
                </c:pt>
                <c:pt idx="60">
                  <c:v>4.6006</c:v>
                </c:pt>
                <c:pt idx="61">
                  <c:v>4.5966000000000005</c:v>
                </c:pt>
                <c:pt idx="62">
                  <c:v>4.6204000000000001</c:v>
                </c:pt>
                <c:pt idx="63">
                  <c:v>4.6422999999999996</c:v>
                </c:pt>
                <c:pt idx="64">
                  <c:v>4.6443000000000003</c:v>
                </c:pt>
                <c:pt idx="65">
                  <c:v>4.6402999999999999</c:v>
                </c:pt>
                <c:pt idx="66">
                  <c:v>4.6642000000000001</c:v>
                </c:pt>
                <c:pt idx="67">
                  <c:v>4.6482000000000001</c:v>
                </c:pt>
                <c:pt idx="68">
                  <c:v>4.6782000000000004</c:v>
                </c:pt>
                <c:pt idx="69">
                  <c:v>4.7484999999999999</c:v>
                </c:pt>
                <c:pt idx="70">
                  <c:v>4.7424999999999997</c:v>
                </c:pt>
                <c:pt idx="71">
                  <c:v>4.7183999999999999</c:v>
                </c:pt>
                <c:pt idx="72">
                  <c:v>4.7304000000000004</c:v>
                </c:pt>
                <c:pt idx="73">
                  <c:v>4.7344999999999997</c:v>
                </c:pt>
                <c:pt idx="74">
                  <c:v>4.7607999999999997</c:v>
                </c:pt>
                <c:pt idx="75">
                  <c:v>4.7346000000000004</c:v>
                </c:pt>
                <c:pt idx="76">
                  <c:v>4.6802999999999999</c:v>
                </c:pt>
                <c:pt idx="77">
                  <c:v>4.6501999999999999</c:v>
                </c:pt>
                <c:pt idx="78">
                  <c:v>4.6642000000000001</c:v>
                </c:pt>
                <c:pt idx="79">
                  <c:v>4.6703000000000001</c:v>
                </c:pt>
                <c:pt idx="80">
                  <c:v>4.6402000000000001</c:v>
                </c:pt>
                <c:pt idx="81">
                  <c:v>4.6201999999999996</c:v>
                </c:pt>
                <c:pt idx="82">
                  <c:v>4.6501999999999999</c:v>
                </c:pt>
                <c:pt idx="83">
                  <c:v>4.6963999999999997</c:v>
                </c:pt>
                <c:pt idx="84">
                  <c:v>4.6924000000000001</c:v>
                </c:pt>
                <c:pt idx="85">
                  <c:v>4.6222000000000003</c:v>
                </c:pt>
                <c:pt idx="86">
                  <c:v>4.6361999999999997</c:v>
                </c:pt>
                <c:pt idx="87">
                  <c:v>4.6421999999999999</c:v>
                </c:pt>
                <c:pt idx="88">
                  <c:v>4.6722999999999999</c:v>
                </c:pt>
                <c:pt idx="89">
                  <c:v>4.6382000000000003</c:v>
                </c:pt>
                <c:pt idx="90">
                  <c:v>4.6261999999999999</c:v>
                </c:pt>
                <c:pt idx="91">
                  <c:v>4.6341999999999999</c:v>
                </c:pt>
                <c:pt idx="92">
                  <c:v>4.6618000000000004</c:v>
                </c:pt>
                <c:pt idx="93">
                  <c:v>4.6379000000000001</c:v>
                </c:pt>
                <c:pt idx="94">
                  <c:v>4.6716999999999995</c:v>
                </c:pt>
                <c:pt idx="95">
                  <c:v>4.6936</c:v>
                </c:pt>
                <c:pt idx="96">
                  <c:v>4.7016</c:v>
                </c:pt>
                <c:pt idx="97">
                  <c:v>4.7096</c:v>
                </c:pt>
                <c:pt idx="98">
                  <c:v>4.7516999999999996</c:v>
                </c:pt>
                <c:pt idx="99">
                  <c:v>4.8001000000000005</c:v>
                </c:pt>
                <c:pt idx="100">
                  <c:v>4.782</c:v>
                </c:pt>
                <c:pt idx="101">
                  <c:v>4.8245000000000005</c:v>
                </c:pt>
                <c:pt idx="102">
                  <c:v>4.8468</c:v>
                </c:pt>
                <c:pt idx="103">
                  <c:v>4.8387000000000002</c:v>
                </c:pt>
                <c:pt idx="104">
                  <c:v>4.8571999999999997</c:v>
                </c:pt>
                <c:pt idx="105">
                  <c:v>4.8573000000000004</c:v>
                </c:pt>
                <c:pt idx="106">
                  <c:v>4.8818000000000001</c:v>
                </c:pt>
                <c:pt idx="107">
                  <c:v>4.8674999999999997</c:v>
                </c:pt>
                <c:pt idx="108">
                  <c:v>4.8879000000000001</c:v>
                </c:pt>
                <c:pt idx="109">
                  <c:v>4.9516</c:v>
                </c:pt>
                <c:pt idx="110">
                  <c:v>4.9271000000000003</c:v>
                </c:pt>
                <c:pt idx="111">
                  <c:v>4.9908000000000001</c:v>
                </c:pt>
                <c:pt idx="112">
                  <c:v>4.9641000000000002</c:v>
                </c:pt>
                <c:pt idx="113">
                  <c:v>5.13</c:v>
                </c:pt>
                <c:pt idx="114">
                  <c:v>5.0991</c:v>
                </c:pt>
                <c:pt idx="115">
                  <c:v>5.1513999999999998</c:v>
                </c:pt>
                <c:pt idx="116">
                  <c:v>5.2927999999999997</c:v>
                </c:pt>
                <c:pt idx="117">
                  <c:v>5.1978999999999997</c:v>
                </c:pt>
                <c:pt idx="118">
                  <c:v>5.2211999999999996</c:v>
                </c:pt>
                <c:pt idx="119">
                  <c:v>5.1627000000000001</c:v>
                </c:pt>
                <c:pt idx="120">
                  <c:v>5.1334999999999997</c:v>
                </c:pt>
                <c:pt idx="121">
                  <c:v>5.0814000000000004</c:v>
                </c:pt>
                <c:pt idx="122">
                  <c:v>5.1315999999999997</c:v>
                </c:pt>
                <c:pt idx="123">
                  <c:v>5.1863000000000001</c:v>
                </c:pt>
                <c:pt idx="124">
                  <c:v>5.13</c:v>
                </c:pt>
                <c:pt idx="125">
                  <c:v>5.08</c:v>
                </c:pt>
                <c:pt idx="126">
                  <c:v>5.0780000000000003</c:v>
                </c:pt>
                <c:pt idx="127">
                  <c:v>5.0801999999999996</c:v>
                </c:pt>
                <c:pt idx="128">
                  <c:v>5.1032999999999999</c:v>
                </c:pt>
                <c:pt idx="129">
                  <c:v>5.0244</c:v>
                </c:pt>
                <c:pt idx="130">
                  <c:v>4.9892000000000003</c:v>
                </c:pt>
                <c:pt idx="131">
                  <c:v>5.0372000000000003</c:v>
                </c:pt>
                <c:pt idx="132">
                  <c:v>5.0373000000000001</c:v>
                </c:pt>
                <c:pt idx="133">
                  <c:v>5.1402000000000001</c:v>
                </c:pt>
                <c:pt idx="134">
                  <c:v>5.1824000000000003</c:v>
                </c:pt>
                <c:pt idx="135">
                  <c:v>5.1382000000000003</c:v>
                </c:pt>
                <c:pt idx="136">
                  <c:v>5.0212000000000003</c:v>
                </c:pt>
                <c:pt idx="137">
                  <c:v>5.0860000000000003</c:v>
                </c:pt>
                <c:pt idx="138">
                  <c:v>5.1238999999999999</c:v>
                </c:pt>
                <c:pt idx="139">
                  <c:v>5.0928000000000004</c:v>
                </c:pt>
                <c:pt idx="140">
                  <c:v>5.0385</c:v>
                </c:pt>
                <c:pt idx="141">
                  <c:v>5.0491000000000001</c:v>
                </c:pt>
                <c:pt idx="142">
                  <c:v>5.0282999999999998</c:v>
                </c:pt>
                <c:pt idx="143">
                  <c:v>5.0159000000000002</c:v>
                </c:pt>
                <c:pt idx="144">
                  <c:v>4.9497</c:v>
                </c:pt>
                <c:pt idx="145">
                  <c:v>4.9477000000000002</c:v>
                </c:pt>
                <c:pt idx="146">
                  <c:v>4.9085000000000001</c:v>
                </c:pt>
                <c:pt idx="147">
                  <c:v>4.8982999999999999</c:v>
                </c:pt>
                <c:pt idx="148">
                  <c:v>4.7854000000000001</c:v>
                </c:pt>
                <c:pt idx="149">
                  <c:v>4.7569999999999997</c:v>
                </c:pt>
                <c:pt idx="150">
                  <c:v>4.8019999999999996</c:v>
                </c:pt>
                <c:pt idx="151">
                  <c:v>4.7388000000000003</c:v>
                </c:pt>
                <c:pt idx="152">
                  <c:v>4.7919</c:v>
                </c:pt>
                <c:pt idx="153">
                  <c:v>4.7653999999999996</c:v>
                </c:pt>
                <c:pt idx="154">
                  <c:v>4.6841999999999997</c:v>
                </c:pt>
                <c:pt idx="155">
                  <c:v>4.7370999999999999</c:v>
                </c:pt>
                <c:pt idx="156">
                  <c:v>4.7676999999999996</c:v>
                </c:pt>
                <c:pt idx="157">
                  <c:v>4.8766999999999996</c:v>
                </c:pt>
                <c:pt idx="158">
                  <c:v>4.7678000000000003</c:v>
                </c:pt>
                <c:pt idx="159">
                  <c:v>4.8075999999999999</c:v>
                </c:pt>
                <c:pt idx="160">
                  <c:v>4.7599</c:v>
                </c:pt>
                <c:pt idx="161">
                  <c:v>4.7243000000000004</c:v>
                </c:pt>
                <c:pt idx="162">
                  <c:v>4.7243000000000004</c:v>
                </c:pt>
                <c:pt idx="163">
                  <c:v>4.6571999999999996</c:v>
                </c:pt>
                <c:pt idx="164">
                  <c:v>4.6847000000000003</c:v>
                </c:pt>
                <c:pt idx="165">
                  <c:v>4.6257000000000001</c:v>
                </c:pt>
                <c:pt idx="166">
                  <c:v>4.5903999999999998</c:v>
                </c:pt>
                <c:pt idx="167">
                  <c:v>4.6452</c:v>
                </c:pt>
                <c:pt idx="168">
                  <c:v>4.6452</c:v>
                </c:pt>
                <c:pt idx="169">
                  <c:v>4.6155999999999997</c:v>
                </c:pt>
                <c:pt idx="170">
                  <c:v>4.5626999999999995</c:v>
                </c:pt>
                <c:pt idx="171">
                  <c:v>4.5061999999999998</c:v>
                </c:pt>
                <c:pt idx="172">
                  <c:v>4.5587</c:v>
                </c:pt>
                <c:pt idx="173">
                  <c:v>4.5061</c:v>
                </c:pt>
                <c:pt idx="174">
                  <c:v>4.5292000000000003</c:v>
                </c:pt>
                <c:pt idx="175">
                  <c:v>4.5290999999999997</c:v>
                </c:pt>
                <c:pt idx="176">
                  <c:v>4.5465999999999998</c:v>
                </c:pt>
                <c:pt idx="177">
                  <c:v>4.4668999999999999</c:v>
                </c:pt>
                <c:pt idx="178">
                  <c:v>4.5076000000000001</c:v>
                </c:pt>
                <c:pt idx="179">
                  <c:v>4.3815999999999997</c:v>
                </c:pt>
                <c:pt idx="180">
                  <c:v>4.3220000000000001</c:v>
                </c:pt>
                <c:pt idx="181">
                  <c:v>4.3678999999999997</c:v>
                </c:pt>
                <c:pt idx="182">
                  <c:v>4.4101999999999997</c:v>
                </c:pt>
                <c:pt idx="183">
                  <c:v>4.4642999999999997</c:v>
                </c:pt>
                <c:pt idx="184">
                  <c:v>4.4543999999999997</c:v>
                </c:pt>
                <c:pt idx="185">
                  <c:v>4.4660000000000002</c:v>
                </c:pt>
                <c:pt idx="186">
                  <c:v>4.4717000000000002</c:v>
                </c:pt>
                <c:pt idx="187">
                  <c:v>4.5457999999999998</c:v>
                </c:pt>
                <c:pt idx="188">
                  <c:v>4.6957000000000004</c:v>
                </c:pt>
                <c:pt idx="189">
                  <c:v>4.6203000000000003</c:v>
                </c:pt>
                <c:pt idx="190">
                  <c:v>4.6281999999999996</c:v>
                </c:pt>
                <c:pt idx="191">
                  <c:v>4.6242000000000001</c:v>
                </c:pt>
                <c:pt idx="192">
                  <c:v>4.6201999999999996</c:v>
                </c:pt>
                <c:pt idx="193">
                  <c:v>4.5631000000000004</c:v>
                </c:pt>
                <c:pt idx="194">
                  <c:v>4.5865</c:v>
                </c:pt>
                <c:pt idx="195">
                  <c:v>4.5452000000000004</c:v>
                </c:pt>
                <c:pt idx="196">
                  <c:v>4.5216000000000003</c:v>
                </c:pt>
                <c:pt idx="197">
                  <c:v>4.5587999999999997</c:v>
                </c:pt>
                <c:pt idx="198">
                  <c:v>4.5097000000000005</c:v>
                </c:pt>
                <c:pt idx="199">
                  <c:v>4.6356000000000002</c:v>
                </c:pt>
                <c:pt idx="200">
                  <c:v>4.6356000000000002</c:v>
                </c:pt>
                <c:pt idx="201">
                  <c:v>4.6475</c:v>
                </c:pt>
                <c:pt idx="202">
                  <c:v>4.6494999999999997</c:v>
                </c:pt>
                <c:pt idx="203">
                  <c:v>4.6355000000000004</c:v>
                </c:pt>
                <c:pt idx="204">
                  <c:v>4.6812000000000005</c:v>
                </c:pt>
                <c:pt idx="205">
                  <c:v>4.6772</c:v>
                </c:pt>
                <c:pt idx="206">
                  <c:v>4.6472999999999995</c:v>
                </c:pt>
                <c:pt idx="207">
                  <c:v>4.5522</c:v>
                </c:pt>
                <c:pt idx="208">
                  <c:v>4.4893000000000001</c:v>
                </c:pt>
                <c:pt idx="209">
                  <c:v>4.3914999999999997</c:v>
                </c:pt>
                <c:pt idx="210">
                  <c:v>4.4108000000000001</c:v>
                </c:pt>
                <c:pt idx="211">
                  <c:v>4.4030000000000005</c:v>
                </c:pt>
                <c:pt idx="212">
                  <c:v>4.3388</c:v>
                </c:pt>
                <c:pt idx="213">
                  <c:v>4.3775000000000004</c:v>
                </c:pt>
                <c:pt idx="214">
                  <c:v>4.4005999999999998</c:v>
                </c:pt>
                <c:pt idx="215">
                  <c:v>4.3811</c:v>
                </c:pt>
                <c:pt idx="216">
                  <c:v>4.3789999999999996</c:v>
                </c:pt>
                <c:pt idx="217">
                  <c:v>4.4707999999999997</c:v>
                </c:pt>
                <c:pt idx="218">
                  <c:v>4.3457999999999997</c:v>
                </c:pt>
                <c:pt idx="219">
                  <c:v>4.3164999999999996</c:v>
                </c:pt>
                <c:pt idx="220">
                  <c:v>4.3338000000000001</c:v>
                </c:pt>
                <c:pt idx="221">
                  <c:v>4.3726000000000003</c:v>
                </c:pt>
                <c:pt idx="222">
                  <c:v>4.3083999999999998</c:v>
                </c:pt>
                <c:pt idx="223">
                  <c:v>4.2828999999999997</c:v>
                </c:pt>
                <c:pt idx="224">
                  <c:v>4.2133000000000003</c:v>
                </c:pt>
                <c:pt idx="225">
                  <c:v>4.2133000000000003</c:v>
                </c:pt>
                <c:pt idx="226">
                  <c:v>4.2634999999999996</c:v>
                </c:pt>
                <c:pt idx="227">
                  <c:v>4.25</c:v>
                </c:pt>
                <c:pt idx="228">
                  <c:v>4.1402999999999999</c:v>
                </c:pt>
                <c:pt idx="229">
                  <c:v>4.1669999999999998</c:v>
                </c:pt>
                <c:pt idx="230">
                  <c:v>4.0713999999999997</c:v>
                </c:pt>
                <c:pt idx="231">
                  <c:v>4.0960999999999999</c:v>
                </c:pt>
                <c:pt idx="232">
                  <c:v>4.0067000000000004</c:v>
                </c:pt>
                <c:pt idx="233">
                  <c:v>4.0065</c:v>
                </c:pt>
                <c:pt idx="234">
                  <c:v>3.9988999999999999</c:v>
                </c:pt>
                <c:pt idx="235">
                  <c:v>3.8391000000000002</c:v>
                </c:pt>
                <c:pt idx="236">
                  <c:v>3.9477000000000002</c:v>
                </c:pt>
                <c:pt idx="237">
                  <c:v>4.0347</c:v>
                </c:pt>
                <c:pt idx="238">
                  <c:v>3.9344000000000001</c:v>
                </c:pt>
                <c:pt idx="239">
                  <c:v>3.9379</c:v>
                </c:pt>
                <c:pt idx="240">
                  <c:v>3.8458999999999999</c:v>
                </c:pt>
                <c:pt idx="241">
                  <c:v>3.8925999999999998</c:v>
                </c:pt>
                <c:pt idx="242">
                  <c:v>3.9546999999999999</c:v>
                </c:pt>
                <c:pt idx="243">
                  <c:v>4.0076000000000001</c:v>
                </c:pt>
                <c:pt idx="244">
                  <c:v>4.1048</c:v>
                </c:pt>
                <c:pt idx="245">
                  <c:v>4.1566999999999998</c:v>
                </c:pt>
                <c:pt idx="246">
                  <c:v>3.9694000000000003</c:v>
                </c:pt>
                <c:pt idx="247">
                  <c:v>4.0892999999999997</c:v>
                </c:pt>
                <c:pt idx="248">
                  <c:v>4.2011000000000003</c:v>
                </c:pt>
                <c:pt idx="249">
                  <c:v>4.234</c:v>
                </c:pt>
                <c:pt idx="250">
                  <c:v>4.1448999999999998</c:v>
                </c:pt>
                <c:pt idx="251">
                  <c:v>4.1178999999999997</c:v>
                </c:pt>
                <c:pt idx="252">
                  <c:v>4.0278</c:v>
                </c:pt>
                <c:pt idx="253">
                  <c:v>4.0507</c:v>
                </c:pt>
                <c:pt idx="254">
                  <c:v>4.1679000000000004</c:v>
                </c:pt>
                <c:pt idx="255">
                  <c:v>4.2125000000000004</c:v>
                </c:pt>
                <c:pt idx="256">
                  <c:v>4.2125000000000004</c:v>
                </c:pt>
                <c:pt idx="257">
                  <c:v>4.2748999999999997</c:v>
                </c:pt>
                <c:pt idx="258">
                  <c:v>4.1969000000000003</c:v>
                </c:pt>
                <c:pt idx="259">
                  <c:v>4.0731999999999999</c:v>
                </c:pt>
                <c:pt idx="260">
                  <c:v>4.0232000000000001</c:v>
                </c:pt>
                <c:pt idx="261">
                  <c:v>4.0231000000000003</c:v>
                </c:pt>
                <c:pt idx="262">
                  <c:v>3.9032999999999998</c:v>
                </c:pt>
                <c:pt idx="263">
                  <c:v>3.8917999999999999</c:v>
                </c:pt>
                <c:pt idx="264">
                  <c:v>3.8651</c:v>
                </c:pt>
                <c:pt idx="265">
                  <c:v>3.8311000000000002</c:v>
                </c:pt>
                <c:pt idx="266">
                  <c:v>3.7822</c:v>
                </c:pt>
                <c:pt idx="267">
                  <c:v>3.8214999999999999</c:v>
                </c:pt>
                <c:pt idx="268">
                  <c:v>3.8837000000000002</c:v>
                </c:pt>
                <c:pt idx="269">
                  <c:v>3.7835000000000001</c:v>
                </c:pt>
                <c:pt idx="270">
                  <c:v>3.7646999999999999</c:v>
                </c:pt>
                <c:pt idx="271">
                  <c:v>3.6751</c:v>
                </c:pt>
                <c:pt idx="272">
                  <c:v>3.7345000000000002</c:v>
                </c:pt>
                <c:pt idx="273">
                  <c:v>3.6211000000000002</c:v>
                </c:pt>
                <c:pt idx="274">
                  <c:v>3.6297000000000001</c:v>
                </c:pt>
                <c:pt idx="275">
                  <c:v>3.6295999999999999</c:v>
                </c:pt>
                <c:pt idx="276">
                  <c:v>3.4331999999999998</c:v>
                </c:pt>
                <c:pt idx="277">
                  <c:v>3.5979999999999999</c:v>
                </c:pt>
                <c:pt idx="278">
                  <c:v>3.7018</c:v>
                </c:pt>
                <c:pt idx="279">
                  <c:v>3.5493999999999999</c:v>
                </c:pt>
                <c:pt idx="280">
                  <c:v>3.5806</c:v>
                </c:pt>
                <c:pt idx="281">
                  <c:v>3.6768999999999998</c:v>
                </c:pt>
                <c:pt idx="282">
                  <c:v>3.6656</c:v>
                </c:pt>
                <c:pt idx="283">
                  <c:v>3.5930999999999997</c:v>
                </c:pt>
                <c:pt idx="284">
                  <c:v>3.5926</c:v>
                </c:pt>
                <c:pt idx="285">
                  <c:v>3.6444000000000001</c:v>
                </c:pt>
                <c:pt idx="286">
                  <c:v>3.5701000000000001</c:v>
                </c:pt>
                <c:pt idx="287">
                  <c:v>3.5884999999999998</c:v>
                </c:pt>
                <c:pt idx="288">
                  <c:v>3.7568999999999999</c:v>
                </c:pt>
                <c:pt idx="289">
                  <c:v>3.6428000000000003</c:v>
                </c:pt>
                <c:pt idx="290">
                  <c:v>3.6143999999999998</c:v>
                </c:pt>
                <c:pt idx="291">
                  <c:v>3.6579000000000002</c:v>
                </c:pt>
                <c:pt idx="292">
                  <c:v>3.7282000000000002</c:v>
                </c:pt>
                <c:pt idx="293">
                  <c:v>3.8163</c:v>
                </c:pt>
                <c:pt idx="294">
                  <c:v>3.7686000000000002</c:v>
                </c:pt>
                <c:pt idx="295">
                  <c:v>3.7686000000000002</c:v>
                </c:pt>
                <c:pt idx="296">
                  <c:v>3.8959000000000001</c:v>
                </c:pt>
                <c:pt idx="297">
                  <c:v>3.8902000000000001</c:v>
                </c:pt>
                <c:pt idx="298">
                  <c:v>3.7706</c:v>
                </c:pt>
                <c:pt idx="299">
                  <c:v>3.8016000000000001</c:v>
                </c:pt>
                <c:pt idx="300">
                  <c:v>3.8963999999999999</c:v>
                </c:pt>
                <c:pt idx="301">
                  <c:v>3.8595999999999999</c:v>
                </c:pt>
                <c:pt idx="302">
                  <c:v>3.8481000000000001</c:v>
                </c:pt>
                <c:pt idx="303">
                  <c:v>3.6696999999999997</c:v>
                </c:pt>
                <c:pt idx="304">
                  <c:v>3.5091999999999999</c:v>
                </c:pt>
                <c:pt idx="305">
                  <c:v>3.5468000000000002</c:v>
                </c:pt>
                <c:pt idx="306">
                  <c:v>3.6242000000000001</c:v>
                </c:pt>
                <c:pt idx="307">
                  <c:v>3.6680000000000001</c:v>
                </c:pt>
                <c:pt idx="308">
                  <c:v>3.5826000000000002</c:v>
                </c:pt>
                <c:pt idx="309">
                  <c:v>3.5316999999999998</c:v>
                </c:pt>
                <c:pt idx="310">
                  <c:v>3.4548999999999999</c:v>
                </c:pt>
                <c:pt idx="311">
                  <c:v>3.5920999999999998</c:v>
                </c:pt>
                <c:pt idx="312">
                  <c:v>3.4603999999999999</c:v>
                </c:pt>
                <c:pt idx="313">
                  <c:v>3.5261</c:v>
                </c:pt>
                <c:pt idx="314">
                  <c:v>3.4679000000000002</c:v>
                </c:pt>
                <c:pt idx="315">
                  <c:v>3.3060999999999998</c:v>
                </c:pt>
                <c:pt idx="316">
                  <c:v>3.4828000000000001</c:v>
                </c:pt>
                <c:pt idx="317">
                  <c:v>3.3281999999999998</c:v>
                </c:pt>
                <c:pt idx="318">
                  <c:v>3.3336000000000001</c:v>
                </c:pt>
                <c:pt idx="319">
                  <c:v>3.3334999999999999</c:v>
                </c:pt>
                <c:pt idx="320">
                  <c:v>3.5563000000000002</c:v>
                </c:pt>
                <c:pt idx="321">
                  <c:v>3.5053000000000001</c:v>
                </c:pt>
                <c:pt idx="322">
                  <c:v>3.4601999999999999</c:v>
                </c:pt>
                <c:pt idx="323">
                  <c:v>3.528</c:v>
                </c:pt>
                <c:pt idx="324">
                  <c:v>3.4413999999999998</c:v>
                </c:pt>
                <c:pt idx="325">
                  <c:v>3.4096000000000002</c:v>
                </c:pt>
                <c:pt idx="326">
                  <c:v>3.5583</c:v>
                </c:pt>
                <c:pt idx="327">
                  <c:v>3.5963000000000003</c:v>
                </c:pt>
                <c:pt idx="328">
                  <c:v>3.5773000000000001</c:v>
                </c:pt>
                <c:pt idx="329">
                  <c:v>3.4657</c:v>
                </c:pt>
                <c:pt idx="330">
                  <c:v>3.5356000000000001</c:v>
                </c:pt>
                <c:pt idx="331">
                  <c:v>3.5564</c:v>
                </c:pt>
                <c:pt idx="332">
                  <c:v>3.4807000000000001</c:v>
                </c:pt>
                <c:pt idx="333">
                  <c:v>3.5394000000000001</c:v>
                </c:pt>
                <c:pt idx="334">
                  <c:v>3.4693999999999998</c:v>
                </c:pt>
                <c:pt idx="335">
                  <c:v>3.5108999999999999</c:v>
                </c:pt>
                <c:pt idx="336">
                  <c:v>3.6002999999999998</c:v>
                </c:pt>
                <c:pt idx="337">
                  <c:v>3.6886000000000001</c:v>
                </c:pt>
                <c:pt idx="338">
                  <c:v>3.7273000000000001</c:v>
                </c:pt>
                <c:pt idx="339">
                  <c:v>3.7061000000000002</c:v>
                </c:pt>
                <c:pt idx="340">
                  <c:v>3.7255000000000003</c:v>
                </c:pt>
                <c:pt idx="341">
                  <c:v>3.6907999999999999</c:v>
                </c:pt>
                <c:pt idx="342">
                  <c:v>3.7313999999999998</c:v>
                </c:pt>
                <c:pt idx="343">
                  <c:v>3.8249</c:v>
                </c:pt>
                <c:pt idx="344">
                  <c:v>3.8702999999999999</c:v>
                </c:pt>
                <c:pt idx="345">
                  <c:v>3.8252000000000002</c:v>
                </c:pt>
                <c:pt idx="346">
                  <c:v>3.8193999999999999</c:v>
                </c:pt>
                <c:pt idx="347">
                  <c:v>3.7279</c:v>
                </c:pt>
                <c:pt idx="348">
                  <c:v>3.7629999999999999</c:v>
                </c:pt>
                <c:pt idx="349">
                  <c:v>3.8551000000000002</c:v>
                </c:pt>
                <c:pt idx="350">
                  <c:v>3.867</c:v>
                </c:pt>
                <c:pt idx="351">
                  <c:v>3.9163999999999999</c:v>
                </c:pt>
                <c:pt idx="352">
                  <c:v>3.8475000000000001</c:v>
                </c:pt>
                <c:pt idx="353">
                  <c:v>3.7747999999999999</c:v>
                </c:pt>
                <c:pt idx="354">
                  <c:v>3.7692000000000001</c:v>
                </c:pt>
                <c:pt idx="355">
                  <c:v>3.7974000000000001</c:v>
                </c:pt>
                <c:pt idx="356">
                  <c:v>3.9131</c:v>
                </c:pt>
                <c:pt idx="357">
                  <c:v>3.9112</c:v>
                </c:pt>
                <c:pt idx="358">
                  <c:v>3.8144</c:v>
                </c:pt>
                <c:pt idx="359">
                  <c:v>3.8445999999999998</c:v>
                </c:pt>
                <c:pt idx="360">
                  <c:v>3.8294000000000001</c:v>
                </c:pt>
                <c:pt idx="361">
                  <c:v>3.7746</c:v>
                </c:pt>
                <c:pt idx="362">
                  <c:v>3.8067000000000002</c:v>
                </c:pt>
                <c:pt idx="363">
                  <c:v>3.9111000000000002</c:v>
                </c:pt>
                <c:pt idx="364">
                  <c:v>3.8425000000000002</c:v>
                </c:pt>
                <c:pt idx="365">
                  <c:v>3.8425000000000002</c:v>
                </c:pt>
                <c:pt idx="366">
                  <c:v>3.9188000000000001</c:v>
                </c:pt>
                <c:pt idx="367">
                  <c:v>4.0033000000000003</c:v>
                </c:pt>
                <c:pt idx="368">
                  <c:v>4.0750000000000002</c:v>
                </c:pt>
                <c:pt idx="369">
                  <c:v>4.0594999999999999</c:v>
                </c:pt>
                <c:pt idx="370">
                  <c:v>3.9571000000000001</c:v>
                </c:pt>
                <c:pt idx="371">
                  <c:v>3.8938999999999999</c:v>
                </c:pt>
                <c:pt idx="372">
                  <c:v>3.9763999999999999</c:v>
                </c:pt>
                <c:pt idx="373">
                  <c:v>4.0382999999999996</c:v>
                </c:pt>
                <c:pt idx="374">
                  <c:v>3.9092000000000002</c:v>
                </c:pt>
                <c:pt idx="375">
                  <c:v>3.9977</c:v>
                </c:pt>
                <c:pt idx="376">
                  <c:v>4.1026999999999996</c:v>
                </c:pt>
                <c:pt idx="377">
                  <c:v>4.0735000000000001</c:v>
                </c:pt>
                <c:pt idx="378">
                  <c:v>4.2107999999999999</c:v>
                </c:pt>
                <c:pt idx="379">
                  <c:v>4.2565</c:v>
                </c:pt>
                <c:pt idx="380">
                  <c:v>4.2666000000000004</c:v>
                </c:pt>
                <c:pt idx="381">
                  <c:v>4.1973000000000003</c:v>
                </c:pt>
                <c:pt idx="382">
                  <c:v>4.1363000000000003</c:v>
                </c:pt>
                <c:pt idx="383">
                  <c:v>4.2073</c:v>
                </c:pt>
                <c:pt idx="384">
                  <c:v>4.1641000000000004</c:v>
                </c:pt>
                <c:pt idx="385">
                  <c:v>4.1641000000000004</c:v>
                </c:pt>
                <c:pt idx="386">
                  <c:v>4.0818000000000003</c:v>
                </c:pt>
                <c:pt idx="387">
                  <c:v>4.0994000000000002</c:v>
                </c:pt>
                <c:pt idx="388">
                  <c:v>4.0330000000000004</c:v>
                </c:pt>
                <c:pt idx="389">
                  <c:v>3.9651999999999998</c:v>
                </c:pt>
                <c:pt idx="390">
                  <c:v>3.9689999999999999</c:v>
                </c:pt>
                <c:pt idx="391">
                  <c:v>4.0021000000000004</c:v>
                </c:pt>
                <c:pt idx="392">
                  <c:v>3.9575</c:v>
                </c:pt>
                <c:pt idx="393">
                  <c:v>3.9750000000000001</c:v>
                </c:pt>
                <c:pt idx="394">
                  <c:v>3.9750000000000001</c:v>
                </c:pt>
                <c:pt idx="395">
                  <c:v>3.8994999999999997</c:v>
                </c:pt>
                <c:pt idx="396">
                  <c:v>3.8822000000000001</c:v>
                </c:pt>
                <c:pt idx="397">
                  <c:v>3.8111999999999999</c:v>
                </c:pt>
                <c:pt idx="398">
                  <c:v>3.7959000000000001</c:v>
                </c:pt>
                <c:pt idx="399">
                  <c:v>3.9576000000000002</c:v>
                </c:pt>
                <c:pt idx="400">
                  <c:v>3.8552999999999997</c:v>
                </c:pt>
                <c:pt idx="401">
                  <c:v>3.8188</c:v>
                </c:pt>
                <c:pt idx="402">
                  <c:v>3.9344000000000001</c:v>
                </c:pt>
                <c:pt idx="403">
                  <c:v>3.9906999999999999</c:v>
                </c:pt>
                <c:pt idx="404">
                  <c:v>4.0827999999999998</c:v>
                </c:pt>
                <c:pt idx="405">
                  <c:v>4.0416999999999996</c:v>
                </c:pt>
                <c:pt idx="406">
                  <c:v>4.0987</c:v>
                </c:pt>
                <c:pt idx="407">
                  <c:v>4.1165000000000003</c:v>
                </c:pt>
                <c:pt idx="408">
                  <c:v>3.9967999999999999</c:v>
                </c:pt>
                <c:pt idx="409">
                  <c:v>4.0968999999999998</c:v>
                </c:pt>
                <c:pt idx="410">
                  <c:v>4.0007999999999999</c:v>
                </c:pt>
                <c:pt idx="411">
                  <c:v>4.0380000000000003</c:v>
                </c:pt>
                <c:pt idx="412">
                  <c:v>4.0438999999999998</c:v>
                </c:pt>
                <c:pt idx="413">
                  <c:v>3.9462000000000002</c:v>
                </c:pt>
                <c:pt idx="414">
                  <c:v>3.9306999999999999</c:v>
                </c:pt>
                <c:pt idx="415">
                  <c:v>3.9619</c:v>
                </c:pt>
                <c:pt idx="416">
                  <c:v>4.0167000000000002</c:v>
                </c:pt>
                <c:pt idx="417">
                  <c:v>4.0500999999999996</c:v>
                </c:pt>
                <c:pt idx="418">
                  <c:v>3.92</c:v>
                </c:pt>
                <c:pt idx="419">
                  <c:v>3.9276</c:v>
                </c:pt>
                <c:pt idx="420">
                  <c:v>3.9904000000000002</c:v>
                </c:pt>
                <c:pt idx="421">
                  <c:v>3.8954</c:v>
                </c:pt>
                <c:pt idx="422">
                  <c:v>3.9314</c:v>
                </c:pt>
                <c:pt idx="423">
                  <c:v>3.8860000000000001</c:v>
                </c:pt>
                <c:pt idx="424">
                  <c:v>3.8349000000000002</c:v>
                </c:pt>
                <c:pt idx="425">
                  <c:v>3.8104</c:v>
                </c:pt>
                <c:pt idx="426">
                  <c:v>3.8292000000000002</c:v>
                </c:pt>
                <c:pt idx="427">
                  <c:v>3.8008999999999999</c:v>
                </c:pt>
                <c:pt idx="428">
                  <c:v>3.8290999999999999</c:v>
                </c:pt>
                <c:pt idx="429">
                  <c:v>3.8704000000000001</c:v>
                </c:pt>
                <c:pt idx="430">
                  <c:v>3.7837000000000001</c:v>
                </c:pt>
                <c:pt idx="431">
                  <c:v>3.7743000000000002</c:v>
                </c:pt>
                <c:pt idx="432">
                  <c:v>3.7629999999999999</c:v>
                </c:pt>
                <c:pt idx="433">
                  <c:v>3.7778999999999998</c:v>
                </c:pt>
                <c:pt idx="434">
                  <c:v>3.8115999999999999</c:v>
                </c:pt>
                <c:pt idx="435">
                  <c:v>3.8115000000000001</c:v>
                </c:pt>
                <c:pt idx="436">
                  <c:v>3.7326000000000001</c:v>
                </c:pt>
                <c:pt idx="437">
                  <c:v>3.6989999999999998</c:v>
                </c:pt>
                <c:pt idx="438">
                  <c:v>3.6227</c:v>
                </c:pt>
                <c:pt idx="439">
                  <c:v>3.6985999999999999</c:v>
                </c:pt>
                <c:pt idx="440">
                  <c:v>3.6743000000000001</c:v>
                </c:pt>
                <c:pt idx="441">
                  <c:v>3.5667999999999997</c:v>
                </c:pt>
                <c:pt idx="442">
                  <c:v>3.6295000000000002</c:v>
                </c:pt>
                <c:pt idx="443">
                  <c:v>3.6425000000000001</c:v>
                </c:pt>
                <c:pt idx="444">
                  <c:v>3.7187000000000001</c:v>
                </c:pt>
                <c:pt idx="445">
                  <c:v>3.3868</c:v>
                </c:pt>
                <c:pt idx="446">
                  <c:v>3.4356999999999998</c:v>
                </c:pt>
                <c:pt idx="447">
                  <c:v>3.4137</c:v>
                </c:pt>
                <c:pt idx="448">
                  <c:v>3.5436999999999999</c:v>
                </c:pt>
                <c:pt idx="449">
                  <c:v>3.8105000000000002</c:v>
                </c:pt>
                <c:pt idx="450">
                  <c:v>3.8350999999999997</c:v>
                </c:pt>
                <c:pt idx="451">
                  <c:v>3.7991000000000001</c:v>
                </c:pt>
                <c:pt idx="452">
                  <c:v>3.8104</c:v>
                </c:pt>
                <c:pt idx="453">
                  <c:v>3.8540000000000001</c:v>
                </c:pt>
                <c:pt idx="454">
                  <c:v>3.8519999999999999</c:v>
                </c:pt>
                <c:pt idx="455">
                  <c:v>3.5775999999999999</c:v>
                </c:pt>
                <c:pt idx="456">
                  <c:v>3.8233999999999999</c:v>
                </c:pt>
                <c:pt idx="457">
                  <c:v>3.7382</c:v>
                </c:pt>
                <c:pt idx="458">
                  <c:v>3.6276000000000002</c:v>
                </c:pt>
                <c:pt idx="459">
                  <c:v>3.6031</c:v>
                </c:pt>
                <c:pt idx="460">
                  <c:v>3.4531999999999998</c:v>
                </c:pt>
                <c:pt idx="461">
                  <c:v>3.5028000000000001</c:v>
                </c:pt>
                <c:pt idx="462">
                  <c:v>3.6400999999999999</c:v>
                </c:pt>
                <c:pt idx="463">
                  <c:v>3.7850000000000001</c:v>
                </c:pt>
                <c:pt idx="464">
                  <c:v>3.8704999999999998</c:v>
                </c:pt>
                <c:pt idx="465">
                  <c:v>3.9779999999999998</c:v>
                </c:pt>
                <c:pt idx="466">
                  <c:v>4.0772000000000004</c:v>
                </c:pt>
                <c:pt idx="467">
                  <c:v>3.9453</c:v>
                </c:pt>
                <c:pt idx="468">
                  <c:v>3.9569000000000001</c:v>
                </c:pt>
                <c:pt idx="469">
                  <c:v>3.9298999999999999</c:v>
                </c:pt>
                <c:pt idx="470">
                  <c:v>3.8416000000000001</c:v>
                </c:pt>
                <c:pt idx="471">
                  <c:v>3.7387999999999999</c:v>
                </c:pt>
                <c:pt idx="472">
                  <c:v>3.5939999999999999</c:v>
                </c:pt>
                <c:pt idx="473">
                  <c:v>3.6745000000000001</c:v>
                </c:pt>
                <c:pt idx="474">
                  <c:v>3.6856</c:v>
                </c:pt>
                <c:pt idx="475">
                  <c:v>3.6874000000000002</c:v>
                </c:pt>
                <c:pt idx="476">
                  <c:v>3.8336000000000001</c:v>
                </c:pt>
                <c:pt idx="477">
                  <c:v>3.8546</c:v>
                </c:pt>
                <c:pt idx="478">
                  <c:v>3.9645000000000001</c:v>
                </c:pt>
                <c:pt idx="479">
                  <c:v>3.9529999999999998</c:v>
                </c:pt>
                <c:pt idx="480">
                  <c:v>3.9140999999999999</c:v>
                </c:pt>
                <c:pt idx="481">
                  <c:v>3.7246999999999999</c:v>
                </c:pt>
                <c:pt idx="482">
                  <c:v>3.7019000000000002</c:v>
                </c:pt>
                <c:pt idx="483">
                  <c:v>3.6886000000000001</c:v>
                </c:pt>
                <c:pt idx="484">
                  <c:v>3.7928999999999999</c:v>
                </c:pt>
                <c:pt idx="485">
                  <c:v>3.7431999999999999</c:v>
                </c:pt>
                <c:pt idx="486">
                  <c:v>3.7431999999999999</c:v>
                </c:pt>
                <c:pt idx="487">
                  <c:v>3.6465999999999998</c:v>
                </c:pt>
                <c:pt idx="488">
                  <c:v>3.8525</c:v>
                </c:pt>
                <c:pt idx="489">
                  <c:v>3.7349000000000001</c:v>
                </c:pt>
                <c:pt idx="490">
                  <c:v>3.6484000000000001</c:v>
                </c:pt>
                <c:pt idx="491">
                  <c:v>3.5293000000000001</c:v>
                </c:pt>
                <c:pt idx="492">
                  <c:v>3.3205</c:v>
                </c:pt>
                <c:pt idx="493">
                  <c:v>3.0131000000000001</c:v>
                </c:pt>
                <c:pt idx="494">
                  <c:v>3.1974</c:v>
                </c:pt>
                <c:pt idx="495">
                  <c:v>3.3235999999999999</c:v>
                </c:pt>
                <c:pt idx="496">
                  <c:v>3.1078000000000001</c:v>
                </c:pt>
                <c:pt idx="497">
                  <c:v>2.9784000000000002</c:v>
                </c:pt>
                <c:pt idx="498">
                  <c:v>2.9778000000000002</c:v>
                </c:pt>
                <c:pt idx="499">
                  <c:v>2.92</c:v>
                </c:pt>
                <c:pt idx="500">
                  <c:v>2.7309000000000001</c:v>
                </c:pt>
                <c:pt idx="501">
                  <c:v>2.6724000000000001</c:v>
                </c:pt>
                <c:pt idx="502">
                  <c:v>2.6585000000000001</c:v>
                </c:pt>
                <c:pt idx="503">
                  <c:v>2.5512999999999999</c:v>
                </c:pt>
                <c:pt idx="504">
                  <c:v>2.7037</c:v>
                </c:pt>
                <c:pt idx="505">
                  <c:v>2.7378</c:v>
                </c:pt>
                <c:pt idx="506">
                  <c:v>2.6398999999999999</c:v>
                </c:pt>
                <c:pt idx="507">
                  <c:v>2.6823999999999999</c:v>
                </c:pt>
                <c:pt idx="508">
                  <c:v>2.6019000000000001</c:v>
                </c:pt>
                <c:pt idx="509">
                  <c:v>2.5705</c:v>
                </c:pt>
                <c:pt idx="510">
                  <c:v>2.5127000000000002</c:v>
                </c:pt>
                <c:pt idx="511">
                  <c:v>2.2557999999999998</c:v>
                </c:pt>
                <c:pt idx="512">
                  <c:v>2.1915</c:v>
                </c:pt>
                <c:pt idx="513">
                  <c:v>2.0788000000000002</c:v>
                </c:pt>
                <c:pt idx="514">
                  <c:v>2.1231</c:v>
                </c:pt>
                <c:pt idx="515">
                  <c:v>2.17</c:v>
                </c:pt>
                <c:pt idx="516">
                  <c:v>2.1728999999999998</c:v>
                </c:pt>
                <c:pt idx="517">
                  <c:v>2.1819999999999999</c:v>
                </c:pt>
                <c:pt idx="518">
                  <c:v>2.1808999999999998</c:v>
                </c:pt>
                <c:pt idx="519">
                  <c:v>2.1318000000000001</c:v>
                </c:pt>
                <c:pt idx="520">
                  <c:v>2.0989</c:v>
                </c:pt>
                <c:pt idx="521">
                  <c:v>2.0529999999999999</c:v>
                </c:pt>
                <c:pt idx="522">
                  <c:v>2.2122999999999999</c:v>
                </c:pt>
                <c:pt idx="523">
                  <c:v>2.2122999999999999</c:v>
                </c:pt>
                <c:pt idx="524">
                  <c:v>2.3688000000000002</c:v>
                </c:pt>
                <c:pt idx="525">
                  <c:v>2.4811999999999999</c:v>
                </c:pt>
                <c:pt idx="526">
                  <c:v>2.4454000000000002</c:v>
                </c:pt>
                <c:pt idx="527">
                  <c:v>2.4942000000000002</c:v>
                </c:pt>
                <c:pt idx="528">
                  <c:v>2.4398</c:v>
                </c:pt>
                <c:pt idx="529">
                  <c:v>2.39</c:v>
                </c:pt>
                <c:pt idx="530">
                  <c:v>2.3044000000000002</c:v>
                </c:pt>
                <c:pt idx="531">
                  <c:v>2.2923999999999998</c:v>
                </c:pt>
                <c:pt idx="532">
                  <c:v>2.1993</c:v>
                </c:pt>
                <c:pt idx="533">
                  <c:v>2.2054999999999998</c:v>
                </c:pt>
                <c:pt idx="534">
                  <c:v>2.3188</c:v>
                </c:pt>
                <c:pt idx="535">
                  <c:v>2.3184</c:v>
                </c:pt>
                <c:pt idx="536">
                  <c:v>2.3771</c:v>
                </c:pt>
                <c:pt idx="537">
                  <c:v>2.536</c:v>
                </c:pt>
                <c:pt idx="538">
                  <c:v>2.5922000000000001</c:v>
                </c:pt>
                <c:pt idx="539">
                  <c:v>2.6172</c:v>
                </c:pt>
                <c:pt idx="540">
                  <c:v>2.6410999999999998</c:v>
                </c:pt>
                <c:pt idx="541">
                  <c:v>2.5274000000000001</c:v>
                </c:pt>
                <c:pt idx="542">
                  <c:v>2.6665000000000001</c:v>
                </c:pt>
                <c:pt idx="543">
                  <c:v>2.8586</c:v>
                </c:pt>
                <c:pt idx="544">
                  <c:v>2.8403</c:v>
                </c:pt>
                <c:pt idx="545">
                  <c:v>2.7225999999999999</c:v>
                </c:pt>
                <c:pt idx="546">
                  <c:v>2.8839999999999999</c:v>
                </c:pt>
                <c:pt idx="547">
                  <c:v>2.9352999999999998</c:v>
                </c:pt>
                <c:pt idx="548">
                  <c:v>2.9119999999999999</c:v>
                </c:pt>
                <c:pt idx="549">
                  <c:v>2.9916999999999998</c:v>
                </c:pt>
                <c:pt idx="550">
                  <c:v>2.9843999999999999</c:v>
                </c:pt>
                <c:pt idx="551">
                  <c:v>2.8136000000000001</c:v>
                </c:pt>
                <c:pt idx="552">
                  <c:v>2.7537000000000003</c:v>
                </c:pt>
                <c:pt idx="553">
                  <c:v>2.7824</c:v>
                </c:pt>
                <c:pt idx="554">
                  <c:v>2.8894000000000002</c:v>
                </c:pt>
                <c:pt idx="555">
                  <c:v>2.8895</c:v>
                </c:pt>
                <c:pt idx="556">
                  <c:v>2.6480000000000001</c:v>
                </c:pt>
                <c:pt idx="557">
                  <c:v>2.7553999999999998</c:v>
                </c:pt>
                <c:pt idx="558">
                  <c:v>2.8531</c:v>
                </c:pt>
                <c:pt idx="559">
                  <c:v>2.7879</c:v>
                </c:pt>
                <c:pt idx="560">
                  <c:v>2.7536</c:v>
                </c:pt>
                <c:pt idx="561">
                  <c:v>2.7951000000000001</c:v>
                </c:pt>
                <c:pt idx="562">
                  <c:v>2.9262999999999999</c:v>
                </c:pt>
                <c:pt idx="563">
                  <c:v>2.9908000000000001</c:v>
                </c:pt>
                <c:pt idx="564">
                  <c:v>3.0131000000000001</c:v>
                </c:pt>
                <c:pt idx="565">
                  <c:v>2.8624000000000001</c:v>
                </c:pt>
                <c:pt idx="566">
                  <c:v>2.8771</c:v>
                </c:pt>
                <c:pt idx="567">
                  <c:v>2.9744999999999999</c:v>
                </c:pt>
                <c:pt idx="568">
                  <c:v>2.8115000000000001</c:v>
                </c:pt>
                <c:pt idx="569">
                  <c:v>2.8717000000000001</c:v>
                </c:pt>
                <c:pt idx="570">
                  <c:v>2.8589000000000002</c:v>
                </c:pt>
                <c:pt idx="571">
                  <c:v>3.0044</c:v>
                </c:pt>
                <c:pt idx="572">
                  <c:v>2.9047999999999998</c:v>
                </c:pt>
                <c:pt idx="573">
                  <c:v>2.8534999999999999</c:v>
                </c:pt>
                <c:pt idx="574">
                  <c:v>2.8902000000000001</c:v>
                </c:pt>
                <c:pt idx="575">
                  <c:v>2.9529000000000001</c:v>
                </c:pt>
                <c:pt idx="576">
                  <c:v>3.0066000000000002</c:v>
                </c:pt>
                <c:pt idx="577">
                  <c:v>2.5329999999999999</c:v>
                </c:pt>
                <c:pt idx="578">
                  <c:v>2.6023000000000001</c:v>
                </c:pt>
                <c:pt idx="579">
                  <c:v>2.6343999999999999</c:v>
                </c:pt>
                <c:pt idx="580">
                  <c:v>2.6522999999999999</c:v>
                </c:pt>
                <c:pt idx="581">
                  <c:v>2.7010000000000001</c:v>
                </c:pt>
                <c:pt idx="582">
                  <c:v>2.7843999999999998</c:v>
                </c:pt>
                <c:pt idx="583">
                  <c:v>2.7389000000000001</c:v>
                </c:pt>
                <c:pt idx="584">
                  <c:v>2.7570999999999999</c:v>
                </c:pt>
                <c:pt idx="585">
                  <c:v>2.7117</c:v>
                </c:pt>
                <c:pt idx="586">
                  <c:v>2.6629</c:v>
                </c:pt>
                <c:pt idx="587">
                  <c:v>2.6539000000000001</c:v>
                </c:pt>
                <c:pt idx="588">
                  <c:v>2.7662</c:v>
                </c:pt>
                <c:pt idx="589">
                  <c:v>2.8853</c:v>
                </c:pt>
                <c:pt idx="590">
                  <c:v>2.9222999999999999</c:v>
                </c:pt>
                <c:pt idx="591">
                  <c:v>2.8965000000000001</c:v>
                </c:pt>
                <c:pt idx="592">
                  <c:v>2.8559000000000001</c:v>
                </c:pt>
                <c:pt idx="593">
                  <c:v>2.9207000000000001</c:v>
                </c:pt>
                <c:pt idx="594">
                  <c:v>2.9226000000000001</c:v>
                </c:pt>
                <c:pt idx="595">
                  <c:v>2.8578999999999999</c:v>
                </c:pt>
                <c:pt idx="596">
                  <c:v>2.7845</c:v>
                </c:pt>
                <c:pt idx="597">
                  <c:v>2.7644000000000002</c:v>
                </c:pt>
                <c:pt idx="598">
                  <c:v>2.8303000000000003</c:v>
                </c:pt>
                <c:pt idx="599">
                  <c:v>2.9451000000000001</c:v>
                </c:pt>
                <c:pt idx="600">
                  <c:v>2.8359000000000001</c:v>
                </c:pt>
                <c:pt idx="601">
                  <c:v>2.8969</c:v>
                </c:pt>
                <c:pt idx="602">
                  <c:v>2.9397000000000002</c:v>
                </c:pt>
                <c:pt idx="603">
                  <c:v>2.9192999999999998</c:v>
                </c:pt>
                <c:pt idx="604">
                  <c:v>2.9903</c:v>
                </c:pt>
                <c:pt idx="605">
                  <c:v>2.9083000000000001</c:v>
                </c:pt>
                <c:pt idx="606">
                  <c:v>3.0072999999999999</c:v>
                </c:pt>
                <c:pt idx="607">
                  <c:v>3.1073</c:v>
                </c:pt>
                <c:pt idx="608">
                  <c:v>3.1187</c:v>
                </c:pt>
                <c:pt idx="609">
                  <c:v>3.1532999999999998</c:v>
                </c:pt>
                <c:pt idx="610">
                  <c:v>3.1514000000000002</c:v>
                </c:pt>
                <c:pt idx="611">
                  <c:v>3.1592000000000002</c:v>
                </c:pt>
                <c:pt idx="612">
                  <c:v>3.1612</c:v>
                </c:pt>
                <c:pt idx="613">
                  <c:v>3.3340999999999998</c:v>
                </c:pt>
                <c:pt idx="614">
                  <c:v>3.2856000000000001</c:v>
                </c:pt>
                <c:pt idx="615">
                  <c:v>3.1654</c:v>
                </c:pt>
                <c:pt idx="616">
                  <c:v>3.1726999999999999</c:v>
                </c:pt>
                <c:pt idx="617">
                  <c:v>3.1194999999999999</c:v>
                </c:pt>
                <c:pt idx="618">
                  <c:v>3.0884</c:v>
                </c:pt>
                <c:pt idx="619">
                  <c:v>3.1341000000000001</c:v>
                </c:pt>
                <c:pt idx="620">
                  <c:v>3.23</c:v>
                </c:pt>
                <c:pt idx="621">
                  <c:v>3.2429999999999999</c:v>
                </c:pt>
                <c:pt idx="622">
                  <c:v>3.1911999999999998</c:v>
                </c:pt>
                <c:pt idx="623">
                  <c:v>3.3643999999999998</c:v>
                </c:pt>
                <c:pt idx="624">
                  <c:v>3.4495</c:v>
                </c:pt>
                <c:pt idx="625">
                  <c:v>3.4496000000000002</c:v>
                </c:pt>
                <c:pt idx="626">
                  <c:v>3.5467</c:v>
                </c:pt>
                <c:pt idx="627">
                  <c:v>3.7381000000000002</c:v>
                </c:pt>
                <c:pt idx="628">
                  <c:v>3.6122000000000001</c:v>
                </c:pt>
                <c:pt idx="629">
                  <c:v>3.4594</c:v>
                </c:pt>
                <c:pt idx="630">
                  <c:v>3.6726000000000001</c:v>
                </c:pt>
                <c:pt idx="631">
                  <c:v>3.6127000000000002</c:v>
                </c:pt>
                <c:pt idx="632">
                  <c:v>3.5398000000000001</c:v>
                </c:pt>
                <c:pt idx="633">
                  <c:v>3.7099000000000002</c:v>
                </c:pt>
                <c:pt idx="634">
                  <c:v>3.8279000000000001</c:v>
                </c:pt>
                <c:pt idx="635">
                  <c:v>3.8736000000000002</c:v>
                </c:pt>
                <c:pt idx="636">
                  <c:v>3.8559000000000001</c:v>
                </c:pt>
                <c:pt idx="637">
                  <c:v>3.9455</c:v>
                </c:pt>
                <c:pt idx="638">
                  <c:v>3.8542999999999998</c:v>
                </c:pt>
                <c:pt idx="639">
                  <c:v>3.7915999999999999</c:v>
                </c:pt>
                <c:pt idx="640">
                  <c:v>3.7113</c:v>
                </c:pt>
                <c:pt idx="641">
                  <c:v>3.6588000000000003</c:v>
                </c:pt>
                <c:pt idx="642">
                  <c:v>3.6882000000000001</c:v>
                </c:pt>
                <c:pt idx="643">
                  <c:v>3.8277000000000001</c:v>
                </c:pt>
                <c:pt idx="644">
                  <c:v>3.7808000000000002</c:v>
                </c:pt>
                <c:pt idx="645">
                  <c:v>3.681</c:v>
                </c:pt>
                <c:pt idx="646">
                  <c:v>3.6208</c:v>
                </c:pt>
                <c:pt idx="647">
                  <c:v>3.6851000000000003</c:v>
                </c:pt>
                <c:pt idx="648">
                  <c:v>3.5398000000000001</c:v>
                </c:pt>
                <c:pt idx="649">
                  <c:v>3.5362999999999998</c:v>
                </c:pt>
                <c:pt idx="650">
                  <c:v>3.4767999999999999</c:v>
                </c:pt>
                <c:pt idx="651">
                  <c:v>3.5326</c:v>
                </c:pt>
                <c:pt idx="652">
                  <c:v>3.5365000000000002</c:v>
                </c:pt>
                <c:pt idx="653">
                  <c:v>3.4946000000000002</c:v>
                </c:pt>
                <c:pt idx="654">
                  <c:v>3.4984999999999999</c:v>
                </c:pt>
                <c:pt idx="655">
                  <c:v>3.5063</c:v>
                </c:pt>
                <c:pt idx="656">
                  <c:v>3.4544000000000001</c:v>
                </c:pt>
                <c:pt idx="657">
                  <c:v>3.3081</c:v>
                </c:pt>
                <c:pt idx="658">
                  <c:v>3.403</c:v>
                </c:pt>
                <c:pt idx="659">
                  <c:v>3.3026</c:v>
                </c:pt>
                <c:pt idx="660">
                  <c:v>3.35</c:v>
                </c:pt>
                <c:pt idx="661">
                  <c:v>3.4702999999999999</c:v>
                </c:pt>
                <c:pt idx="662">
                  <c:v>3.6038000000000001</c:v>
                </c:pt>
                <c:pt idx="663">
                  <c:v>3.5689000000000002</c:v>
                </c:pt>
                <c:pt idx="664">
                  <c:v>3.6433</c:v>
                </c:pt>
                <c:pt idx="665">
                  <c:v>3.6063000000000001</c:v>
                </c:pt>
                <c:pt idx="666">
                  <c:v>3.4824000000000002</c:v>
                </c:pt>
                <c:pt idx="667">
                  <c:v>3.5442999999999998</c:v>
                </c:pt>
                <c:pt idx="668">
                  <c:v>3.6555</c:v>
                </c:pt>
                <c:pt idx="669">
                  <c:v>3.6577999999999999</c:v>
                </c:pt>
                <c:pt idx="670">
                  <c:v>3.7189000000000001</c:v>
                </c:pt>
                <c:pt idx="671">
                  <c:v>3.6856</c:v>
                </c:pt>
                <c:pt idx="672">
                  <c:v>3.6581999999999999</c:v>
                </c:pt>
                <c:pt idx="673">
                  <c:v>3.6074000000000002</c:v>
                </c:pt>
                <c:pt idx="674">
                  <c:v>3.4796</c:v>
                </c:pt>
                <c:pt idx="675">
                  <c:v>3.6333000000000002</c:v>
                </c:pt>
                <c:pt idx="676">
                  <c:v>3.6844999999999999</c:v>
                </c:pt>
                <c:pt idx="677">
                  <c:v>3.7458999999999998</c:v>
                </c:pt>
                <c:pt idx="678">
                  <c:v>3.7500999999999998</c:v>
                </c:pt>
                <c:pt idx="679">
                  <c:v>3.8502000000000001</c:v>
                </c:pt>
                <c:pt idx="680">
                  <c:v>3.7765</c:v>
                </c:pt>
                <c:pt idx="681">
                  <c:v>3.6677</c:v>
                </c:pt>
                <c:pt idx="682">
                  <c:v>3.7172000000000001</c:v>
                </c:pt>
                <c:pt idx="683">
                  <c:v>3.5949999999999998</c:v>
                </c:pt>
                <c:pt idx="684">
                  <c:v>3.5688</c:v>
                </c:pt>
                <c:pt idx="685">
                  <c:v>3.4683999999999999</c:v>
                </c:pt>
                <c:pt idx="686">
                  <c:v>3.5091999999999999</c:v>
                </c:pt>
                <c:pt idx="687">
                  <c:v>3.4516999999999998</c:v>
                </c:pt>
                <c:pt idx="688">
                  <c:v>3.4313000000000002</c:v>
                </c:pt>
                <c:pt idx="689">
                  <c:v>3.5648999999999997</c:v>
                </c:pt>
                <c:pt idx="690">
                  <c:v>3.4754999999999998</c:v>
                </c:pt>
                <c:pt idx="691">
                  <c:v>3.4348000000000001</c:v>
                </c:pt>
                <c:pt idx="692">
                  <c:v>3.4329000000000001</c:v>
                </c:pt>
                <c:pt idx="693">
                  <c:v>3.4531000000000001</c:v>
                </c:pt>
                <c:pt idx="694">
                  <c:v>3.4455999999999998</c:v>
                </c:pt>
                <c:pt idx="695">
                  <c:v>3.3975</c:v>
                </c:pt>
                <c:pt idx="696">
                  <c:v>3.3624999999999998</c:v>
                </c:pt>
                <c:pt idx="697">
                  <c:v>3.3056000000000001</c:v>
                </c:pt>
                <c:pt idx="698">
                  <c:v>3.3439999999999999</c:v>
                </c:pt>
                <c:pt idx="699">
                  <c:v>3.4378000000000002</c:v>
                </c:pt>
                <c:pt idx="700">
                  <c:v>3.4415</c:v>
                </c:pt>
                <c:pt idx="701">
                  <c:v>3.4823</c:v>
                </c:pt>
                <c:pt idx="702">
                  <c:v>3.4710999999999999</c:v>
                </c:pt>
                <c:pt idx="703">
                  <c:v>3.3472</c:v>
                </c:pt>
                <c:pt idx="704">
                  <c:v>3.347</c:v>
                </c:pt>
                <c:pt idx="705">
                  <c:v>3.4207999999999998</c:v>
                </c:pt>
                <c:pt idx="706">
                  <c:v>3.4540999999999999</c:v>
                </c:pt>
                <c:pt idx="707">
                  <c:v>3.4689999999999999</c:v>
                </c:pt>
                <c:pt idx="708">
                  <c:v>3.3835999999999999</c:v>
                </c:pt>
                <c:pt idx="709">
                  <c:v>3.4632000000000001</c:v>
                </c:pt>
                <c:pt idx="710">
                  <c:v>3.4798999999999998</c:v>
                </c:pt>
                <c:pt idx="711">
                  <c:v>3.4445000000000001</c:v>
                </c:pt>
                <c:pt idx="712">
                  <c:v>3.4184000000000001</c:v>
                </c:pt>
                <c:pt idx="713">
                  <c:v>3.3813</c:v>
                </c:pt>
                <c:pt idx="714">
                  <c:v>3.3184</c:v>
                </c:pt>
                <c:pt idx="715">
                  <c:v>3.2797000000000001</c:v>
                </c:pt>
                <c:pt idx="716">
                  <c:v>3.2906</c:v>
                </c:pt>
                <c:pt idx="717">
                  <c:v>3.3052999999999999</c:v>
                </c:pt>
                <c:pt idx="718">
                  <c:v>3.1789999999999998</c:v>
                </c:pt>
                <c:pt idx="719">
                  <c:v>3.2187999999999999</c:v>
                </c:pt>
                <c:pt idx="720">
                  <c:v>3.2204999999999999</c:v>
                </c:pt>
                <c:pt idx="721">
                  <c:v>3.2551999999999999</c:v>
                </c:pt>
                <c:pt idx="722">
                  <c:v>3.1819999999999999</c:v>
                </c:pt>
                <c:pt idx="723">
                  <c:v>3.2477</c:v>
                </c:pt>
                <c:pt idx="724">
                  <c:v>3.3801999999999999</c:v>
                </c:pt>
                <c:pt idx="725">
                  <c:v>3.3782999999999999</c:v>
                </c:pt>
                <c:pt idx="726">
                  <c:v>3.3468</c:v>
                </c:pt>
                <c:pt idx="727">
                  <c:v>3.4136000000000002</c:v>
                </c:pt>
                <c:pt idx="728">
                  <c:v>3.4565000000000001</c:v>
                </c:pt>
                <c:pt idx="729">
                  <c:v>3.4115000000000002</c:v>
                </c:pt>
                <c:pt idx="730">
                  <c:v>3.3891</c:v>
                </c:pt>
                <c:pt idx="731">
                  <c:v>3.3407</c:v>
                </c:pt>
                <c:pt idx="732">
                  <c:v>3.3853</c:v>
                </c:pt>
                <c:pt idx="733">
                  <c:v>3.4131999999999998</c:v>
                </c:pt>
                <c:pt idx="734">
                  <c:v>3.49</c:v>
                </c:pt>
                <c:pt idx="735">
                  <c:v>3.5541999999999998</c:v>
                </c:pt>
                <c:pt idx="736">
                  <c:v>3.4447999999999999</c:v>
                </c:pt>
                <c:pt idx="737">
                  <c:v>3.4148000000000001</c:v>
                </c:pt>
                <c:pt idx="738">
                  <c:v>3.4973999999999998</c:v>
                </c:pt>
                <c:pt idx="739">
                  <c:v>3.3828</c:v>
                </c:pt>
                <c:pt idx="740">
                  <c:v>3.4144999999999999</c:v>
                </c:pt>
                <c:pt idx="741">
                  <c:v>3.4651999999999998</c:v>
                </c:pt>
                <c:pt idx="742">
                  <c:v>3.5236999999999998</c:v>
                </c:pt>
                <c:pt idx="743">
                  <c:v>3.5236000000000001</c:v>
                </c:pt>
                <c:pt idx="744">
                  <c:v>3.4971000000000001</c:v>
                </c:pt>
                <c:pt idx="745">
                  <c:v>3.4857</c:v>
                </c:pt>
                <c:pt idx="746">
                  <c:v>3.4723999999999999</c:v>
                </c:pt>
                <c:pt idx="747">
                  <c:v>3.4830999999999999</c:v>
                </c:pt>
                <c:pt idx="748">
                  <c:v>3.4438</c:v>
                </c:pt>
                <c:pt idx="749">
                  <c:v>3.4177</c:v>
                </c:pt>
                <c:pt idx="750">
                  <c:v>3.3342999999999998</c:v>
                </c:pt>
                <c:pt idx="751">
                  <c:v>3.3231999999999999</c:v>
                </c:pt>
                <c:pt idx="752">
                  <c:v>3.3637999999999999</c:v>
                </c:pt>
                <c:pt idx="753">
                  <c:v>3.3361000000000001</c:v>
                </c:pt>
                <c:pt idx="754">
                  <c:v>3.3656000000000001</c:v>
                </c:pt>
                <c:pt idx="755">
                  <c:v>3.3489</c:v>
                </c:pt>
                <c:pt idx="756">
                  <c:v>3.3027000000000002</c:v>
                </c:pt>
                <c:pt idx="757">
                  <c:v>3.2694999999999999</c:v>
                </c:pt>
                <c:pt idx="758">
                  <c:v>3.2694000000000001</c:v>
                </c:pt>
                <c:pt idx="759">
                  <c:v>3.2050999999999998</c:v>
                </c:pt>
                <c:pt idx="760">
                  <c:v>3.1978</c:v>
                </c:pt>
                <c:pt idx="761">
                  <c:v>3.2822</c:v>
                </c:pt>
                <c:pt idx="762">
                  <c:v>3.3098999999999998</c:v>
                </c:pt>
                <c:pt idx="763">
                  <c:v>3.3841999999999999</c:v>
                </c:pt>
                <c:pt idx="764">
                  <c:v>3.4722</c:v>
                </c:pt>
                <c:pt idx="765">
                  <c:v>3.4289999999999998</c:v>
                </c:pt>
                <c:pt idx="766">
                  <c:v>3.3803999999999998</c:v>
                </c:pt>
                <c:pt idx="767">
                  <c:v>3.4327999999999999</c:v>
                </c:pt>
                <c:pt idx="768">
                  <c:v>3.4967000000000001</c:v>
                </c:pt>
                <c:pt idx="769">
                  <c:v>3.5497999999999998</c:v>
                </c:pt>
                <c:pt idx="770">
                  <c:v>3.548</c:v>
                </c:pt>
                <c:pt idx="771">
                  <c:v>3.5861000000000001</c:v>
                </c:pt>
                <c:pt idx="772">
                  <c:v>3.5975000000000001</c:v>
                </c:pt>
                <c:pt idx="773">
                  <c:v>3.4779999999999998</c:v>
                </c:pt>
                <c:pt idx="774">
                  <c:v>3.5367999999999999</c:v>
                </c:pt>
                <c:pt idx="775">
                  <c:v>3.6745000000000001</c:v>
                </c:pt>
                <c:pt idx="776">
                  <c:v>3.7538</c:v>
                </c:pt>
                <c:pt idx="777">
                  <c:v>3.7481</c:v>
                </c:pt>
                <c:pt idx="778">
                  <c:v>3.8029000000000002</c:v>
                </c:pt>
                <c:pt idx="779">
                  <c:v>3.8029999999999999</c:v>
                </c:pt>
                <c:pt idx="780">
                  <c:v>3.8401999999999998</c:v>
                </c:pt>
                <c:pt idx="781">
                  <c:v>3.7972000000000001</c:v>
                </c:pt>
                <c:pt idx="782">
                  <c:v>3.7856000000000001</c:v>
                </c:pt>
                <c:pt idx="783">
                  <c:v>3.8368000000000002</c:v>
                </c:pt>
                <c:pt idx="784">
                  <c:v>3.835</c:v>
                </c:pt>
                <c:pt idx="785">
                  <c:v>3.8155000000000001</c:v>
                </c:pt>
                <c:pt idx="786">
                  <c:v>3.7608000000000001</c:v>
                </c:pt>
                <c:pt idx="787">
                  <c:v>3.8214999999999999</c:v>
                </c:pt>
                <c:pt idx="788">
                  <c:v>3.8235000000000001</c:v>
                </c:pt>
                <c:pt idx="789">
                  <c:v>3.8296999999999999</c:v>
                </c:pt>
                <c:pt idx="790">
                  <c:v>3.8180000000000001</c:v>
                </c:pt>
                <c:pt idx="791">
                  <c:v>3.7107999999999999</c:v>
                </c:pt>
                <c:pt idx="792">
                  <c:v>3.7907999999999999</c:v>
                </c:pt>
                <c:pt idx="793">
                  <c:v>3.7382</c:v>
                </c:pt>
                <c:pt idx="794">
                  <c:v>3.6743999999999999</c:v>
                </c:pt>
                <c:pt idx="795">
                  <c:v>3.6745000000000001</c:v>
                </c:pt>
                <c:pt idx="796">
                  <c:v>3.6919</c:v>
                </c:pt>
                <c:pt idx="797">
                  <c:v>3.6474000000000002</c:v>
                </c:pt>
                <c:pt idx="798">
                  <c:v>3.5857999999999999</c:v>
                </c:pt>
                <c:pt idx="799">
                  <c:v>3.6071</c:v>
                </c:pt>
                <c:pt idx="800">
                  <c:v>3.6265000000000001</c:v>
                </c:pt>
                <c:pt idx="801">
                  <c:v>3.6188000000000002</c:v>
                </c:pt>
                <c:pt idx="802">
                  <c:v>3.6478999999999999</c:v>
                </c:pt>
                <c:pt idx="803">
                  <c:v>3.6343999999999999</c:v>
                </c:pt>
                <c:pt idx="804">
                  <c:v>3.5844</c:v>
                </c:pt>
                <c:pt idx="805">
                  <c:v>3.6501000000000001</c:v>
                </c:pt>
                <c:pt idx="806">
                  <c:v>3.6404999999999998</c:v>
                </c:pt>
                <c:pt idx="807">
                  <c:v>3.7046999999999999</c:v>
                </c:pt>
                <c:pt idx="808">
                  <c:v>3.6057999999999999</c:v>
                </c:pt>
                <c:pt idx="809">
                  <c:v>3.5653999999999999</c:v>
                </c:pt>
                <c:pt idx="810">
                  <c:v>3.5596999999999999</c:v>
                </c:pt>
                <c:pt idx="811">
                  <c:v>3.6448</c:v>
                </c:pt>
                <c:pt idx="812">
                  <c:v>3.6897000000000002</c:v>
                </c:pt>
                <c:pt idx="813">
                  <c:v>3.7155</c:v>
                </c:pt>
                <c:pt idx="814">
                  <c:v>3.6928000000000001</c:v>
                </c:pt>
                <c:pt idx="815">
                  <c:v>3.6909000000000001</c:v>
                </c:pt>
                <c:pt idx="816">
                  <c:v>3.6569000000000003</c:v>
                </c:pt>
                <c:pt idx="817">
                  <c:v>3.7307000000000001</c:v>
                </c:pt>
                <c:pt idx="818">
                  <c:v>3.8012000000000001</c:v>
                </c:pt>
                <c:pt idx="819">
                  <c:v>3.7725999999999997</c:v>
                </c:pt>
                <c:pt idx="820">
                  <c:v>3.7955000000000001</c:v>
                </c:pt>
                <c:pt idx="821">
                  <c:v>3.6833999999999998</c:v>
                </c:pt>
                <c:pt idx="822">
                  <c:v>3.6909000000000001</c:v>
                </c:pt>
                <c:pt idx="823">
                  <c:v>3.6324000000000001</c:v>
                </c:pt>
                <c:pt idx="824">
                  <c:v>3.6116999999999999</c:v>
                </c:pt>
                <c:pt idx="825">
                  <c:v>3.6078999999999999</c:v>
                </c:pt>
                <c:pt idx="826">
                  <c:v>3.6040999999999999</c:v>
                </c:pt>
                <c:pt idx="827">
                  <c:v>3.6173000000000002</c:v>
                </c:pt>
                <c:pt idx="828">
                  <c:v>3.6021999999999998</c:v>
                </c:pt>
                <c:pt idx="829">
                  <c:v>3.6795999999999998</c:v>
                </c:pt>
                <c:pt idx="830">
                  <c:v>3.7157</c:v>
                </c:pt>
                <c:pt idx="831">
                  <c:v>3.7004999999999999</c:v>
                </c:pt>
                <c:pt idx="832">
                  <c:v>3.7214999999999998</c:v>
                </c:pt>
                <c:pt idx="833">
                  <c:v>3.7271999999999998</c:v>
                </c:pt>
                <c:pt idx="834">
                  <c:v>3.7006000000000001</c:v>
                </c:pt>
                <c:pt idx="835">
                  <c:v>3.6949000000000001</c:v>
                </c:pt>
                <c:pt idx="836">
                  <c:v>3.6493000000000002</c:v>
                </c:pt>
                <c:pt idx="837">
                  <c:v>3.6360999999999999</c:v>
                </c:pt>
                <c:pt idx="838">
                  <c:v>3.6758999999999999</c:v>
                </c:pt>
                <c:pt idx="839">
                  <c:v>3.6892</c:v>
                </c:pt>
                <c:pt idx="840">
                  <c:v>3.6588000000000003</c:v>
                </c:pt>
                <c:pt idx="841">
                  <c:v>3.6854</c:v>
                </c:pt>
                <c:pt idx="842">
                  <c:v>3.8524000000000003</c:v>
                </c:pt>
                <c:pt idx="843">
                  <c:v>3.8776999999999999</c:v>
                </c:pt>
                <c:pt idx="844">
                  <c:v>3.8468</c:v>
                </c:pt>
                <c:pt idx="845">
                  <c:v>3.8643000000000001</c:v>
                </c:pt>
                <c:pt idx="846">
                  <c:v>3.8566000000000003</c:v>
                </c:pt>
                <c:pt idx="847">
                  <c:v>3.8256999999999999</c:v>
                </c:pt>
                <c:pt idx="848">
                  <c:v>3.8685</c:v>
                </c:pt>
                <c:pt idx="849">
                  <c:v>3.9445999999999999</c:v>
                </c:pt>
                <c:pt idx="850">
                  <c:v>3.9859</c:v>
                </c:pt>
                <c:pt idx="851">
                  <c:v>3.9504999999999999</c:v>
                </c:pt>
                <c:pt idx="852">
                  <c:v>3.8531</c:v>
                </c:pt>
                <c:pt idx="853">
                  <c:v>3.8900999999999999</c:v>
                </c:pt>
                <c:pt idx="854">
                  <c:v>3.8824999999999998</c:v>
                </c:pt>
                <c:pt idx="855">
                  <c:v>3.8416999999999999</c:v>
                </c:pt>
                <c:pt idx="856">
                  <c:v>3.8204000000000002</c:v>
                </c:pt>
                <c:pt idx="857">
                  <c:v>3.8593000000000002</c:v>
                </c:pt>
                <c:pt idx="858">
                  <c:v>3.8321000000000001</c:v>
                </c:pt>
                <c:pt idx="859">
                  <c:v>3.7625999999999999</c:v>
                </c:pt>
                <c:pt idx="860">
                  <c:v>3.7974000000000001</c:v>
                </c:pt>
                <c:pt idx="861">
                  <c:v>3.7993000000000001</c:v>
                </c:pt>
                <c:pt idx="862">
                  <c:v>3.7355999999999998</c:v>
                </c:pt>
                <c:pt idx="863">
                  <c:v>3.7723</c:v>
                </c:pt>
                <c:pt idx="864">
                  <c:v>3.8092000000000001</c:v>
                </c:pt>
                <c:pt idx="865">
                  <c:v>3.8054000000000001</c:v>
                </c:pt>
                <c:pt idx="866">
                  <c:v>3.6877</c:v>
                </c:pt>
                <c:pt idx="867">
                  <c:v>3.7627999999999999</c:v>
                </c:pt>
                <c:pt idx="868">
                  <c:v>3.7242999999999999</c:v>
                </c:pt>
                <c:pt idx="869">
                  <c:v>3.6532</c:v>
                </c:pt>
                <c:pt idx="870">
                  <c:v>3.6819999999999999</c:v>
                </c:pt>
                <c:pt idx="871">
                  <c:v>3.5901999999999998</c:v>
                </c:pt>
                <c:pt idx="872">
                  <c:v>3.5388000000000002</c:v>
                </c:pt>
                <c:pt idx="873">
                  <c:v>3.3938000000000001</c:v>
                </c:pt>
                <c:pt idx="874">
                  <c:v>3.4255</c:v>
                </c:pt>
                <c:pt idx="875">
                  <c:v>3.5406</c:v>
                </c:pt>
                <c:pt idx="876">
                  <c:v>3.5234999999999999</c:v>
                </c:pt>
                <c:pt idx="877">
                  <c:v>3.5709999999999997</c:v>
                </c:pt>
                <c:pt idx="878">
                  <c:v>3.5261</c:v>
                </c:pt>
                <c:pt idx="879">
                  <c:v>3.4534000000000002</c:v>
                </c:pt>
                <c:pt idx="880">
                  <c:v>3.4868999999999999</c:v>
                </c:pt>
                <c:pt idx="881">
                  <c:v>3.3462000000000001</c:v>
                </c:pt>
                <c:pt idx="882">
                  <c:v>3.3681999999999999</c:v>
                </c:pt>
                <c:pt idx="883">
                  <c:v>3.2126000000000001</c:v>
                </c:pt>
                <c:pt idx="884">
                  <c:v>3.2378999999999998</c:v>
                </c:pt>
                <c:pt idx="885">
                  <c:v>3.1941999999999999</c:v>
                </c:pt>
                <c:pt idx="886">
                  <c:v>3.1577999999999999</c:v>
                </c:pt>
                <c:pt idx="887">
                  <c:v>3.1886000000000001</c:v>
                </c:pt>
                <c:pt idx="888">
                  <c:v>3.3605</c:v>
                </c:pt>
                <c:pt idx="889">
                  <c:v>3.2922000000000002</c:v>
                </c:pt>
                <c:pt idx="890">
                  <c:v>3.2848000000000002</c:v>
                </c:pt>
                <c:pt idx="891">
                  <c:v>3.2591000000000001</c:v>
                </c:pt>
                <c:pt idx="892">
                  <c:v>3.34</c:v>
                </c:pt>
                <c:pt idx="893">
                  <c:v>3.3639000000000001</c:v>
                </c:pt>
                <c:pt idx="894">
                  <c:v>3.2023000000000001</c:v>
                </c:pt>
                <c:pt idx="895">
                  <c:v>3.1421999999999999</c:v>
                </c:pt>
                <c:pt idx="896">
                  <c:v>3.1857000000000002</c:v>
                </c:pt>
                <c:pt idx="897">
                  <c:v>3.1728999999999998</c:v>
                </c:pt>
                <c:pt idx="898">
                  <c:v>3.3193000000000001</c:v>
                </c:pt>
                <c:pt idx="899">
                  <c:v>3.2345999999999999</c:v>
                </c:pt>
                <c:pt idx="900">
                  <c:v>3.2528999999999999</c:v>
                </c:pt>
                <c:pt idx="901">
                  <c:v>3.3025000000000002</c:v>
                </c:pt>
                <c:pt idx="902">
                  <c:v>3.2601</c:v>
                </c:pt>
                <c:pt idx="903">
                  <c:v>3.1886999999999999</c:v>
                </c:pt>
                <c:pt idx="904">
                  <c:v>3.2195</c:v>
                </c:pt>
                <c:pt idx="905">
                  <c:v>3.2414000000000001</c:v>
                </c:pt>
                <c:pt idx="906">
                  <c:v>3.1663999999999999</c:v>
                </c:pt>
                <c:pt idx="907">
                  <c:v>3.1189999999999998</c:v>
                </c:pt>
                <c:pt idx="908">
                  <c:v>3.1371000000000002</c:v>
                </c:pt>
                <c:pt idx="909">
                  <c:v>3.1078000000000001</c:v>
                </c:pt>
                <c:pt idx="910">
                  <c:v>3.0209999999999999</c:v>
                </c:pt>
                <c:pt idx="911">
                  <c:v>2.9491000000000001</c:v>
                </c:pt>
                <c:pt idx="912">
                  <c:v>2.9310999999999998</c:v>
                </c:pt>
                <c:pt idx="913">
                  <c:v>2.9470000000000001</c:v>
                </c:pt>
                <c:pt idx="914">
                  <c:v>2.9769999999999999</c:v>
                </c:pt>
                <c:pt idx="915">
                  <c:v>2.9733000000000001</c:v>
                </c:pt>
                <c:pt idx="916">
                  <c:v>2.9302000000000001</c:v>
                </c:pt>
                <c:pt idx="917">
                  <c:v>2.9802999999999997</c:v>
                </c:pt>
                <c:pt idx="918">
                  <c:v>3.0306000000000002</c:v>
                </c:pt>
                <c:pt idx="919">
                  <c:v>3.052</c:v>
                </c:pt>
                <c:pt idx="920">
                  <c:v>3.0628000000000002</c:v>
                </c:pt>
                <c:pt idx="921">
                  <c:v>3.1208</c:v>
                </c:pt>
                <c:pt idx="922">
                  <c:v>3.0426000000000002</c:v>
                </c:pt>
                <c:pt idx="923">
                  <c:v>2.9937</c:v>
                </c:pt>
                <c:pt idx="924">
                  <c:v>2.9215</c:v>
                </c:pt>
                <c:pt idx="925">
                  <c:v>2.9537</c:v>
                </c:pt>
                <c:pt idx="926">
                  <c:v>2.9481000000000002</c:v>
                </c:pt>
                <c:pt idx="927">
                  <c:v>2.8782000000000001</c:v>
                </c:pt>
                <c:pt idx="928">
                  <c:v>2.9352999999999998</c:v>
                </c:pt>
                <c:pt idx="929">
                  <c:v>2.9943</c:v>
                </c:pt>
                <c:pt idx="930">
                  <c:v>2.9923999999999999</c:v>
                </c:pt>
                <c:pt idx="931">
                  <c:v>3.0485000000000002</c:v>
                </c:pt>
                <c:pt idx="932">
                  <c:v>2.9849999999999999</c:v>
                </c:pt>
                <c:pt idx="933">
                  <c:v>2.9794</c:v>
                </c:pt>
                <c:pt idx="934">
                  <c:v>2.9051999999999998</c:v>
                </c:pt>
                <c:pt idx="935">
                  <c:v>2.9609000000000001</c:v>
                </c:pt>
                <c:pt idx="936">
                  <c:v>2.9085000000000001</c:v>
                </c:pt>
                <c:pt idx="937">
                  <c:v>2.9497999999999998</c:v>
                </c:pt>
                <c:pt idx="938">
                  <c:v>2.9011</c:v>
                </c:pt>
                <c:pt idx="939">
                  <c:v>2.8166000000000002</c:v>
                </c:pt>
                <c:pt idx="940">
                  <c:v>2.8289</c:v>
                </c:pt>
                <c:pt idx="941">
                  <c:v>2.7593000000000001</c:v>
                </c:pt>
                <c:pt idx="942">
                  <c:v>2.6814</c:v>
                </c:pt>
                <c:pt idx="943">
                  <c:v>2.7454999999999998</c:v>
                </c:pt>
                <c:pt idx="944">
                  <c:v>2.6715999999999998</c:v>
                </c:pt>
                <c:pt idx="945">
                  <c:v>2.5625999999999998</c:v>
                </c:pt>
                <c:pt idx="946">
                  <c:v>2.6320999999999999</c:v>
                </c:pt>
                <c:pt idx="947">
                  <c:v>2.6320999999999999</c:v>
                </c:pt>
                <c:pt idx="948">
                  <c:v>2.5750000000000002</c:v>
                </c:pt>
                <c:pt idx="949">
                  <c:v>2.6105999999999998</c:v>
                </c:pt>
                <c:pt idx="950">
                  <c:v>2.5981000000000001</c:v>
                </c:pt>
                <c:pt idx="951">
                  <c:v>2.488</c:v>
                </c:pt>
                <c:pt idx="952">
                  <c:v>2.5339999999999998</c:v>
                </c:pt>
                <c:pt idx="953">
                  <c:v>2.4754999999999998</c:v>
                </c:pt>
                <c:pt idx="954">
                  <c:v>2.6447000000000003</c:v>
                </c:pt>
                <c:pt idx="955">
                  <c:v>2.5285000000000002</c:v>
                </c:pt>
                <c:pt idx="956">
                  <c:v>2.4683000000000002</c:v>
                </c:pt>
                <c:pt idx="957">
                  <c:v>2.573</c:v>
                </c:pt>
                <c:pt idx="958">
                  <c:v>2.6231</c:v>
                </c:pt>
                <c:pt idx="959">
                  <c:v>2.6970000000000001</c:v>
                </c:pt>
                <c:pt idx="960">
                  <c:v>2.7025000000000001</c:v>
                </c:pt>
                <c:pt idx="961">
                  <c:v>2.5944000000000003</c:v>
                </c:pt>
                <c:pt idx="962">
                  <c:v>2.6555</c:v>
                </c:pt>
                <c:pt idx="963">
                  <c:v>2.7587999999999999</c:v>
                </c:pt>
                <c:pt idx="964">
                  <c:v>2.7917000000000001</c:v>
                </c:pt>
                <c:pt idx="965">
                  <c:v>2.7480000000000002</c:v>
                </c:pt>
                <c:pt idx="966">
                  <c:v>2.6790000000000003</c:v>
                </c:pt>
                <c:pt idx="967">
                  <c:v>2.7206999999999999</c:v>
                </c:pt>
                <c:pt idx="968">
                  <c:v>2.7608000000000001</c:v>
                </c:pt>
                <c:pt idx="969">
                  <c:v>2.7372000000000001</c:v>
                </c:pt>
                <c:pt idx="970">
                  <c:v>2.7025999999999999</c:v>
                </c:pt>
                <c:pt idx="971">
                  <c:v>2.5727000000000002</c:v>
                </c:pt>
                <c:pt idx="972">
                  <c:v>2.5583</c:v>
                </c:pt>
                <c:pt idx="973">
                  <c:v>2.5510999999999999</c:v>
                </c:pt>
                <c:pt idx="974">
                  <c:v>2.605</c:v>
                </c:pt>
                <c:pt idx="975">
                  <c:v>2.5242</c:v>
                </c:pt>
                <c:pt idx="976">
                  <c:v>2.4653</c:v>
                </c:pt>
                <c:pt idx="977">
                  <c:v>2.5026999999999999</c:v>
                </c:pt>
                <c:pt idx="978">
                  <c:v>2.5098000000000003</c:v>
                </c:pt>
                <c:pt idx="979">
                  <c:v>2.5097</c:v>
                </c:pt>
                <c:pt idx="980">
                  <c:v>2.4758</c:v>
                </c:pt>
                <c:pt idx="981">
                  <c:v>2.4722</c:v>
                </c:pt>
                <c:pt idx="982">
                  <c:v>2.3976000000000002</c:v>
                </c:pt>
                <c:pt idx="983">
                  <c:v>2.3834</c:v>
                </c:pt>
                <c:pt idx="984">
                  <c:v>2.3919999999999999</c:v>
                </c:pt>
                <c:pt idx="985">
                  <c:v>2.3919000000000001</c:v>
                </c:pt>
                <c:pt idx="986">
                  <c:v>2.4308999999999998</c:v>
                </c:pt>
                <c:pt idx="987">
                  <c:v>2.4220000000000002</c:v>
                </c:pt>
                <c:pt idx="988">
                  <c:v>2.5076000000000001</c:v>
                </c:pt>
                <c:pt idx="989">
                  <c:v>2.5596999999999999</c:v>
                </c:pt>
                <c:pt idx="990">
                  <c:v>2.5074999999999998</c:v>
                </c:pt>
                <c:pt idx="991">
                  <c:v>2.4752000000000001</c:v>
                </c:pt>
                <c:pt idx="992">
                  <c:v>2.4788000000000001</c:v>
                </c:pt>
                <c:pt idx="993">
                  <c:v>2.5451999999999999</c:v>
                </c:pt>
                <c:pt idx="994">
                  <c:v>2.5541</c:v>
                </c:pt>
                <c:pt idx="995">
                  <c:v>2.5613000000000001</c:v>
                </c:pt>
                <c:pt idx="996">
                  <c:v>2.6393</c:v>
                </c:pt>
                <c:pt idx="997">
                  <c:v>2.7198000000000002</c:v>
                </c:pt>
                <c:pt idx="998">
                  <c:v>2.6576</c:v>
                </c:pt>
                <c:pt idx="999">
                  <c:v>2.5992999999999999</c:v>
                </c:pt>
                <c:pt idx="1000">
                  <c:v>2.6229</c:v>
                </c:pt>
                <c:pt idx="1001">
                  <c:v>2.5865999999999998</c:v>
                </c:pt>
                <c:pt idx="1002">
                  <c:v>2.5701999999999998</c:v>
                </c:pt>
                <c:pt idx="1003">
                  <c:v>2.4889999999999999</c:v>
                </c:pt>
                <c:pt idx="1004">
                  <c:v>2.5304000000000002</c:v>
                </c:pt>
                <c:pt idx="1005">
                  <c:v>2.5502000000000002</c:v>
                </c:pt>
                <c:pt idx="1006">
                  <c:v>2.6558000000000002</c:v>
                </c:pt>
                <c:pt idx="1007">
                  <c:v>2.6286</c:v>
                </c:pt>
                <c:pt idx="1008">
                  <c:v>2.6447000000000003</c:v>
                </c:pt>
                <c:pt idx="1009">
                  <c:v>2.7871000000000001</c:v>
                </c:pt>
                <c:pt idx="1010">
                  <c:v>2.9592999999999998</c:v>
                </c:pt>
                <c:pt idx="1011">
                  <c:v>2.84</c:v>
                </c:pt>
                <c:pt idx="1012">
                  <c:v>2.8765999999999998</c:v>
                </c:pt>
                <c:pt idx="1013">
                  <c:v>2.895</c:v>
                </c:pt>
                <c:pt idx="1014">
                  <c:v>2.8712999999999997</c:v>
                </c:pt>
                <c:pt idx="1015">
                  <c:v>2.8018999999999998</c:v>
                </c:pt>
                <c:pt idx="1016">
                  <c:v>2.7728999999999999</c:v>
                </c:pt>
                <c:pt idx="1017">
                  <c:v>2.9119999999999999</c:v>
                </c:pt>
                <c:pt idx="1018">
                  <c:v>2.9085000000000001</c:v>
                </c:pt>
                <c:pt idx="1019">
                  <c:v>2.8662999999999998</c:v>
                </c:pt>
                <c:pt idx="1020">
                  <c:v>2.8205</c:v>
                </c:pt>
                <c:pt idx="1021">
                  <c:v>2.7968000000000002</c:v>
                </c:pt>
                <c:pt idx="1022">
                  <c:v>2.9641999999999999</c:v>
                </c:pt>
                <c:pt idx="1023">
                  <c:v>2.9885000000000002</c:v>
                </c:pt>
                <c:pt idx="1024">
                  <c:v>3.0055000000000001</c:v>
                </c:pt>
                <c:pt idx="1025">
                  <c:v>2.9201000000000001</c:v>
                </c:pt>
                <c:pt idx="1026">
                  <c:v>3.1257000000000001</c:v>
                </c:pt>
                <c:pt idx="1027">
                  <c:v>3.2723</c:v>
                </c:pt>
                <c:pt idx="1028">
                  <c:v>3.2037</c:v>
                </c:pt>
                <c:pt idx="1029">
                  <c:v>3.319</c:v>
                </c:pt>
                <c:pt idx="1030">
                  <c:v>3.2749999999999999</c:v>
                </c:pt>
                <c:pt idx="1031">
                  <c:v>3.4727000000000001</c:v>
                </c:pt>
                <c:pt idx="1032">
                  <c:v>3.5318000000000001</c:v>
                </c:pt>
                <c:pt idx="1033">
                  <c:v>3.4224000000000001</c:v>
                </c:pt>
                <c:pt idx="1034">
                  <c:v>3.3279000000000001</c:v>
                </c:pt>
                <c:pt idx="1035">
                  <c:v>3.3357999999999999</c:v>
                </c:pt>
                <c:pt idx="1036">
                  <c:v>3.3031000000000001</c:v>
                </c:pt>
                <c:pt idx="1037">
                  <c:v>3.3458000000000001</c:v>
                </c:pt>
                <c:pt idx="1038">
                  <c:v>3.3891999999999998</c:v>
                </c:pt>
                <c:pt idx="1039">
                  <c:v>3.3933</c:v>
                </c:pt>
                <c:pt idx="1040">
                  <c:v>3.3294000000000001</c:v>
                </c:pt>
                <c:pt idx="1041">
                  <c:v>3.4794999999999998</c:v>
                </c:pt>
                <c:pt idx="1042">
                  <c:v>3.3489</c:v>
                </c:pt>
                <c:pt idx="1043">
                  <c:v>3.3645999999999998</c:v>
                </c:pt>
                <c:pt idx="1044">
                  <c:v>3.2934999999999999</c:v>
                </c:pt>
                <c:pt idx="1045">
                  <c:v>3.3323999999999998</c:v>
                </c:pt>
                <c:pt idx="1046">
                  <c:v>3.3287</c:v>
                </c:pt>
                <c:pt idx="1047">
                  <c:v>3.4653999999999998</c:v>
                </c:pt>
                <c:pt idx="1048">
                  <c:v>3.3932000000000002</c:v>
                </c:pt>
                <c:pt idx="1049">
                  <c:v>3.3237000000000001</c:v>
                </c:pt>
                <c:pt idx="1050">
                  <c:v>3.2831999999999999</c:v>
                </c:pt>
                <c:pt idx="1051">
                  <c:v>3.3395999999999999</c:v>
                </c:pt>
                <c:pt idx="1052">
                  <c:v>3.3650000000000002</c:v>
                </c:pt>
                <c:pt idx="1053">
                  <c:v>3.2972000000000001</c:v>
                </c:pt>
                <c:pt idx="1054">
                  <c:v>3.3231000000000002</c:v>
                </c:pt>
                <c:pt idx="1055">
                  <c:v>3.3290999999999999</c:v>
                </c:pt>
                <c:pt idx="1056">
                  <c:v>3.3662999999999998</c:v>
                </c:pt>
                <c:pt idx="1057">
                  <c:v>3.339</c:v>
                </c:pt>
                <c:pt idx="1058">
                  <c:v>3.4487999999999999</c:v>
                </c:pt>
                <c:pt idx="1059">
                  <c:v>3.4041999999999999</c:v>
                </c:pt>
                <c:pt idx="1060">
                  <c:v>3.4043999999999999</c:v>
                </c:pt>
                <c:pt idx="1061">
                  <c:v>3.3284000000000002</c:v>
                </c:pt>
                <c:pt idx="1062">
                  <c:v>3.4146000000000001</c:v>
                </c:pt>
                <c:pt idx="1063">
                  <c:v>3.3872999999999998</c:v>
                </c:pt>
                <c:pt idx="1064">
                  <c:v>3.3214000000000001</c:v>
                </c:pt>
                <c:pt idx="1065">
                  <c:v>3.3704000000000001</c:v>
                </c:pt>
                <c:pt idx="1066">
                  <c:v>3.4394</c:v>
                </c:pt>
                <c:pt idx="1067">
                  <c:v>3.4771000000000001</c:v>
                </c:pt>
                <c:pt idx="1068">
                  <c:v>3.5488</c:v>
                </c:pt>
                <c:pt idx="1069">
                  <c:v>3.6356000000000002</c:v>
                </c:pt>
                <c:pt idx="1070">
                  <c:v>3.6299000000000001</c:v>
                </c:pt>
                <c:pt idx="1071">
                  <c:v>3.7372999999999998</c:v>
                </c:pt>
                <c:pt idx="1072">
                  <c:v>3.6465000000000001</c:v>
                </c:pt>
                <c:pt idx="1073">
                  <c:v>3.6928000000000001</c:v>
                </c:pt>
                <c:pt idx="1074">
                  <c:v>3.6288</c:v>
                </c:pt>
                <c:pt idx="1075">
                  <c:v>3.6193999999999997</c:v>
                </c:pt>
                <c:pt idx="1076">
                  <c:v>3.6044</c:v>
                </c:pt>
                <c:pt idx="1077">
                  <c:v>3.6193</c:v>
                </c:pt>
                <c:pt idx="1078">
                  <c:v>3.5724999999999998</c:v>
                </c:pt>
                <c:pt idx="1079">
                  <c:v>3.5798999999999999</c:v>
                </c:pt>
                <c:pt idx="1080">
                  <c:v>3.5874000000000001</c:v>
                </c:pt>
                <c:pt idx="1081">
                  <c:v>3.4533</c:v>
                </c:pt>
                <c:pt idx="1082">
                  <c:v>3.4847999999999999</c:v>
                </c:pt>
                <c:pt idx="1083">
                  <c:v>3.4477000000000002</c:v>
                </c:pt>
                <c:pt idx="1084">
                  <c:v>3.4125000000000001</c:v>
                </c:pt>
                <c:pt idx="1085">
                  <c:v>3.4272</c:v>
                </c:pt>
                <c:pt idx="1086">
                  <c:v>3.3921000000000001</c:v>
                </c:pt>
                <c:pt idx="1087">
                  <c:v>3.4697</c:v>
                </c:pt>
                <c:pt idx="1088">
                  <c:v>3.5554000000000001</c:v>
                </c:pt>
                <c:pt idx="1089">
                  <c:v>3.49</c:v>
                </c:pt>
                <c:pt idx="1090">
                  <c:v>3.5122999999999998</c:v>
                </c:pt>
                <c:pt idx="1091">
                  <c:v>3.5476999999999999</c:v>
                </c:pt>
                <c:pt idx="1092">
                  <c:v>3.4675000000000002</c:v>
                </c:pt>
                <c:pt idx="1093">
                  <c:v>3.3584000000000001</c:v>
                </c:pt>
                <c:pt idx="1094">
                  <c:v>3.4024999999999999</c:v>
                </c:pt>
                <c:pt idx="1095">
                  <c:v>3.3563000000000001</c:v>
                </c:pt>
                <c:pt idx="1096">
                  <c:v>3.3029999999999999</c:v>
                </c:pt>
                <c:pt idx="1097">
                  <c:v>3.17</c:v>
                </c:pt>
                <c:pt idx="1098">
                  <c:v>3.2549999999999999</c:v>
                </c:pt>
                <c:pt idx="1099">
                  <c:v>3.2677999999999998</c:v>
                </c:pt>
                <c:pt idx="1100">
                  <c:v>3.3281999999999998</c:v>
                </c:pt>
                <c:pt idx="1101">
                  <c:v>3.3262999999999998</c:v>
                </c:pt>
                <c:pt idx="1102">
                  <c:v>3.3500999999999999</c:v>
                </c:pt>
                <c:pt idx="1103">
                  <c:v>3.4037000000000002</c:v>
                </c:pt>
                <c:pt idx="1104">
                  <c:v>3.4388000000000001</c:v>
                </c:pt>
                <c:pt idx="1105">
                  <c:v>3.4313000000000002</c:v>
                </c:pt>
                <c:pt idx="1106">
                  <c:v>3.4872000000000001</c:v>
                </c:pt>
                <c:pt idx="1107">
                  <c:v>3.4348999999999998</c:v>
                </c:pt>
                <c:pt idx="1108">
                  <c:v>3.4702999999999999</c:v>
                </c:pt>
                <c:pt idx="1109">
                  <c:v>3.4422000000000001</c:v>
                </c:pt>
                <c:pt idx="1110">
                  <c:v>3.4178999999999999</c:v>
                </c:pt>
                <c:pt idx="1111">
                  <c:v>3.4794999999999998</c:v>
                </c:pt>
                <c:pt idx="1112">
                  <c:v>3.5451999999999999</c:v>
                </c:pt>
                <c:pt idx="1113">
                  <c:v>3.5451000000000001</c:v>
                </c:pt>
                <c:pt idx="1114">
                  <c:v>3.5771999999999999</c:v>
                </c:pt>
                <c:pt idx="1115">
                  <c:v>3.5846999999999998</c:v>
                </c:pt>
                <c:pt idx="1116">
                  <c:v>3.4904000000000002</c:v>
                </c:pt>
                <c:pt idx="1117">
                  <c:v>3.4584999999999999</c:v>
                </c:pt>
                <c:pt idx="1118">
                  <c:v>3.4979</c:v>
                </c:pt>
                <c:pt idx="1119">
                  <c:v>3.4079000000000002</c:v>
                </c:pt>
                <c:pt idx="1120">
                  <c:v>3.3742999999999999</c:v>
                </c:pt>
                <c:pt idx="1121">
                  <c:v>3.3631000000000002</c:v>
                </c:pt>
                <c:pt idx="1122">
                  <c:v>3.4077000000000002</c:v>
                </c:pt>
                <c:pt idx="1123">
                  <c:v>3.3963000000000001</c:v>
                </c:pt>
                <c:pt idx="1124">
                  <c:v>3.3906999999999998</c:v>
                </c:pt>
                <c:pt idx="1125">
                  <c:v>3.3627000000000002</c:v>
                </c:pt>
                <c:pt idx="1126">
                  <c:v>3.3069999999999999</c:v>
                </c:pt>
                <c:pt idx="1127">
                  <c:v>3.3552</c:v>
                </c:pt>
                <c:pt idx="1128">
                  <c:v>3.3106</c:v>
                </c:pt>
                <c:pt idx="1129">
                  <c:v>3.2862999999999998</c:v>
                </c:pt>
                <c:pt idx="1130">
                  <c:v>3.2787999999999999</c:v>
                </c:pt>
                <c:pt idx="1131">
                  <c:v>3.2473000000000001</c:v>
                </c:pt>
                <c:pt idx="1132">
                  <c:v>3.2159</c:v>
                </c:pt>
                <c:pt idx="1133">
                  <c:v>3.1499000000000001</c:v>
                </c:pt>
                <c:pt idx="1134">
                  <c:v>3.1459000000000001</c:v>
                </c:pt>
                <c:pt idx="1135">
                  <c:v>3.1604000000000001</c:v>
                </c:pt>
                <c:pt idx="1136">
                  <c:v>3.2134999999999998</c:v>
                </c:pt>
                <c:pt idx="1137">
                  <c:v>3.1593</c:v>
                </c:pt>
                <c:pt idx="1138">
                  <c:v>3.2225000000000001</c:v>
                </c:pt>
                <c:pt idx="1139">
                  <c:v>3.1709000000000001</c:v>
                </c:pt>
                <c:pt idx="1140">
                  <c:v>3.1469999999999998</c:v>
                </c:pt>
                <c:pt idx="1141">
                  <c:v>3.1158000000000001</c:v>
                </c:pt>
                <c:pt idx="1142">
                  <c:v>3.1800999999999999</c:v>
                </c:pt>
                <c:pt idx="1143">
                  <c:v>3.1709000000000001</c:v>
                </c:pt>
                <c:pt idx="1144">
                  <c:v>3.1451000000000002</c:v>
                </c:pt>
                <c:pt idx="1145">
                  <c:v>3.1286</c:v>
                </c:pt>
                <c:pt idx="1146">
                  <c:v>3.1139000000000001</c:v>
                </c:pt>
                <c:pt idx="1147">
                  <c:v>3.1303999999999998</c:v>
                </c:pt>
                <c:pt idx="1148">
                  <c:v>3.0571999999999999</c:v>
                </c:pt>
                <c:pt idx="1149">
                  <c:v>3.0735000000000001</c:v>
                </c:pt>
                <c:pt idx="1150">
                  <c:v>3.0735000000000001</c:v>
                </c:pt>
                <c:pt idx="1151">
                  <c:v>3.0607000000000002</c:v>
                </c:pt>
                <c:pt idx="1152">
                  <c:v>2.9407999999999999</c:v>
                </c:pt>
                <c:pt idx="1153">
                  <c:v>3.0297000000000001</c:v>
                </c:pt>
                <c:pt idx="1154">
                  <c:v>2.9859</c:v>
                </c:pt>
                <c:pt idx="1155">
                  <c:v>2.9950000000000001</c:v>
                </c:pt>
                <c:pt idx="1156">
                  <c:v>2.9948999999999999</c:v>
                </c:pt>
                <c:pt idx="1157">
                  <c:v>2.9386999999999999</c:v>
                </c:pt>
                <c:pt idx="1158">
                  <c:v>2.9967000000000001</c:v>
                </c:pt>
                <c:pt idx="1159">
                  <c:v>2.9693000000000001</c:v>
                </c:pt>
                <c:pt idx="1160">
                  <c:v>2.9838</c:v>
                </c:pt>
                <c:pt idx="1161">
                  <c:v>3.0972</c:v>
                </c:pt>
                <c:pt idx="1162">
                  <c:v>2.9691999999999998</c:v>
                </c:pt>
                <c:pt idx="1163">
                  <c:v>2.9274</c:v>
                </c:pt>
                <c:pt idx="1164">
                  <c:v>2.9445000000000001</c:v>
                </c:pt>
                <c:pt idx="1165">
                  <c:v>2.9580000000000002</c:v>
                </c:pt>
                <c:pt idx="1166">
                  <c:v>2.9835000000000003</c:v>
                </c:pt>
                <c:pt idx="1167">
                  <c:v>2.9824999999999999</c:v>
                </c:pt>
                <c:pt idx="1168">
                  <c:v>2.9116</c:v>
                </c:pt>
                <c:pt idx="1169">
                  <c:v>2.8635999999999999</c:v>
                </c:pt>
                <c:pt idx="1170">
                  <c:v>2.9304999999999999</c:v>
                </c:pt>
                <c:pt idx="1171">
                  <c:v>3.0308000000000002</c:v>
                </c:pt>
                <c:pt idx="1172">
                  <c:v>3.1118000000000001</c:v>
                </c:pt>
                <c:pt idx="1173">
                  <c:v>3.16</c:v>
                </c:pt>
                <c:pt idx="1174">
                  <c:v>3.1823000000000001</c:v>
                </c:pt>
                <c:pt idx="1175">
                  <c:v>3.1823000000000001</c:v>
                </c:pt>
                <c:pt idx="1176">
                  <c:v>3.121</c:v>
                </c:pt>
                <c:pt idx="1177">
                  <c:v>3.1080000000000001</c:v>
                </c:pt>
                <c:pt idx="1178">
                  <c:v>3.1377000000000002</c:v>
                </c:pt>
                <c:pt idx="1179">
                  <c:v>3.0268000000000002</c:v>
                </c:pt>
                <c:pt idx="1180">
                  <c:v>2.9188999999999998</c:v>
                </c:pt>
                <c:pt idx="1181">
                  <c:v>2.8769999999999998</c:v>
                </c:pt>
                <c:pt idx="1182">
                  <c:v>2.8824000000000001</c:v>
                </c:pt>
                <c:pt idx="1183">
                  <c:v>2.9534000000000002</c:v>
                </c:pt>
                <c:pt idx="1184">
                  <c:v>2.9058000000000002</c:v>
                </c:pt>
                <c:pt idx="1185">
                  <c:v>2.9276</c:v>
                </c:pt>
                <c:pt idx="1186">
                  <c:v>2.8801999999999999</c:v>
                </c:pt>
                <c:pt idx="1187">
                  <c:v>2.9275000000000002</c:v>
                </c:pt>
                <c:pt idx="1188">
                  <c:v>3.0135999999999998</c:v>
                </c:pt>
                <c:pt idx="1189">
                  <c:v>2.9621</c:v>
                </c:pt>
                <c:pt idx="1190">
                  <c:v>3.0005999999999999</c:v>
                </c:pt>
                <c:pt idx="1191">
                  <c:v>2.9529000000000001</c:v>
                </c:pt>
                <c:pt idx="1192">
                  <c:v>2.9802999999999997</c:v>
                </c:pt>
                <c:pt idx="1193">
                  <c:v>2.9454000000000002</c:v>
                </c:pt>
                <c:pt idx="1194">
                  <c:v>2.7961</c:v>
                </c:pt>
                <c:pt idx="1195">
                  <c:v>2.7437</c:v>
                </c:pt>
                <c:pt idx="1196">
                  <c:v>2.6114000000000002</c:v>
                </c:pt>
                <c:pt idx="1197">
                  <c:v>2.6202000000000001</c:v>
                </c:pt>
                <c:pt idx="1198">
                  <c:v>2.4028</c:v>
                </c:pt>
                <c:pt idx="1199">
                  <c:v>2.5585</c:v>
                </c:pt>
                <c:pt idx="1200">
                  <c:v>2.3178999999999998</c:v>
                </c:pt>
                <c:pt idx="1201">
                  <c:v>2.2488000000000001</c:v>
                </c:pt>
                <c:pt idx="1202">
                  <c:v>2.1061000000000001</c:v>
                </c:pt>
                <c:pt idx="1203">
                  <c:v>2.3399000000000001</c:v>
                </c:pt>
                <c:pt idx="1204">
                  <c:v>2.2547999999999999</c:v>
                </c:pt>
                <c:pt idx="1205">
                  <c:v>2.3052999999999999</c:v>
                </c:pt>
                <c:pt idx="1206">
                  <c:v>2.2195999999999998</c:v>
                </c:pt>
                <c:pt idx="1207">
                  <c:v>2.1652</c:v>
                </c:pt>
                <c:pt idx="1208">
                  <c:v>2.0623999999999998</c:v>
                </c:pt>
                <c:pt idx="1209">
                  <c:v>2.0623</c:v>
                </c:pt>
                <c:pt idx="1210">
                  <c:v>2.1057999999999999</c:v>
                </c:pt>
                <c:pt idx="1211">
                  <c:v>2.153</c:v>
                </c:pt>
                <c:pt idx="1212">
                  <c:v>2.2993999999999999</c:v>
                </c:pt>
                <c:pt idx="1213">
                  <c:v>2.2286000000000001</c:v>
                </c:pt>
                <c:pt idx="1214">
                  <c:v>2.1899000000000002</c:v>
                </c:pt>
                <c:pt idx="1215">
                  <c:v>2.2561</c:v>
                </c:pt>
                <c:pt idx="1216">
                  <c:v>2.1766999999999999</c:v>
                </c:pt>
                <c:pt idx="1217">
                  <c:v>2.2233999999999998</c:v>
                </c:pt>
                <c:pt idx="1218">
                  <c:v>2.1301999999999999</c:v>
                </c:pt>
                <c:pt idx="1219">
                  <c:v>1.9857</c:v>
                </c:pt>
                <c:pt idx="1220">
                  <c:v>1.9857</c:v>
                </c:pt>
                <c:pt idx="1221">
                  <c:v>1.984</c:v>
                </c:pt>
                <c:pt idx="1222">
                  <c:v>2.0428999999999999</c:v>
                </c:pt>
                <c:pt idx="1223">
                  <c:v>1.9786999999999999</c:v>
                </c:pt>
                <c:pt idx="1224">
                  <c:v>1.9182999999999999</c:v>
                </c:pt>
                <c:pt idx="1225">
                  <c:v>1.9475</c:v>
                </c:pt>
                <c:pt idx="1226">
                  <c:v>1.9906000000000001</c:v>
                </c:pt>
                <c:pt idx="1227">
                  <c:v>1.9837</c:v>
                </c:pt>
                <c:pt idx="1228">
                  <c:v>2.0819999999999999</c:v>
                </c:pt>
                <c:pt idx="1229">
                  <c:v>2.0478999999999998</c:v>
                </c:pt>
                <c:pt idx="1230">
                  <c:v>1.9506000000000001</c:v>
                </c:pt>
                <c:pt idx="1231">
                  <c:v>1.9384999999999999</c:v>
                </c:pt>
                <c:pt idx="1232">
                  <c:v>1.8576000000000001</c:v>
                </c:pt>
                <c:pt idx="1233">
                  <c:v>1.718</c:v>
                </c:pt>
                <c:pt idx="1234">
                  <c:v>1.8334000000000001</c:v>
                </c:pt>
                <c:pt idx="1235">
                  <c:v>1.9001999999999999</c:v>
                </c:pt>
                <c:pt idx="1236">
                  <c:v>1.9710999999999999</c:v>
                </c:pt>
                <c:pt idx="1237">
                  <c:v>1.9797</c:v>
                </c:pt>
                <c:pt idx="1238">
                  <c:v>1.9962</c:v>
                </c:pt>
                <c:pt idx="1239">
                  <c:v>1.9154</c:v>
                </c:pt>
                <c:pt idx="1240">
                  <c:v>1.756</c:v>
                </c:pt>
                <c:pt idx="1241">
                  <c:v>1.8207</c:v>
                </c:pt>
                <c:pt idx="1242">
                  <c:v>1.8877000000000002</c:v>
                </c:pt>
                <c:pt idx="1243">
                  <c:v>1.9872000000000001</c:v>
                </c:pt>
                <c:pt idx="1244">
                  <c:v>2.0764</c:v>
                </c:pt>
                <c:pt idx="1245">
                  <c:v>2.0764</c:v>
                </c:pt>
                <c:pt idx="1246">
                  <c:v>2.1496</c:v>
                </c:pt>
                <c:pt idx="1247">
                  <c:v>2.2101000000000002</c:v>
                </c:pt>
                <c:pt idx="1248">
                  <c:v>2.1833999999999998</c:v>
                </c:pt>
                <c:pt idx="1249">
                  <c:v>2.2477</c:v>
                </c:pt>
                <c:pt idx="1250">
                  <c:v>2.1549999999999998</c:v>
                </c:pt>
                <c:pt idx="1251">
                  <c:v>2.1762999999999999</c:v>
                </c:pt>
                <c:pt idx="1252">
                  <c:v>2.1602999999999999</c:v>
                </c:pt>
                <c:pt idx="1253">
                  <c:v>2.1888000000000001</c:v>
                </c:pt>
                <c:pt idx="1254">
                  <c:v>2.2191999999999998</c:v>
                </c:pt>
                <c:pt idx="1255">
                  <c:v>2.2336</c:v>
                </c:pt>
                <c:pt idx="1256">
                  <c:v>2.1089000000000002</c:v>
                </c:pt>
                <c:pt idx="1257">
                  <c:v>2.2040999999999999</c:v>
                </c:pt>
                <c:pt idx="1258">
                  <c:v>2.3963999999999999</c:v>
                </c:pt>
                <c:pt idx="1259">
                  <c:v>2.3167</c:v>
                </c:pt>
                <c:pt idx="1260">
                  <c:v>2.1133000000000002</c:v>
                </c:pt>
                <c:pt idx="1261">
                  <c:v>1.9889000000000001</c:v>
                </c:pt>
                <c:pt idx="1262">
                  <c:v>1.9854000000000001</c:v>
                </c:pt>
                <c:pt idx="1263">
                  <c:v>2.0733999999999999</c:v>
                </c:pt>
                <c:pt idx="1264">
                  <c:v>2.0327000000000002</c:v>
                </c:pt>
                <c:pt idx="1265">
                  <c:v>2.0371000000000001</c:v>
                </c:pt>
                <c:pt idx="1266">
                  <c:v>2.0769000000000002</c:v>
                </c:pt>
                <c:pt idx="1267">
                  <c:v>1.9615</c:v>
                </c:pt>
                <c:pt idx="1268">
                  <c:v>2.0564</c:v>
                </c:pt>
                <c:pt idx="1269">
                  <c:v>2.0564</c:v>
                </c:pt>
                <c:pt idx="1270">
                  <c:v>2.0556000000000001</c:v>
                </c:pt>
                <c:pt idx="1271">
                  <c:v>2.0451000000000001</c:v>
                </c:pt>
                <c:pt idx="1272">
                  <c:v>2</c:v>
                </c:pt>
                <c:pt idx="1273">
                  <c:v>1.9601999999999999</c:v>
                </c:pt>
                <c:pt idx="1274">
                  <c:v>2.0104000000000002</c:v>
                </c:pt>
                <c:pt idx="1275">
                  <c:v>1.9550000000000001</c:v>
                </c:pt>
                <c:pt idx="1276">
                  <c:v>1.917</c:v>
                </c:pt>
                <c:pt idx="1277">
                  <c:v>1.8835</c:v>
                </c:pt>
                <c:pt idx="1278">
                  <c:v>1.8835</c:v>
                </c:pt>
                <c:pt idx="1279">
                  <c:v>1.9635</c:v>
                </c:pt>
                <c:pt idx="1280">
                  <c:v>1.9739</c:v>
                </c:pt>
                <c:pt idx="1281">
                  <c:v>1.9912999999999998</c:v>
                </c:pt>
                <c:pt idx="1282">
                  <c:v>2.0680000000000001</c:v>
                </c:pt>
                <c:pt idx="1283">
                  <c:v>2.0872999999999999</c:v>
                </c:pt>
                <c:pt idx="1284">
                  <c:v>2.0331000000000001</c:v>
                </c:pt>
                <c:pt idx="1285">
                  <c:v>2.0436000000000001</c:v>
                </c:pt>
                <c:pt idx="1286">
                  <c:v>2.0891000000000002</c:v>
                </c:pt>
                <c:pt idx="1287">
                  <c:v>2.0295999999999998</c:v>
                </c:pt>
                <c:pt idx="1288">
                  <c:v>1.9704000000000002</c:v>
                </c:pt>
                <c:pt idx="1289">
                  <c:v>2.0611000000000002</c:v>
                </c:pt>
                <c:pt idx="1290">
                  <c:v>2.0121000000000002</c:v>
                </c:pt>
                <c:pt idx="1291">
                  <c:v>1.9651000000000001</c:v>
                </c:pt>
                <c:pt idx="1292">
                  <c:v>1.9026999999999998</c:v>
                </c:pt>
                <c:pt idx="1293">
                  <c:v>1.9079000000000002</c:v>
                </c:pt>
                <c:pt idx="1294">
                  <c:v>1.8473999999999999</c:v>
                </c:pt>
                <c:pt idx="1295">
                  <c:v>1.8096000000000001</c:v>
                </c:pt>
                <c:pt idx="1296">
                  <c:v>1.9233</c:v>
                </c:pt>
                <c:pt idx="1297">
                  <c:v>1.9668000000000001</c:v>
                </c:pt>
                <c:pt idx="1298">
                  <c:v>1.9476</c:v>
                </c:pt>
                <c:pt idx="1299">
                  <c:v>2.0244</c:v>
                </c:pt>
                <c:pt idx="1300">
                  <c:v>2.0244</c:v>
                </c:pt>
                <c:pt idx="1301">
                  <c:v>2.0051999999999999</c:v>
                </c:pt>
                <c:pt idx="1302">
                  <c:v>1.9161999999999999</c:v>
                </c:pt>
                <c:pt idx="1303">
                  <c:v>1.8988</c:v>
                </c:pt>
                <c:pt idx="1304">
                  <c:v>1.8761999999999999</c:v>
                </c:pt>
                <c:pt idx="1305">
                  <c:v>1.8761999999999999</c:v>
                </c:pt>
                <c:pt idx="1306">
                  <c:v>1.9474</c:v>
                </c:pt>
                <c:pt idx="1307">
                  <c:v>1.9771000000000001</c:v>
                </c:pt>
                <c:pt idx="1308">
                  <c:v>1.9946000000000002</c:v>
                </c:pt>
                <c:pt idx="1309">
                  <c:v>1.9578</c:v>
                </c:pt>
                <c:pt idx="1310">
                  <c:v>1.9578</c:v>
                </c:pt>
                <c:pt idx="1311">
                  <c:v>1.9683000000000002</c:v>
                </c:pt>
                <c:pt idx="1312">
                  <c:v>1.9036999999999999</c:v>
                </c:pt>
                <c:pt idx="1313">
                  <c:v>1.9228000000000001</c:v>
                </c:pt>
                <c:pt idx="1314">
                  <c:v>1.8635999999999999</c:v>
                </c:pt>
                <c:pt idx="1315">
                  <c:v>1.8635999999999999</c:v>
                </c:pt>
                <c:pt idx="1316">
                  <c:v>1.8566</c:v>
                </c:pt>
                <c:pt idx="1317">
                  <c:v>1.8982999999999999</c:v>
                </c:pt>
                <c:pt idx="1318">
                  <c:v>1.9769999999999999</c:v>
                </c:pt>
                <c:pt idx="1319">
                  <c:v>2.0246</c:v>
                </c:pt>
                <c:pt idx="1320">
                  <c:v>2.0510999999999999</c:v>
                </c:pt>
                <c:pt idx="1321">
                  <c:v>2.06</c:v>
                </c:pt>
                <c:pt idx="1322">
                  <c:v>1.9946000000000002</c:v>
                </c:pt>
                <c:pt idx="1323">
                  <c:v>1.9313</c:v>
                </c:pt>
                <c:pt idx="1324">
                  <c:v>1.891</c:v>
                </c:pt>
                <c:pt idx="1325">
                  <c:v>1.8439000000000001</c:v>
                </c:pt>
                <c:pt idx="1326">
                  <c:v>1.7970999999999999</c:v>
                </c:pt>
                <c:pt idx="1327">
                  <c:v>1.8265</c:v>
                </c:pt>
                <c:pt idx="1328">
                  <c:v>1.8212000000000002</c:v>
                </c:pt>
                <c:pt idx="1329">
                  <c:v>1.9224000000000001</c:v>
                </c:pt>
                <c:pt idx="1330">
                  <c:v>1.9066000000000001</c:v>
                </c:pt>
                <c:pt idx="1331">
                  <c:v>1.9734</c:v>
                </c:pt>
                <c:pt idx="1332">
                  <c:v>1.9822</c:v>
                </c:pt>
                <c:pt idx="1333">
                  <c:v>2.0364</c:v>
                </c:pt>
                <c:pt idx="1334">
                  <c:v>1.9862</c:v>
                </c:pt>
                <c:pt idx="1335">
                  <c:v>1.9741</c:v>
                </c:pt>
                <c:pt idx="1336">
                  <c:v>1.9361000000000002</c:v>
                </c:pt>
                <c:pt idx="1337">
                  <c:v>1.9275</c:v>
                </c:pt>
                <c:pt idx="1338">
                  <c:v>1.9826999999999999</c:v>
                </c:pt>
                <c:pt idx="1339">
                  <c:v>2.0017</c:v>
                </c:pt>
                <c:pt idx="1340">
                  <c:v>2.0017</c:v>
                </c:pt>
                <c:pt idx="1341">
                  <c:v>2.0590999999999999</c:v>
                </c:pt>
                <c:pt idx="1342">
                  <c:v>2.0034000000000001</c:v>
                </c:pt>
                <c:pt idx="1343">
                  <c:v>1.9965000000000002</c:v>
                </c:pt>
                <c:pt idx="1344">
                  <c:v>1.9757</c:v>
                </c:pt>
                <c:pt idx="1345">
                  <c:v>1.9255</c:v>
                </c:pt>
                <c:pt idx="1346">
                  <c:v>1.9428000000000001</c:v>
                </c:pt>
                <c:pt idx="1347">
                  <c:v>1.9704999999999999</c:v>
                </c:pt>
                <c:pt idx="1348">
                  <c:v>2.0261</c:v>
                </c:pt>
                <c:pt idx="1349">
                  <c:v>1.9739</c:v>
                </c:pt>
                <c:pt idx="1350">
                  <c:v>2.0104000000000002</c:v>
                </c:pt>
                <c:pt idx="1351">
                  <c:v>1.9426999999999999</c:v>
                </c:pt>
                <c:pt idx="1352">
                  <c:v>1.9756</c:v>
                </c:pt>
                <c:pt idx="1353">
                  <c:v>2.0121000000000002</c:v>
                </c:pt>
                <c:pt idx="1354">
                  <c:v>2.0278999999999998</c:v>
                </c:pt>
                <c:pt idx="1355">
                  <c:v>2.0331000000000001</c:v>
                </c:pt>
                <c:pt idx="1356">
                  <c:v>2.1263000000000001</c:v>
                </c:pt>
                <c:pt idx="1357">
                  <c:v>2.2686000000000002</c:v>
                </c:pt>
                <c:pt idx="1358">
                  <c:v>2.2793999999999999</c:v>
                </c:pt>
                <c:pt idx="1359">
                  <c:v>2.294</c:v>
                </c:pt>
                <c:pt idx="1360">
                  <c:v>2.3772000000000002</c:v>
                </c:pt>
                <c:pt idx="1361">
                  <c:v>2.3590999999999998</c:v>
                </c:pt>
                <c:pt idx="1362">
                  <c:v>2.2959999999999998</c:v>
                </c:pt>
                <c:pt idx="1363">
                  <c:v>2.2781000000000002</c:v>
                </c:pt>
                <c:pt idx="1364">
                  <c:v>2.2317</c:v>
                </c:pt>
                <c:pt idx="1365">
                  <c:v>2.2479</c:v>
                </c:pt>
                <c:pt idx="1366">
                  <c:v>2.1836000000000002</c:v>
                </c:pt>
                <c:pt idx="1367">
                  <c:v>2.1997</c:v>
                </c:pt>
                <c:pt idx="1368">
                  <c:v>2.1587000000000001</c:v>
                </c:pt>
                <c:pt idx="1369">
                  <c:v>2.2088000000000001</c:v>
                </c:pt>
                <c:pt idx="1370">
                  <c:v>2.1819999999999999</c:v>
                </c:pt>
                <c:pt idx="1371">
                  <c:v>2.2988</c:v>
                </c:pt>
                <c:pt idx="1372">
                  <c:v>2.2233000000000001</c:v>
                </c:pt>
                <c:pt idx="1373">
                  <c:v>2.1804999999999999</c:v>
                </c:pt>
                <c:pt idx="1374">
                  <c:v>2.0545</c:v>
                </c:pt>
                <c:pt idx="1375">
                  <c:v>2.0474000000000001</c:v>
                </c:pt>
                <c:pt idx="1376">
                  <c:v>1.9823</c:v>
                </c:pt>
                <c:pt idx="1377">
                  <c:v>2.0350999999999999</c:v>
                </c:pt>
                <c:pt idx="1378">
                  <c:v>2.0510000000000002</c:v>
                </c:pt>
                <c:pt idx="1379">
                  <c:v>1.9823</c:v>
                </c:pt>
                <c:pt idx="1380">
                  <c:v>1.9805000000000001</c:v>
                </c:pt>
                <c:pt idx="1381">
                  <c:v>1.9981</c:v>
                </c:pt>
                <c:pt idx="1382">
                  <c:v>1.9752999999999998</c:v>
                </c:pt>
                <c:pt idx="1383">
                  <c:v>1.9664999999999999</c:v>
                </c:pt>
                <c:pt idx="1384">
                  <c:v>1.9628999999999999</c:v>
                </c:pt>
                <c:pt idx="1385">
                  <c:v>1.9348999999999998</c:v>
                </c:pt>
                <c:pt idx="1386">
                  <c:v>1.9735</c:v>
                </c:pt>
                <c:pt idx="1387">
                  <c:v>1.984</c:v>
                </c:pt>
                <c:pt idx="1388">
                  <c:v>1.9382999999999999</c:v>
                </c:pt>
                <c:pt idx="1389">
                  <c:v>1.9348000000000001</c:v>
                </c:pt>
                <c:pt idx="1390">
                  <c:v>1.9137</c:v>
                </c:pt>
                <c:pt idx="1391">
                  <c:v>1.9435</c:v>
                </c:pt>
                <c:pt idx="1392">
                  <c:v>1.9277</c:v>
                </c:pt>
                <c:pt idx="1393">
                  <c:v>1.9312</c:v>
                </c:pt>
                <c:pt idx="1394">
                  <c:v>1.8786</c:v>
                </c:pt>
                <c:pt idx="1395">
                  <c:v>1.8715999999999999</c:v>
                </c:pt>
                <c:pt idx="1396">
                  <c:v>1.8401999999999998</c:v>
                </c:pt>
                <c:pt idx="1397">
                  <c:v>1.8227</c:v>
                </c:pt>
                <c:pt idx="1398">
                  <c:v>1.867</c:v>
                </c:pt>
                <c:pt idx="1399">
                  <c:v>1.8376000000000001</c:v>
                </c:pt>
                <c:pt idx="1400">
                  <c:v>1.7637</c:v>
                </c:pt>
                <c:pt idx="1401">
                  <c:v>1.7671000000000001</c:v>
                </c:pt>
                <c:pt idx="1402">
                  <c:v>1.7603</c:v>
                </c:pt>
                <c:pt idx="1403">
                  <c:v>1.6971000000000001</c:v>
                </c:pt>
                <c:pt idx="1404">
                  <c:v>1.7225999999999999</c:v>
                </c:pt>
                <c:pt idx="1405">
                  <c:v>1.7414000000000001</c:v>
                </c:pt>
                <c:pt idx="1406">
                  <c:v>1.7688000000000001</c:v>
                </c:pt>
                <c:pt idx="1407">
                  <c:v>1.7345999999999999</c:v>
                </c:pt>
                <c:pt idx="1408">
                  <c:v>1.7774000000000001</c:v>
                </c:pt>
                <c:pt idx="1409">
                  <c:v>1.738</c:v>
                </c:pt>
                <c:pt idx="1410">
                  <c:v>1.738</c:v>
                </c:pt>
                <c:pt idx="1411">
                  <c:v>1.7448000000000001</c:v>
                </c:pt>
                <c:pt idx="1412">
                  <c:v>1.6219999999999999</c:v>
                </c:pt>
                <c:pt idx="1413">
                  <c:v>1.5577999999999999</c:v>
                </c:pt>
                <c:pt idx="1414">
                  <c:v>1.452</c:v>
                </c:pt>
                <c:pt idx="1415">
                  <c:v>1.5239</c:v>
                </c:pt>
                <c:pt idx="1416">
                  <c:v>1.5744</c:v>
                </c:pt>
                <c:pt idx="1417">
                  <c:v>1.6592</c:v>
                </c:pt>
                <c:pt idx="1418">
                  <c:v>1.6388</c:v>
                </c:pt>
                <c:pt idx="1419">
                  <c:v>1.6353</c:v>
                </c:pt>
                <c:pt idx="1420">
                  <c:v>1.5859999999999999</c:v>
                </c:pt>
                <c:pt idx="1421">
                  <c:v>1.6642000000000001</c:v>
                </c:pt>
                <c:pt idx="1422">
                  <c:v>1.5927</c:v>
                </c:pt>
                <c:pt idx="1423">
                  <c:v>1.6419999999999999</c:v>
                </c:pt>
                <c:pt idx="1424">
                  <c:v>1.5773000000000001</c:v>
                </c:pt>
                <c:pt idx="1425">
                  <c:v>1.5737999999999999</c:v>
                </c:pt>
                <c:pt idx="1426">
                  <c:v>1.6196999999999999</c:v>
                </c:pt>
                <c:pt idx="1427">
                  <c:v>1.6572</c:v>
                </c:pt>
                <c:pt idx="1428">
                  <c:v>1.6162000000000001</c:v>
                </c:pt>
                <c:pt idx="1429">
                  <c:v>1.6741999999999999</c:v>
                </c:pt>
                <c:pt idx="1430">
                  <c:v>1.6024</c:v>
                </c:pt>
                <c:pt idx="1431">
                  <c:v>1.6261999999999999</c:v>
                </c:pt>
                <c:pt idx="1432">
                  <c:v>1.6177000000000001</c:v>
                </c:pt>
                <c:pt idx="1433">
                  <c:v>1.5768</c:v>
                </c:pt>
                <c:pt idx="1434">
                  <c:v>1.6449</c:v>
                </c:pt>
                <c:pt idx="1435">
                  <c:v>1.5885</c:v>
                </c:pt>
                <c:pt idx="1436">
                  <c:v>1.6294</c:v>
                </c:pt>
                <c:pt idx="1437">
                  <c:v>1.6294</c:v>
                </c:pt>
                <c:pt idx="1438">
                  <c:v>1.5969</c:v>
                </c:pt>
                <c:pt idx="1439">
                  <c:v>1.5491000000000001</c:v>
                </c:pt>
                <c:pt idx="1440">
                  <c:v>1.5117</c:v>
                </c:pt>
                <c:pt idx="1441">
                  <c:v>1.5015000000000001</c:v>
                </c:pt>
                <c:pt idx="1442">
                  <c:v>1.5167000000000002</c:v>
                </c:pt>
                <c:pt idx="1443">
                  <c:v>1.4742999999999999</c:v>
                </c:pt>
                <c:pt idx="1444">
                  <c:v>1.4876</c:v>
                </c:pt>
                <c:pt idx="1445">
                  <c:v>1.4723999999999999</c:v>
                </c:pt>
                <c:pt idx="1446">
                  <c:v>1.5078</c:v>
                </c:pt>
                <c:pt idx="1447">
                  <c:v>1.4942</c:v>
                </c:pt>
                <c:pt idx="1448">
                  <c:v>1.5077</c:v>
                </c:pt>
                <c:pt idx="1449">
                  <c:v>1.4567000000000001</c:v>
                </c:pt>
                <c:pt idx="1450">
                  <c:v>1.4262999999999999</c:v>
                </c:pt>
                <c:pt idx="1451">
                  <c:v>1.3875</c:v>
                </c:pt>
                <c:pt idx="1452">
                  <c:v>1.3975</c:v>
                </c:pt>
                <c:pt idx="1453">
                  <c:v>1.4378</c:v>
                </c:pt>
                <c:pt idx="1454">
                  <c:v>1.5463</c:v>
                </c:pt>
                <c:pt idx="1455">
                  <c:v>1.5019</c:v>
                </c:pt>
                <c:pt idx="1456">
                  <c:v>1.4679</c:v>
                </c:pt>
                <c:pt idx="1457">
                  <c:v>1.524</c:v>
                </c:pt>
                <c:pt idx="1458">
                  <c:v>1.4779</c:v>
                </c:pt>
                <c:pt idx="1459">
                  <c:v>1.5630999999999999</c:v>
                </c:pt>
                <c:pt idx="1460">
                  <c:v>1.5664</c:v>
                </c:pt>
                <c:pt idx="1461">
                  <c:v>1.6282999999999999</c:v>
                </c:pt>
                <c:pt idx="1462">
                  <c:v>1.6491</c:v>
                </c:pt>
                <c:pt idx="1463">
                  <c:v>1.6880999999999999</c:v>
                </c:pt>
                <c:pt idx="1464">
                  <c:v>1.6573</c:v>
                </c:pt>
                <c:pt idx="1465">
                  <c:v>1.6642000000000001</c:v>
                </c:pt>
                <c:pt idx="1466">
                  <c:v>1.7378</c:v>
                </c:pt>
                <c:pt idx="1467">
                  <c:v>1.8155000000000001</c:v>
                </c:pt>
                <c:pt idx="1468">
                  <c:v>1.8346</c:v>
                </c:pt>
                <c:pt idx="1469">
                  <c:v>1.8105</c:v>
                </c:pt>
                <c:pt idx="1470">
                  <c:v>1.8052999999999999</c:v>
                </c:pt>
                <c:pt idx="1471">
                  <c:v>1.7984</c:v>
                </c:pt>
                <c:pt idx="1472">
                  <c:v>1.6916</c:v>
                </c:pt>
                <c:pt idx="1473">
                  <c:v>1.6778999999999999</c:v>
                </c:pt>
                <c:pt idx="1474">
                  <c:v>1.6865000000000001</c:v>
                </c:pt>
                <c:pt idx="1475">
                  <c:v>1.6505999999999998</c:v>
                </c:pt>
                <c:pt idx="1476">
                  <c:v>1.6335</c:v>
                </c:pt>
                <c:pt idx="1477">
                  <c:v>1.6505999999999998</c:v>
                </c:pt>
                <c:pt idx="1478">
                  <c:v>1.6233</c:v>
                </c:pt>
                <c:pt idx="1479">
                  <c:v>1.5484</c:v>
                </c:pt>
                <c:pt idx="1480">
                  <c:v>1.5484</c:v>
                </c:pt>
                <c:pt idx="1481">
                  <c:v>1.5722</c:v>
                </c:pt>
                <c:pt idx="1482">
                  <c:v>1.5960000000000001</c:v>
                </c:pt>
                <c:pt idx="1483">
                  <c:v>1.6781000000000001</c:v>
                </c:pt>
                <c:pt idx="1484">
                  <c:v>1.6677999999999999</c:v>
                </c:pt>
                <c:pt idx="1485">
                  <c:v>1.6541000000000001</c:v>
                </c:pt>
                <c:pt idx="1486">
                  <c:v>1.7004999999999999</c:v>
                </c:pt>
                <c:pt idx="1487">
                  <c:v>1.7576000000000001</c:v>
                </c:pt>
                <c:pt idx="1488">
                  <c:v>1.7229999999999999</c:v>
                </c:pt>
                <c:pt idx="1489">
                  <c:v>1.8660000000000001</c:v>
                </c:pt>
                <c:pt idx="1490">
                  <c:v>1.8414999999999999</c:v>
                </c:pt>
                <c:pt idx="1491">
                  <c:v>1.8083</c:v>
                </c:pt>
                <c:pt idx="1492">
                  <c:v>1.7718</c:v>
                </c:pt>
                <c:pt idx="1493">
                  <c:v>1.764</c:v>
                </c:pt>
                <c:pt idx="1494">
                  <c:v>1.7528000000000001</c:v>
                </c:pt>
                <c:pt idx="1495">
                  <c:v>1.7094</c:v>
                </c:pt>
                <c:pt idx="1496">
                  <c:v>1.6661999999999999</c:v>
                </c:pt>
                <c:pt idx="1497">
                  <c:v>1.6095000000000002</c:v>
                </c:pt>
                <c:pt idx="1498">
                  <c:v>1.6541999999999999</c:v>
                </c:pt>
                <c:pt idx="1499">
                  <c:v>1.6335</c:v>
                </c:pt>
                <c:pt idx="1500">
                  <c:v>1.6249</c:v>
                </c:pt>
                <c:pt idx="1501">
                  <c:v>1.6198000000000001</c:v>
                </c:pt>
                <c:pt idx="1502">
                  <c:v>1.6146</c:v>
                </c:pt>
                <c:pt idx="1503">
                  <c:v>1.6732</c:v>
                </c:pt>
                <c:pt idx="1504">
                  <c:v>1.7427999999999999</c:v>
                </c:pt>
                <c:pt idx="1505">
                  <c:v>1.7427999999999999</c:v>
                </c:pt>
                <c:pt idx="1506">
                  <c:v>1.7132000000000001</c:v>
                </c:pt>
                <c:pt idx="1507">
                  <c:v>1.6741999999999999</c:v>
                </c:pt>
                <c:pt idx="1508">
                  <c:v>1.6699000000000002</c:v>
                </c:pt>
                <c:pt idx="1509">
                  <c:v>1.6560000000000001</c:v>
                </c:pt>
                <c:pt idx="1510">
                  <c:v>1.663</c:v>
                </c:pt>
                <c:pt idx="1511">
                  <c:v>1.7185999999999999</c:v>
                </c:pt>
                <c:pt idx="1512">
                  <c:v>1.8185</c:v>
                </c:pt>
                <c:pt idx="1513">
                  <c:v>1.8344</c:v>
                </c:pt>
                <c:pt idx="1514">
                  <c:v>1.7633000000000001</c:v>
                </c:pt>
                <c:pt idx="1515">
                  <c:v>1.8134000000000001</c:v>
                </c:pt>
                <c:pt idx="1516">
                  <c:v>1.7572000000000001</c:v>
                </c:pt>
                <c:pt idx="1517">
                  <c:v>1.7888999999999999</c:v>
                </c:pt>
                <c:pt idx="1518">
                  <c:v>1.8233000000000001</c:v>
                </c:pt>
                <c:pt idx="1519">
                  <c:v>1.7450999999999999</c:v>
                </c:pt>
                <c:pt idx="1520">
                  <c:v>1.7189000000000001</c:v>
                </c:pt>
                <c:pt idx="1521">
                  <c:v>1.7189000000000001</c:v>
                </c:pt>
                <c:pt idx="1522">
                  <c:v>1.6901000000000002</c:v>
                </c:pt>
                <c:pt idx="1523">
                  <c:v>1.7242</c:v>
                </c:pt>
                <c:pt idx="1524">
                  <c:v>1.7147000000000001</c:v>
                </c:pt>
                <c:pt idx="1525">
                  <c:v>1.6840999999999999</c:v>
                </c:pt>
                <c:pt idx="1526">
                  <c:v>1.7507000000000001</c:v>
                </c:pt>
                <c:pt idx="1527">
                  <c:v>1.6465999999999998</c:v>
                </c:pt>
                <c:pt idx="1528">
                  <c:v>1.6148</c:v>
                </c:pt>
                <c:pt idx="1529">
                  <c:v>1.6063000000000001</c:v>
                </c:pt>
                <c:pt idx="1530">
                  <c:v>1.6063000000000001</c:v>
                </c:pt>
                <c:pt idx="1531">
                  <c:v>1.5945</c:v>
                </c:pt>
                <c:pt idx="1532">
                  <c:v>1.5911</c:v>
                </c:pt>
                <c:pt idx="1533">
                  <c:v>1.5928</c:v>
                </c:pt>
                <c:pt idx="1534">
                  <c:v>1.58</c:v>
                </c:pt>
                <c:pt idx="1535">
                  <c:v>1.6131</c:v>
                </c:pt>
                <c:pt idx="1536">
                  <c:v>1.6659000000000002</c:v>
                </c:pt>
                <c:pt idx="1537">
                  <c:v>1.6796</c:v>
                </c:pt>
                <c:pt idx="1538">
                  <c:v>1.6796</c:v>
                </c:pt>
                <c:pt idx="1539">
                  <c:v>1.6899</c:v>
                </c:pt>
                <c:pt idx="1540">
                  <c:v>1.6625000000000001</c:v>
                </c:pt>
                <c:pt idx="1541">
                  <c:v>1.6369</c:v>
                </c:pt>
                <c:pt idx="1542">
                  <c:v>1.6284000000000001</c:v>
                </c:pt>
                <c:pt idx="1543">
                  <c:v>1.6147</c:v>
                </c:pt>
                <c:pt idx="1544">
                  <c:v>1.6156000000000001</c:v>
                </c:pt>
                <c:pt idx="1545">
                  <c:v>1.6207</c:v>
                </c:pt>
                <c:pt idx="1546">
                  <c:v>1.6028</c:v>
                </c:pt>
                <c:pt idx="1547">
                  <c:v>1.5874999999999999</c:v>
                </c:pt>
                <c:pt idx="1548">
                  <c:v>1.5857000000000001</c:v>
                </c:pt>
                <c:pt idx="1549">
                  <c:v>1.6215000000000002</c:v>
                </c:pt>
                <c:pt idx="1550">
                  <c:v>1.6164000000000001</c:v>
                </c:pt>
                <c:pt idx="1551">
                  <c:v>1.6541000000000001</c:v>
                </c:pt>
                <c:pt idx="1552">
                  <c:v>1.698</c:v>
                </c:pt>
                <c:pt idx="1553">
                  <c:v>1.7299</c:v>
                </c:pt>
                <c:pt idx="1554">
                  <c:v>1.7015</c:v>
                </c:pt>
                <c:pt idx="1555">
                  <c:v>1.7717000000000001</c:v>
                </c:pt>
                <c:pt idx="1556">
                  <c:v>1.8169999999999999</c:v>
                </c:pt>
                <c:pt idx="1557">
                  <c:v>1.8014000000000001</c:v>
                </c:pt>
                <c:pt idx="1558">
                  <c:v>1.7962</c:v>
                </c:pt>
                <c:pt idx="1559">
                  <c:v>1.7623</c:v>
                </c:pt>
                <c:pt idx="1560">
                  <c:v>1.7737000000000001</c:v>
                </c:pt>
                <c:pt idx="1561">
                  <c:v>1.7737000000000001</c:v>
                </c:pt>
                <c:pt idx="1562">
                  <c:v>1.7511000000000001</c:v>
                </c:pt>
                <c:pt idx="1563">
                  <c:v>1.7364000000000002</c:v>
                </c:pt>
                <c:pt idx="1564">
                  <c:v>1.7008999999999999</c:v>
                </c:pt>
                <c:pt idx="1565">
                  <c:v>1.7574000000000001</c:v>
                </c:pt>
                <c:pt idx="1566">
                  <c:v>1.7574000000000001</c:v>
                </c:pt>
                <c:pt idx="1567">
                  <c:v>1.8371</c:v>
                </c:pt>
                <c:pt idx="1568">
                  <c:v>1.9121000000000001</c:v>
                </c:pt>
                <c:pt idx="1569">
                  <c:v>1.8991</c:v>
                </c:pt>
                <c:pt idx="1570">
                  <c:v>1.8974</c:v>
                </c:pt>
                <c:pt idx="1571">
                  <c:v>1.8683000000000001</c:v>
                </c:pt>
                <c:pt idx="1572">
                  <c:v>1.8568</c:v>
                </c:pt>
                <c:pt idx="1573">
                  <c:v>1.8957999999999999</c:v>
                </c:pt>
                <c:pt idx="1574">
                  <c:v>1.8677000000000001</c:v>
                </c:pt>
                <c:pt idx="1575">
                  <c:v>1.8448</c:v>
                </c:pt>
                <c:pt idx="1576">
                  <c:v>1.8359999999999999</c:v>
                </c:pt>
                <c:pt idx="1577">
                  <c:v>1.8185</c:v>
                </c:pt>
                <c:pt idx="1578">
                  <c:v>1.8794</c:v>
                </c:pt>
                <c:pt idx="1579">
                  <c:v>1.8416000000000001</c:v>
                </c:pt>
                <c:pt idx="1580">
                  <c:v>1.8416000000000001</c:v>
                </c:pt>
                <c:pt idx="1581">
                  <c:v>1.8416999999999999</c:v>
                </c:pt>
                <c:pt idx="1582">
                  <c:v>1.8241000000000001</c:v>
                </c:pt>
                <c:pt idx="1583">
                  <c:v>1.8498000000000001</c:v>
                </c:pt>
                <c:pt idx="1584">
                  <c:v>1.9487000000000001</c:v>
                </c:pt>
                <c:pt idx="1585">
                  <c:v>1.9613</c:v>
                </c:pt>
                <c:pt idx="1586">
                  <c:v>1.9990999999999999</c:v>
                </c:pt>
                <c:pt idx="1587">
                  <c:v>1.992</c:v>
                </c:pt>
                <c:pt idx="1588">
                  <c:v>1.9849000000000001</c:v>
                </c:pt>
                <c:pt idx="1589">
                  <c:v>2.0148999999999999</c:v>
                </c:pt>
                <c:pt idx="1590">
                  <c:v>1.9548000000000001</c:v>
                </c:pt>
                <c:pt idx="1591">
                  <c:v>1.998</c:v>
                </c:pt>
                <c:pt idx="1592">
                  <c:v>1.9603000000000002</c:v>
                </c:pt>
                <c:pt idx="1593">
                  <c:v>1.9567999999999999</c:v>
                </c:pt>
                <c:pt idx="1594">
                  <c:v>1.9499</c:v>
                </c:pt>
                <c:pt idx="1595">
                  <c:v>1.9635</c:v>
                </c:pt>
                <c:pt idx="1596">
                  <c:v>1.9769999999999999</c:v>
                </c:pt>
                <c:pt idx="1597">
                  <c:v>2.0276999999999998</c:v>
                </c:pt>
                <c:pt idx="1598">
                  <c:v>1.9973999999999998</c:v>
                </c:pt>
                <c:pt idx="1599">
                  <c:v>2.0017</c:v>
                </c:pt>
                <c:pt idx="1600">
                  <c:v>2.0017</c:v>
                </c:pt>
                <c:pt idx="1601">
                  <c:v>2.0278</c:v>
                </c:pt>
                <c:pt idx="1602">
                  <c:v>2.0087000000000002</c:v>
                </c:pt>
                <c:pt idx="1603">
                  <c:v>1.9765999999999999</c:v>
                </c:pt>
                <c:pt idx="1604">
                  <c:v>1.9619</c:v>
                </c:pt>
                <c:pt idx="1605">
                  <c:v>1.8637000000000001</c:v>
                </c:pt>
                <c:pt idx="1606">
                  <c:v>1.8808</c:v>
                </c:pt>
                <c:pt idx="1607">
                  <c:v>1.9014</c:v>
                </c:pt>
                <c:pt idx="1608">
                  <c:v>1.8755999999999999</c:v>
                </c:pt>
                <c:pt idx="1609">
                  <c:v>1.8411999999999999</c:v>
                </c:pt>
                <c:pt idx="1610">
                  <c:v>1.8754999999999999</c:v>
                </c:pt>
                <c:pt idx="1611">
                  <c:v>1.8978000000000002</c:v>
                </c:pt>
                <c:pt idx="1612">
                  <c:v>1.9375</c:v>
                </c:pt>
                <c:pt idx="1613">
                  <c:v>1.9965000000000002</c:v>
                </c:pt>
                <c:pt idx="1614">
                  <c:v>2.0427</c:v>
                </c:pt>
                <c:pt idx="1615">
                  <c:v>2.0575999999999999</c:v>
                </c:pt>
                <c:pt idx="1616">
                  <c:v>2.0156000000000001</c:v>
                </c:pt>
                <c:pt idx="1617">
                  <c:v>2.0209000000000001</c:v>
                </c:pt>
                <c:pt idx="1618">
                  <c:v>2.0295999999999998</c:v>
                </c:pt>
                <c:pt idx="1619">
                  <c:v>1.9895</c:v>
                </c:pt>
                <c:pt idx="1620">
                  <c:v>1.9546000000000001</c:v>
                </c:pt>
                <c:pt idx="1621">
                  <c:v>1.9016999999999999</c:v>
                </c:pt>
                <c:pt idx="1622">
                  <c:v>1.9581</c:v>
                </c:pt>
                <c:pt idx="1623">
                  <c:v>1.9112</c:v>
                </c:pt>
                <c:pt idx="1624">
                  <c:v>1.925</c:v>
                </c:pt>
                <c:pt idx="1625">
                  <c:v>1.9198</c:v>
                </c:pt>
                <c:pt idx="1626">
                  <c:v>1.9094</c:v>
                </c:pt>
                <c:pt idx="1627">
                  <c:v>1.8454000000000002</c:v>
                </c:pt>
                <c:pt idx="1628">
                  <c:v>1.8487</c:v>
                </c:pt>
                <c:pt idx="1629">
                  <c:v>1.8486</c:v>
                </c:pt>
                <c:pt idx="1630">
                  <c:v>1.8313999999999999</c:v>
                </c:pt>
                <c:pt idx="1631">
                  <c:v>1.859</c:v>
                </c:pt>
                <c:pt idx="1632">
                  <c:v>1.8106</c:v>
                </c:pt>
                <c:pt idx="1633">
                  <c:v>1.7625</c:v>
                </c:pt>
                <c:pt idx="1634">
                  <c:v>1.7128000000000001</c:v>
                </c:pt>
                <c:pt idx="1635">
                  <c:v>1.746</c:v>
                </c:pt>
                <c:pt idx="1636">
                  <c:v>1.7502</c:v>
                </c:pt>
                <c:pt idx="1637">
                  <c:v>1.8033999999999999</c:v>
                </c:pt>
                <c:pt idx="1638">
                  <c:v>1.7887</c:v>
                </c:pt>
                <c:pt idx="1639">
                  <c:v>1.7208000000000001</c:v>
                </c:pt>
                <c:pt idx="1640">
                  <c:v>1.6798</c:v>
                </c:pt>
                <c:pt idx="1641">
                  <c:v>1.7223999999999999</c:v>
                </c:pt>
                <c:pt idx="1642">
                  <c:v>1.6949999999999998</c:v>
                </c:pt>
                <c:pt idx="1643">
                  <c:v>1.6846999999999999</c:v>
                </c:pt>
                <c:pt idx="1644">
                  <c:v>1.7048999999999999</c:v>
                </c:pt>
                <c:pt idx="1645">
                  <c:v>1.6928999999999998</c:v>
                </c:pt>
                <c:pt idx="1646">
                  <c:v>1.7065000000000001</c:v>
                </c:pt>
                <c:pt idx="1647">
                  <c:v>1.7046999999999999</c:v>
                </c:pt>
                <c:pt idx="1648">
                  <c:v>1.708</c:v>
                </c:pt>
                <c:pt idx="1649">
                  <c:v>1.6633</c:v>
                </c:pt>
                <c:pt idx="1650">
                  <c:v>1.6701000000000001</c:v>
                </c:pt>
                <c:pt idx="1651">
                  <c:v>1.6717</c:v>
                </c:pt>
                <c:pt idx="1652">
                  <c:v>1.629</c:v>
                </c:pt>
                <c:pt idx="1653">
                  <c:v>1.6254999999999999</c:v>
                </c:pt>
                <c:pt idx="1654">
                  <c:v>1.7382</c:v>
                </c:pt>
                <c:pt idx="1655">
                  <c:v>1.7587999999999999</c:v>
                </c:pt>
                <c:pt idx="1656">
                  <c:v>1.7778</c:v>
                </c:pt>
                <c:pt idx="1657">
                  <c:v>1.7665</c:v>
                </c:pt>
                <c:pt idx="1658">
                  <c:v>1.8109</c:v>
                </c:pt>
                <c:pt idx="1659">
                  <c:v>1.8973</c:v>
                </c:pt>
                <c:pt idx="1660">
                  <c:v>1.9199000000000002</c:v>
                </c:pt>
                <c:pt idx="1661">
                  <c:v>1.974</c:v>
                </c:pt>
                <c:pt idx="1662">
                  <c:v>1.9346999999999999</c:v>
                </c:pt>
                <c:pt idx="1663">
                  <c:v>1.8809</c:v>
                </c:pt>
                <c:pt idx="1664">
                  <c:v>1.9506000000000001</c:v>
                </c:pt>
                <c:pt idx="1665">
                  <c:v>1.9647000000000001</c:v>
                </c:pt>
                <c:pt idx="1666">
                  <c:v>1.9262999999999999</c:v>
                </c:pt>
                <c:pt idx="1667">
                  <c:v>2.0394999999999999</c:v>
                </c:pt>
                <c:pt idx="1668">
                  <c:v>2.0156999999999998</c:v>
                </c:pt>
                <c:pt idx="1669">
                  <c:v>2.0081000000000002</c:v>
                </c:pt>
                <c:pt idx="1670">
                  <c:v>2.0081000000000002</c:v>
                </c:pt>
                <c:pt idx="1671">
                  <c:v>2.1652</c:v>
                </c:pt>
                <c:pt idx="1672">
                  <c:v>2.1153</c:v>
                </c:pt>
                <c:pt idx="1673">
                  <c:v>2.1110000000000002</c:v>
                </c:pt>
                <c:pt idx="1674">
                  <c:v>2.1282000000000001</c:v>
                </c:pt>
                <c:pt idx="1675">
                  <c:v>2.1193</c:v>
                </c:pt>
                <c:pt idx="1676">
                  <c:v>2.1461999999999999</c:v>
                </c:pt>
                <c:pt idx="1677">
                  <c:v>2.0891999999999999</c:v>
                </c:pt>
                <c:pt idx="1678">
                  <c:v>2.0769000000000002</c:v>
                </c:pt>
                <c:pt idx="1679">
                  <c:v>2.1718000000000002</c:v>
                </c:pt>
                <c:pt idx="1680">
                  <c:v>2.2096999999999998</c:v>
                </c:pt>
                <c:pt idx="1681">
                  <c:v>2.1846000000000001</c:v>
                </c:pt>
                <c:pt idx="1682">
                  <c:v>2.2280000000000002</c:v>
                </c:pt>
                <c:pt idx="1683">
                  <c:v>2.1488999999999998</c:v>
                </c:pt>
                <c:pt idx="1684">
                  <c:v>2.1295000000000002</c:v>
                </c:pt>
                <c:pt idx="1685">
                  <c:v>2.1817000000000002</c:v>
                </c:pt>
                <c:pt idx="1686">
                  <c:v>2.1854</c:v>
                </c:pt>
                <c:pt idx="1687">
                  <c:v>2.3527</c:v>
                </c:pt>
                <c:pt idx="1688">
                  <c:v>2.4144000000000001</c:v>
                </c:pt>
                <c:pt idx="1689">
                  <c:v>2.5310000000000001</c:v>
                </c:pt>
                <c:pt idx="1690">
                  <c:v>2.5367999999999999</c:v>
                </c:pt>
                <c:pt idx="1691">
                  <c:v>2.6082000000000001</c:v>
                </c:pt>
                <c:pt idx="1692">
                  <c:v>2.5352999999999999</c:v>
                </c:pt>
                <c:pt idx="1693">
                  <c:v>2.4721000000000002</c:v>
                </c:pt>
                <c:pt idx="1694">
                  <c:v>2.4857</c:v>
                </c:pt>
                <c:pt idx="1695">
                  <c:v>2.4765000000000001</c:v>
                </c:pt>
                <c:pt idx="1696">
                  <c:v>2.4693000000000001</c:v>
                </c:pt>
                <c:pt idx="1697">
                  <c:v>2.5032000000000001</c:v>
                </c:pt>
                <c:pt idx="1698">
                  <c:v>2.5032000000000001</c:v>
                </c:pt>
                <c:pt idx="1699">
                  <c:v>2.7391000000000001</c:v>
                </c:pt>
                <c:pt idx="1700">
                  <c:v>2.6356000000000002</c:v>
                </c:pt>
                <c:pt idx="1701">
                  <c:v>2.6339999999999999</c:v>
                </c:pt>
                <c:pt idx="1702">
                  <c:v>2.6238000000000001</c:v>
                </c:pt>
                <c:pt idx="1703">
                  <c:v>2.5720999999999998</c:v>
                </c:pt>
                <c:pt idx="1704">
                  <c:v>2.5821000000000001</c:v>
                </c:pt>
                <c:pt idx="1705">
                  <c:v>2.5371999999999999</c:v>
                </c:pt>
                <c:pt idx="1706">
                  <c:v>2.5316999999999998</c:v>
                </c:pt>
                <c:pt idx="1707">
                  <c:v>2.4887999999999999</c:v>
                </c:pt>
                <c:pt idx="1708">
                  <c:v>2.5284</c:v>
                </c:pt>
                <c:pt idx="1709">
                  <c:v>2.4839000000000002</c:v>
                </c:pt>
                <c:pt idx="1710">
                  <c:v>2.4803999999999999</c:v>
                </c:pt>
                <c:pt idx="1711">
                  <c:v>2.5049000000000001</c:v>
                </c:pt>
                <c:pt idx="1712">
                  <c:v>2.5880000000000001</c:v>
                </c:pt>
                <c:pt idx="1713">
                  <c:v>2.5712000000000002</c:v>
                </c:pt>
                <c:pt idx="1714">
                  <c:v>2.5624000000000002</c:v>
                </c:pt>
                <c:pt idx="1715">
                  <c:v>2.6023000000000001</c:v>
                </c:pt>
                <c:pt idx="1716">
                  <c:v>2.6101000000000001</c:v>
                </c:pt>
                <c:pt idx="1717">
                  <c:v>2.5762</c:v>
                </c:pt>
                <c:pt idx="1718">
                  <c:v>2.706</c:v>
                </c:pt>
                <c:pt idx="1719">
                  <c:v>2.5960000000000001</c:v>
                </c:pt>
                <c:pt idx="1720">
                  <c:v>2.6333000000000002</c:v>
                </c:pt>
                <c:pt idx="1721">
                  <c:v>2.6421000000000001</c:v>
                </c:pt>
                <c:pt idx="1722">
                  <c:v>2.5986000000000002</c:v>
                </c:pt>
                <c:pt idx="1723">
                  <c:v>2.5891999999999999</c:v>
                </c:pt>
                <c:pt idx="1724">
                  <c:v>2.5784000000000002</c:v>
                </c:pt>
                <c:pt idx="1725">
                  <c:v>2.6206</c:v>
                </c:pt>
                <c:pt idx="1726">
                  <c:v>2.7189999999999999</c:v>
                </c:pt>
                <c:pt idx="1727">
                  <c:v>2.7136</c:v>
                </c:pt>
                <c:pt idx="1728">
                  <c:v>2.7664</c:v>
                </c:pt>
                <c:pt idx="1729">
                  <c:v>2.8250999999999999</c:v>
                </c:pt>
                <c:pt idx="1730">
                  <c:v>2.8803999999999998</c:v>
                </c:pt>
                <c:pt idx="1731">
                  <c:v>2.8142</c:v>
                </c:pt>
                <c:pt idx="1732">
                  <c:v>2.8935</c:v>
                </c:pt>
                <c:pt idx="1733">
                  <c:v>2.8843999999999999</c:v>
                </c:pt>
                <c:pt idx="1734">
                  <c:v>2.8146</c:v>
                </c:pt>
                <c:pt idx="1735">
                  <c:v>2.7852999999999999</c:v>
                </c:pt>
                <c:pt idx="1736">
                  <c:v>2.7086999999999999</c:v>
                </c:pt>
                <c:pt idx="1737">
                  <c:v>2.7652999999999999</c:v>
                </c:pt>
                <c:pt idx="1738">
                  <c:v>2.7617000000000003</c:v>
                </c:pt>
                <c:pt idx="1739">
                  <c:v>2.7839</c:v>
                </c:pt>
                <c:pt idx="1740">
                  <c:v>2.7839</c:v>
                </c:pt>
                <c:pt idx="1741">
                  <c:v>2.8576000000000001</c:v>
                </c:pt>
                <c:pt idx="1742">
                  <c:v>2.8965999999999998</c:v>
                </c:pt>
                <c:pt idx="1743">
                  <c:v>2.9937</c:v>
                </c:pt>
                <c:pt idx="1744">
                  <c:v>2.9342000000000001</c:v>
                </c:pt>
                <c:pt idx="1745">
                  <c:v>2.9119999999999999</c:v>
                </c:pt>
                <c:pt idx="1746">
                  <c:v>2.9643000000000002</c:v>
                </c:pt>
                <c:pt idx="1747">
                  <c:v>2.9121999999999999</c:v>
                </c:pt>
                <c:pt idx="1748">
                  <c:v>2.9095</c:v>
                </c:pt>
                <c:pt idx="1749">
                  <c:v>2.8845999999999998</c:v>
                </c:pt>
                <c:pt idx="1750">
                  <c:v>2.8643000000000001</c:v>
                </c:pt>
                <c:pt idx="1751">
                  <c:v>2.8468</c:v>
                </c:pt>
                <c:pt idx="1752">
                  <c:v>2.6878000000000002</c:v>
                </c:pt>
                <c:pt idx="1753">
                  <c:v>2.7519</c:v>
                </c:pt>
                <c:pt idx="1754">
                  <c:v>2.7336999999999998</c:v>
                </c:pt>
                <c:pt idx="1755">
                  <c:v>2.6999</c:v>
                </c:pt>
                <c:pt idx="1756">
                  <c:v>2.6551999999999998</c:v>
                </c:pt>
                <c:pt idx="1757">
                  <c:v>2.6280000000000001</c:v>
                </c:pt>
                <c:pt idx="1758">
                  <c:v>2.6497999999999999</c:v>
                </c:pt>
                <c:pt idx="1759">
                  <c:v>2.6245000000000003</c:v>
                </c:pt>
                <c:pt idx="1760">
                  <c:v>2.61</c:v>
                </c:pt>
                <c:pt idx="1761">
                  <c:v>2.65</c:v>
                </c:pt>
                <c:pt idx="1762">
                  <c:v>2.6173000000000002</c:v>
                </c:pt>
                <c:pt idx="1763">
                  <c:v>2.6046</c:v>
                </c:pt>
                <c:pt idx="1764">
                  <c:v>2.6447000000000003</c:v>
                </c:pt>
                <c:pt idx="1765">
                  <c:v>2.6265000000000001</c:v>
                </c:pt>
                <c:pt idx="1766">
                  <c:v>2.6320000000000001</c:v>
                </c:pt>
                <c:pt idx="1767">
                  <c:v>2.6631</c:v>
                </c:pt>
                <c:pt idx="1768">
                  <c:v>2.6814</c:v>
                </c:pt>
                <c:pt idx="1769">
                  <c:v>2.6871</c:v>
                </c:pt>
                <c:pt idx="1770">
                  <c:v>2.6871</c:v>
                </c:pt>
                <c:pt idx="1771">
                  <c:v>2.7275999999999998</c:v>
                </c:pt>
                <c:pt idx="1772">
                  <c:v>2.6633</c:v>
                </c:pt>
                <c:pt idx="1773">
                  <c:v>2.5893999999999999</c:v>
                </c:pt>
                <c:pt idx="1774">
                  <c:v>2.5777000000000001</c:v>
                </c:pt>
                <c:pt idx="1775">
                  <c:v>2.6013999999999999</c:v>
                </c:pt>
                <c:pt idx="1776">
                  <c:v>2.5124</c:v>
                </c:pt>
                <c:pt idx="1777">
                  <c:v>2.5015999999999998</c:v>
                </c:pt>
                <c:pt idx="1778">
                  <c:v>2.5197000000000003</c:v>
                </c:pt>
                <c:pt idx="1779">
                  <c:v>2.5087999999999999</c:v>
                </c:pt>
                <c:pt idx="1780">
                  <c:v>2.5232999999999999</c:v>
                </c:pt>
                <c:pt idx="1781">
                  <c:v>2.5034000000000001</c:v>
                </c:pt>
                <c:pt idx="1782">
                  <c:v>2.5377999999999998</c:v>
                </c:pt>
                <c:pt idx="1783">
                  <c:v>2.5541999999999998</c:v>
                </c:pt>
                <c:pt idx="1784">
                  <c:v>2.6217999999999999</c:v>
                </c:pt>
                <c:pt idx="1785">
                  <c:v>2.6034999999999999</c:v>
                </c:pt>
                <c:pt idx="1786">
                  <c:v>2.6696</c:v>
                </c:pt>
                <c:pt idx="1787">
                  <c:v>2.6421000000000001</c:v>
                </c:pt>
                <c:pt idx="1788">
                  <c:v>2.5998999999999999</c:v>
                </c:pt>
                <c:pt idx="1789">
                  <c:v>2.7477</c:v>
                </c:pt>
                <c:pt idx="1790">
                  <c:v>2.7477</c:v>
                </c:pt>
                <c:pt idx="1791">
                  <c:v>2.7728000000000002</c:v>
                </c:pt>
                <c:pt idx="1792">
                  <c:v>2.6996000000000002</c:v>
                </c:pt>
                <c:pt idx="1793">
                  <c:v>2.69</c:v>
                </c:pt>
                <c:pt idx="1794">
                  <c:v>2.7033</c:v>
                </c:pt>
                <c:pt idx="1795">
                  <c:v>2.6657999999999999</c:v>
                </c:pt>
                <c:pt idx="1796">
                  <c:v>2.7069000000000001</c:v>
                </c:pt>
                <c:pt idx="1797">
                  <c:v>2.7987000000000002</c:v>
                </c:pt>
                <c:pt idx="1798">
                  <c:v>2.7842000000000002</c:v>
                </c:pt>
                <c:pt idx="1799">
                  <c:v>2.7427000000000001</c:v>
                </c:pt>
                <c:pt idx="1800">
                  <c:v>2.7282999999999999</c:v>
                </c:pt>
                <c:pt idx="1801">
                  <c:v>2.7077</c:v>
                </c:pt>
                <c:pt idx="1802">
                  <c:v>2.7372999999999998</c:v>
                </c:pt>
                <c:pt idx="1803">
                  <c:v>2.7372999999999998</c:v>
                </c:pt>
                <c:pt idx="1804">
                  <c:v>2.7444999999999999</c:v>
                </c:pt>
                <c:pt idx="1805">
                  <c:v>2.7951000000000001</c:v>
                </c:pt>
                <c:pt idx="1806">
                  <c:v>2.7824999999999998</c:v>
                </c:pt>
                <c:pt idx="1807">
                  <c:v>2.8342000000000001</c:v>
                </c:pt>
                <c:pt idx="1808">
                  <c:v>2.8717000000000001</c:v>
                </c:pt>
                <c:pt idx="1809">
                  <c:v>2.8552999999999997</c:v>
                </c:pt>
                <c:pt idx="1810">
                  <c:v>2.8388999999999998</c:v>
                </c:pt>
                <c:pt idx="1811">
                  <c:v>2.8006000000000002</c:v>
                </c:pt>
                <c:pt idx="1812">
                  <c:v>2.8534999999999999</c:v>
                </c:pt>
                <c:pt idx="1813">
                  <c:v>2.8773</c:v>
                </c:pt>
                <c:pt idx="1814">
                  <c:v>2.8646000000000003</c:v>
                </c:pt>
                <c:pt idx="1815">
                  <c:v>2.8784000000000001</c:v>
                </c:pt>
                <c:pt idx="1816">
                  <c:v>2.8353999999999999</c:v>
                </c:pt>
                <c:pt idx="1817">
                  <c:v>2.8931</c:v>
                </c:pt>
                <c:pt idx="1818">
                  <c:v>2.9291</c:v>
                </c:pt>
                <c:pt idx="1819">
                  <c:v>2.8885999999999998</c:v>
                </c:pt>
                <c:pt idx="1820">
                  <c:v>2.9274</c:v>
                </c:pt>
                <c:pt idx="1821">
                  <c:v>2.9775</c:v>
                </c:pt>
                <c:pt idx="1822">
                  <c:v>2.9775</c:v>
                </c:pt>
                <c:pt idx="1823">
                  <c:v>2.9904999999999999</c:v>
                </c:pt>
                <c:pt idx="1824">
                  <c:v>3</c:v>
                </c:pt>
                <c:pt idx="1825">
                  <c:v>2.9702999999999999</c:v>
                </c:pt>
                <c:pt idx="1826">
                  <c:v>3.0282</c:v>
                </c:pt>
                <c:pt idx="1827">
                  <c:v>3.0282</c:v>
                </c:pt>
                <c:pt idx="1828">
                  <c:v>2.9889999999999999</c:v>
                </c:pt>
                <c:pt idx="1829">
                  <c:v>2.9948000000000001</c:v>
                </c:pt>
                <c:pt idx="1830">
                  <c:v>2.9576000000000002</c:v>
                </c:pt>
                <c:pt idx="1831">
                  <c:v>2.9390999999999998</c:v>
                </c:pt>
                <c:pt idx="1832">
                  <c:v>2.9893999999999998</c:v>
                </c:pt>
                <c:pt idx="1833">
                  <c:v>2.9651999999999998</c:v>
                </c:pt>
                <c:pt idx="1834">
                  <c:v>2.8578999999999999</c:v>
                </c:pt>
                <c:pt idx="1835">
                  <c:v>2.8256999999999999</c:v>
                </c:pt>
                <c:pt idx="1836">
                  <c:v>2.8708999999999998</c:v>
                </c:pt>
                <c:pt idx="1837">
                  <c:v>2.8912</c:v>
                </c:pt>
                <c:pt idx="1838">
                  <c:v>2.8414000000000001</c:v>
                </c:pt>
                <c:pt idx="1839">
                  <c:v>2.8193999999999999</c:v>
                </c:pt>
                <c:pt idx="1840">
                  <c:v>2.8193999999999999</c:v>
                </c:pt>
                <c:pt idx="1841">
                  <c:v>2.8285999999999998</c:v>
                </c:pt>
                <c:pt idx="1842">
                  <c:v>2.8656000000000001</c:v>
                </c:pt>
                <c:pt idx="1843">
                  <c:v>2.7772000000000001</c:v>
                </c:pt>
                <c:pt idx="1844">
                  <c:v>2.7149999999999999</c:v>
                </c:pt>
                <c:pt idx="1845">
                  <c:v>2.7479</c:v>
                </c:pt>
                <c:pt idx="1846">
                  <c:v>2.7488000000000001</c:v>
                </c:pt>
                <c:pt idx="1847">
                  <c:v>2.6766999999999999</c:v>
                </c:pt>
                <c:pt idx="1848">
                  <c:v>2.6949000000000001</c:v>
                </c:pt>
                <c:pt idx="1849">
                  <c:v>2.6440000000000001</c:v>
                </c:pt>
                <c:pt idx="1850">
                  <c:v>2.5760999999999998</c:v>
                </c:pt>
                <c:pt idx="1851">
                  <c:v>2.6294</c:v>
                </c:pt>
                <c:pt idx="1852">
                  <c:v>2.6675</c:v>
                </c:pt>
                <c:pt idx="1853">
                  <c:v>2.7002999999999999</c:v>
                </c:pt>
                <c:pt idx="1854">
                  <c:v>2.6829000000000001</c:v>
                </c:pt>
                <c:pt idx="1855">
                  <c:v>2.6673999999999998</c:v>
                </c:pt>
                <c:pt idx="1856">
                  <c:v>2.7250000000000001</c:v>
                </c:pt>
                <c:pt idx="1857">
                  <c:v>2.7608000000000001</c:v>
                </c:pt>
                <c:pt idx="1858">
                  <c:v>2.7320000000000002</c:v>
                </c:pt>
                <c:pt idx="1859">
                  <c:v>2.7427999999999999</c:v>
                </c:pt>
                <c:pt idx="1860">
                  <c:v>2.7427999999999999</c:v>
                </c:pt>
                <c:pt idx="1861">
                  <c:v>2.7069000000000001</c:v>
                </c:pt>
                <c:pt idx="1862">
                  <c:v>2.7391999999999999</c:v>
                </c:pt>
                <c:pt idx="1863">
                  <c:v>2.7509000000000001</c:v>
                </c:pt>
                <c:pt idx="1864">
                  <c:v>2.7309999999999999</c:v>
                </c:pt>
                <c:pt idx="1865">
                  <c:v>2.7382</c:v>
                </c:pt>
                <c:pt idx="1866">
                  <c:v>2.7023000000000001</c:v>
                </c:pt>
                <c:pt idx="1867">
                  <c:v>2.6654999999999998</c:v>
                </c:pt>
                <c:pt idx="1868">
                  <c:v>2.6387</c:v>
                </c:pt>
                <c:pt idx="1869">
                  <c:v>2.6475999999999997</c:v>
                </c:pt>
                <c:pt idx="1870">
                  <c:v>2.6012</c:v>
                </c:pt>
                <c:pt idx="1871">
                  <c:v>2.6977000000000002</c:v>
                </c:pt>
                <c:pt idx="1872">
                  <c:v>2.7048000000000001</c:v>
                </c:pt>
                <c:pt idx="1873">
                  <c:v>2.7372999999999998</c:v>
                </c:pt>
                <c:pt idx="1874">
                  <c:v>2.7879</c:v>
                </c:pt>
                <c:pt idx="1875">
                  <c:v>2.7770000000000001</c:v>
                </c:pt>
                <c:pt idx="1876">
                  <c:v>2.7679999999999998</c:v>
                </c:pt>
                <c:pt idx="1877">
                  <c:v>2.73</c:v>
                </c:pt>
                <c:pt idx="1878">
                  <c:v>2.6446000000000001</c:v>
                </c:pt>
                <c:pt idx="1879">
                  <c:v>2.6543000000000001</c:v>
                </c:pt>
                <c:pt idx="1880">
                  <c:v>2.6920999999999999</c:v>
                </c:pt>
                <c:pt idx="1881">
                  <c:v>2.6722000000000001</c:v>
                </c:pt>
                <c:pt idx="1882">
                  <c:v>2.7725</c:v>
                </c:pt>
                <c:pt idx="1883">
                  <c:v>2.7715999999999998</c:v>
                </c:pt>
                <c:pt idx="1884">
                  <c:v>2.7425999999999999</c:v>
                </c:pt>
                <c:pt idx="1885">
                  <c:v>2.7281</c:v>
                </c:pt>
                <c:pt idx="1886">
                  <c:v>2.7480000000000002</c:v>
                </c:pt>
                <c:pt idx="1887">
                  <c:v>2.6919</c:v>
                </c:pt>
                <c:pt idx="1888">
                  <c:v>2.681</c:v>
                </c:pt>
                <c:pt idx="1889">
                  <c:v>2.7208000000000001</c:v>
                </c:pt>
                <c:pt idx="1890">
                  <c:v>2.718</c:v>
                </c:pt>
                <c:pt idx="1891">
                  <c:v>2.7524999999999999</c:v>
                </c:pt>
                <c:pt idx="1892">
                  <c:v>2.8045</c:v>
                </c:pt>
                <c:pt idx="1893">
                  <c:v>2.7972000000000001</c:v>
                </c:pt>
                <c:pt idx="1894">
                  <c:v>2.7206999999999999</c:v>
                </c:pt>
                <c:pt idx="1895">
                  <c:v>2.6997999999999998</c:v>
                </c:pt>
                <c:pt idx="1896">
                  <c:v>2.6808000000000001</c:v>
                </c:pt>
                <c:pt idx="1897">
                  <c:v>2.6898</c:v>
                </c:pt>
                <c:pt idx="1898">
                  <c:v>2.6474000000000002</c:v>
                </c:pt>
                <c:pt idx="1899">
                  <c:v>2.6246999999999998</c:v>
                </c:pt>
                <c:pt idx="1900">
                  <c:v>2.6471999999999998</c:v>
                </c:pt>
                <c:pt idx="1901">
                  <c:v>2.6282999999999999</c:v>
                </c:pt>
                <c:pt idx="1902">
                  <c:v>2.6282000000000001</c:v>
                </c:pt>
                <c:pt idx="1903">
                  <c:v>2.7214999999999998</c:v>
                </c:pt>
                <c:pt idx="1904">
                  <c:v>2.7214999999999998</c:v>
                </c:pt>
                <c:pt idx="1905">
                  <c:v>2.7151000000000001</c:v>
                </c:pt>
                <c:pt idx="1906">
                  <c:v>2.7105000000000001</c:v>
                </c:pt>
                <c:pt idx="1907">
                  <c:v>2.6987000000000001</c:v>
                </c:pt>
                <c:pt idx="1908">
                  <c:v>2.6804999999999999</c:v>
                </c:pt>
                <c:pt idx="1909">
                  <c:v>2.6623000000000001</c:v>
                </c:pt>
                <c:pt idx="1910">
                  <c:v>2.7004999999999999</c:v>
                </c:pt>
                <c:pt idx="1911">
                  <c:v>2.6913</c:v>
                </c:pt>
                <c:pt idx="1912">
                  <c:v>2.6459000000000001</c:v>
                </c:pt>
                <c:pt idx="1913">
                  <c:v>2.6132999999999997</c:v>
                </c:pt>
                <c:pt idx="1914">
                  <c:v>2.5842999999999998</c:v>
                </c:pt>
                <c:pt idx="1915">
                  <c:v>2.6067999999999998</c:v>
                </c:pt>
                <c:pt idx="1916">
                  <c:v>2.5914000000000001</c:v>
                </c:pt>
                <c:pt idx="1917">
                  <c:v>2.5878000000000001</c:v>
                </c:pt>
                <c:pt idx="1918">
                  <c:v>2.6160999999999999</c:v>
                </c:pt>
                <c:pt idx="1919">
                  <c:v>2.6233</c:v>
                </c:pt>
                <c:pt idx="1920">
                  <c:v>2.6611000000000002</c:v>
                </c:pt>
                <c:pt idx="1921">
                  <c:v>2.6089000000000002</c:v>
                </c:pt>
                <c:pt idx="1922">
                  <c:v>2.5427</c:v>
                </c:pt>
                <c:pt idx="1923">
                  <c:v>2.4893000000000001</c:v>
                </c:pt>
                <c:pt idx="1924">
                  <c:v>2.5230999999999999</c:v>
                </c:pt>
                <c:pt idx="1925">
                  <c:v>2.5445000000000002</c:v>
                </c:pt>
                <c:pt idx="1926">
                  <c:v>2.5106000000000002</c:v>
                </c:pt>
                <c:pt idx="1927">
                  <c:v>2.532</c:v>
                </c:pt>
                <c:pt idx="1928">
                  <c:v>2.5499000000000001</c:v>
                </c:pt>
                <c:pt idx="1929">
                  <c:v>2.5320999999999998</c:v>
                </c:pt>
                <c:pt idx="1930">
                  <c:v>2.5320999999999998</c:v>
                </c:pt>
                <c:pt idx="1931">
                  <c:v>2.5141999999999998</c:v>
                </c:pt>
                <c:pt idx="1932">
                  <c:v>2.4430999999999998</c:v>
                </c:pt>
                <c:pt idx="1933">
                  <c:v>2.4643999999999999</c:v>
                </c:pt>
                <c:pt idx="1934">
                  <c:v>2.4759000000000002</c:v>
                </c:pt>
                <c:pt idx="1935">
                  <c:v>2.5266999999999999</c:v>
                </c:pt>
                <c:pt idx="1936">
                  <c:v>2.5985</c:v>
                </c:pt>
                <c:pt idx="1937">
                  <c:v>2.6021000000000001</c:v>
                </c:pt>
                <c:pt idx="1938">
                  <c:v>2.5823999999999998</c:v>
                </c:pt>
                <c:pt idx="1939">
                  <c:v>2.5869</c:v>
                </c:pt>
                <c:pt idx="1940">
                  <c:v>2.6032000000000002</c:v>
                </c:pt>
                <c:pt idx="1941">
                  <c:v>2.6438999999999999</c:v>
                </c:pt>
                <c:pt idx="1942">
                  <c:v>2.6394000000000002</c:v>
                </c:pt>
                <c:pt idx="1943">
                  <c:v>2.5951</c:v>
                </c:pt>
                <c:pt idx="1944">
                  <c:v>2.6032999999999999</c:v>
                </c:pt>
                <c:pt idx="1945">
                  <c:v>2.597</c:v>
                </c:pt>
                <c:pt idx="1946">
                  <c:v>2.6522999999999999</c:v>
                </c:pt>
                <c:pt idx="1947">
                  <c:v>2.5844</c:v>
                </c:pt>
                <c:pt idx="1948">
                  <c:v>2.6206</c:v>
                </c:pt>
                <c:pt idx="1949">
                  <c:v>2.6052</c:v>
                </c:pt>
                <c:pt idx="1950">
                  <c:v>2.6261000000000001</c:v>
                </c:pt>
                <c:pt idx="1951">
                  <c:v>2.5781000000000001</c:v>
                </c:pt>
                <c:pt idx="1952">
                  <c:v>2.5592000000000001</c:v>
                </c:pt>
                <c:pt idx="1953">
                  <c:v>2.5286</c:v>
                </c:pt>
                <c:pt idx="1954">
                  <c:v>2.5339999999999998</c:v>
                </c:pt>
                <c:pt idx="1955">
                  <c:v>2.5304000000000002</c:v>
                </c:pt>
                <c:pt idx="1956">
                  <c:v>2.5647000000000002</c:v>
                </c:pt>
                <c:pt idx="1957">
                  <c:v>2.6263999999999998</c:v>
                </c:pt>
                <c:pt idx="1958">
                  <c:v>2.6383000000000001</c:v>
                </c:pt>
                <c:pt idx="1959">
                  <c:v>2.6383000000000001</c:v>
                </c:pt>
                <c:pt idx="1960">
                  <c:v>2.6109999999999998</c:v>
                </c:pt>
                <c:pt idx="1961">
                  <c:v>2.5556999999999999</c:v>
                </c:pt>
                <c:pt idx="1962">
                  <c:v>2.5503</c:v>
                </c:pt>
                <c:pt idx="1963">
                  <c:v>2.5358999999999998</c:v>
                </c:pt>
                <c:pt idx="1964">
                  <c:v>2.516</c:v>
                </c:pt>
                <c:pt idx="1965">
                  <c:v>2.5468000000000002</c:v>
                </c:pt>
                <c:pt idx="1966">
                  <c:v>2.5468000000000002</c:v>
                </c:pt>
                <c:pt idx="1967">
                  <c:v>2.5259999999999998</c:v>
                </c:pt>
                <c:pt idx="1968">
                  <c:v>2.4458000000000002</c:v>
                </c:pt>
                <c:pt idx="1969">
                  <c:v>2.4809000000000001</c:v>
                </c:pt>
                <c:pt idx="1970">
                  <c:v>2.4674</c:v>
                </c:pt>
                <c:pt idx="1971">
                  <c:v>2.4601000000000002</c:v>
                </c:pt>
                <c:pt idx="1972">
                  <c:v>2.4655</c:v>
                </c:pt>
                <c:pt idx="1973">
                  <c:v>2.5024999999999999</c:v>
                </c:pt>
                <c:pt idx="1974">
                  <c:v>2.4655</c:v>
                </c:pt>
                <c:pt idx="1975">
                  <c:v>2.4853000000000001</c:v>
                </c:pt>
                <c:pt idx="1976">
                  <c:v>2.4601000000000002</c:v>
                </c:pt>
                <c:pt idx="1977">
                  <c:v>2.5568999999999997</c:v>
                </c:pt>
                <c:pt idx="1978">
                  <c:v>2.5577999999999999</c:v>
                </c:pt>
                <c:pt idx="1979">
                  <c:v>2.4925000000000002</c:v>
                </c:pt>
                <c:pt idx="1980">
                  <c:v>2.4817</c:v>
                </c:pt>
                <c:pt idx="1981">
                  <c:v>2.4843999999999999</c:v>
                </c:pt>
                <c:pt idx="1982">
                  <c:v>2.4708000000000001</c:v>
                </c:pt>
                <c:pt idx="1983">
                  <c:v>2.4114</c:v>
                </c:pt>
                <c:pt idx="1984">
                  <c:v>2.4203000000000001</c:v>
                </c:pt>
                <c:pt idx="1985">
                  <c:v>2.4275000000000002</c:v>
                </c:pt>
                <c:pt idx="1986">
                  <c:v>2.4491000000000001</c:v>
                </c:pt>
                <c:pt idx="1987">
                  <c:v>2.4165999999999999</c:v>
                </c:pt>
                <c:pt idx="1988">
                  <c:v>2.4015</c:v>
                </c:pt>
                <c:pt idx="1989">
                  <c:v>2.3397000000000001</c:v>
                </c:pt>
                <c:pt idx="1990">
                  <c:v>2.3927</c:v>
                </c:pt>
                <c:pt idx="1991">
                  <c:v>2.3997000000000002</c:v>
                </c:pt>
                <c:pt idx="1992">
                  <c:v>2.4264000000000001</c:v>
                </c:pt>
                <c:pt idx="1993">
                  <c:v>2.4068000000000001</c:v>
                </c:pt>
                <c:pt idx="1994">
                  <c:v>2.4024000000000001</c:v>
                </c:pt>
                <c:pt idx="1995">
                  <c:v>2.3820000000000001</c:v>
                </c:pt>
                <c:pt idx="1996">
                  <c:v>2.3961999999999999</c:v>
                </c:pt>
                <c:pt idx="1997">
                  <c:v>2.3573</c:v>
                </c:pt>
                <c:pt idx="1998">
                  <c:v>2.3361000000000001</c:v>
                </c:pt>
                <c:pt idx="1999">
                  <c:v>2.3431000000000002</c:v>
                </c:pt>
                <c:pt idx="2000">
                  <c:v>2.3431000000000002</c:v>
                </c:pt>
                <c:pt idx="2001">
                  <c:v>2.4211</c:v>
                </c:pt>
                <c:pt idx="2002">
                  <c:v>2.3961999999999999</c:v>
                </c:pt>
                <c:pt idx="2003">
                  <c:v>2.4497</c:v>
                </c:pt>
                <c:pt idx="2004">
                  <c:v>2.4586999999999999</c:v>
                </c:pt>
                <c:pt idx="2005">
                  <c:v>2.4712000000000001</c:v>
                </c:pt>
                <c:pt idx="2006">
                  <c:v>2.5036</c:v>
                </c:pt>
                <c:pt idx="2007">
                  <c:v>2.5413999999999999</c:v>
                </c:pt>
                <c:pt idx="2008">
                  <c:v>2.5495999999999999</c:v>
                </c:pt>
                <c:pt idx="2009">
                  <c:v>2.6105</c:v>
                </c:pt>
                <c:pt idx="2010">
                  <c:v>2.5887000000000002</c:v>
                </c:pt>
                <c:pt idx="2011">
                  <c:v>2.5924</c:v>
                </c:pt>
                <c:pt idx="2012">
                  <c:v>2.6198000000000001</c:v>
                </c:pt>
                <c:pt idx="2013">
                  <c:v>2.6143999999999998</c:v>
                </c:pt>
                <c:pt idx="2014">
                  <c:v>2.5745</c:v>
                </c:pt>
                <c:pt idx="2015">
                  <c:v>2.5636000000000001</c:v>
                </c:pt>
                <c:pt idx="2016">
                  <c:v>2.5274999999999999</c:v>
                </c:pt>
                <c:pt idx="2017">
                  <c:v>2.5636999999999999</c:v>
                </c:pt>
                <c:pt idx="2018">
                  <c:v>2.5022000000000002</c:v>
                </c:pt>
                <c:pt idx="2019">
                  <c:v>2.5276000000000001</c:v>
                </c:pt>
                <c:pt idx="2020">
                  <c:v>2.4771000000000001</c:v>
                </c:pt>
                <c:pt idx="2021">
                  <c:v>2.4887999999999999</c:v>
                </c:pt>
                <c:pt idx="2022">
                  <c:v>2.3856000000000002</c:v>
                </c:pt>
                <c:pt idx="2023">
                  <c:v>2.4249999999999998</c:v>
                </c:pt>
                <c:pt idx="2024">
                  <c:v>2.4340000000000002</c:v>
                </c:pt>
                <c:pt idx="2025">
                  <c:v>2.4196</c:v>
                </c:pt>
                <c:pt idx="2026">
                  <c:v>2.3391000000000002</c:v>
                </c:pt>
                <c:pt idx="2027">
                  <c:v>2.3212999999999999</c:v>
                </c:pt>
                <c:pt idx="2028">
                  <c:v>2.3132999999999999</c:v>
                </c:pt>
                <c:pt idx="2029">
                  <c:v>2.2804000000000002</c:v>
                </c:pt>
                <c:pt idx="2030">
                  <c:v>2.2804000000000002</c:v>
                </c:pt>
                <c:pt idx="2031">
                  <c:v>2.1972999999999998</c:v>
                </c:pt>
                <c:pt idx="2032">
                  <c:v>2.1358000000000001</c:v>
                </c:pt>
                <c:pt idx="2033">
                  <c:v>2.1558999999999999</c:v>
                </c:pt>
                <c:pt idx="2034">
                  <c:v>2.1936</c:v>
                </c:pt>
                <c:pt idx="2035">
                  <c:v>2.1909000000000001</c:v>
                </c:pt>
                <c:pt idx="2036">
                  <c:v>2.2217000000000002</c:v>
                </c:pt>
                <c:pt idx="2037">
                  <c:v>2.2164000000000001</c:v>
                </c:pt>
                <c:pt idx="2038">
                  <c:v>2.2711999999999999</c:v>
                </c:pt>
                <c:pt idx="2039">
                  <c:v>2.2685</c:v>
                </c:pt>
                <c:pt idx="2040">
                  <c:v>2.2605</c:v>
                </c:pt>
                <c:pt idx="2041">
                  <c:v>2.2959999999999998</c:v>
                </c:pt>
                <c:pt idx="2042">
                  <c:v>2.3174000000000001</c:v>
                </c:pt>
                <c:pt idx="2043">
                  <c:v>2.3058000000000001</c:v>
                </c:pt>
                <c:pt idx="2044">
                  <c:v>2.3353000000000002</c:v>
                </c:pt>
                <c:pt idx="2045">
                  <c:v>2.3425000000000002</c:v>
                </c:pt>
                <c:pt idx="2046">
                  <c:v>2.3334999999999999</c:v>
                </c:pt>
                <c:pt idx="2047">
                  <c:v>2.3424</c:v>
                </c:pt>
                <c:pt idx="2048">
                  <c:v>2.3856000000000002</c:v>
                </c:pt>
                <c:pt idx="2049">
                  <c:v>2.2976000000000001</c:v>
                </c:pt>
                <c:pt idx="2050">
                  <c:v>2.3603999999999998</c:v>
                </c:pt>
                <c:pt idx="2051">
                  <c:v>2.3603999999999998</c:v>
                </c:pt>
                <c:pt idx="2052">
                  <c:v>2.3712</c:v>
                </c:pt>
                <c:pt idx="2053">
                  <c:v>2.3399000000000001</c:v>
                </c:pt>
                <c:pt idx="2054">
                  <c:v>2.3204000000000002</c:v>
                </c:pt>
                <c:pt idx="2055">
                  <c:v>2.3399000000000001</c:v>
                </c:pt>
                <c:pt idx="2056">
                  <c:v>2.3151000000000002</c:v>
                </c:pt>
                <c:pt idx="2057">
                  <c:v>2.3593999999999999</c:v>
                </c:pt>
                <c:pt idx="2058">
                  <c:v>2.3372999999999999</c:v>
                </c:pt>
                <c:pt idx="2059">
                  <c:v>2.3098999999999998</c:v>
                </c:pt>
                <c:pt idx="2060">
                  <c:v>2.3064</c:v>
                </c:pt>
                <c:pt idx="2061">
                  <c:v>2.2570000000000001</c:v>
                </c:pt>
                <c:pt idx="2062">
                  <c:v>2.2446999999999999</c:v>
                </c:pt>
                <c:pt idx="2063">
                  <c:v>2.2446999999999999</c:v>
                </c:pt>
                <c:pt idx="2064">
                  <c:v>2.1640000000000001</c:v>
                </c:pt>
                <c:pt idx="2065">
                  <c:v>2.2349999999999999</c:v>
                </c:pt>
                <c:pt idx="2066">
                  <c:v>2.2923</c:v>
                </c:pt>
                <c:pt idx="2067">
                  <c:v>2.2799</c:v>
                </c:pt>
                <c:pt idx="2068">
                  <c:v>2.2341000000000002</c:v>
                </c:pt>
                <c:pt idx="2069">
                  <c:v>2.3064999999999998</c:v>
                </c:pt>
                <c:pt idx="2070">
                  <c:v>2.2570000000000001</c:v>
                </c:pt>
                <c:pt idx="2071">
                  <c:v>2.2128999999999999</c:v>
                </c:pt>
                <c:pt idx="2072">
                  <c:v>2.1638000000000002</c:v>
                </c:pt>
                <c:pt idx="2073">
                  <c:v>2.1619999999999999</c:v>
                </c:pt>
                <c:pt idx="2074">
                  <c:v>2.0817000000000001</c:v>
                </c:pt>
                <c:pt idx="2075">
                  <c:v>2.1181999999999999</c:v>
                </c:pt>
                <c:pt idx="2076">
                  <c:v>2.0590999999999999</c:v>
                </c:pt>
                <c:pt idx="2077">
                  <c:v>2.1356000000000002</c:v>
                </c:pt>
                <c:pt idx="2078">
                  <c:v>2.2075</c:v>
                </c:pt>
                <c:pt idx="2079">
                  <c:v>2.1617999999999999</c:v>
                </c:pt>
                <c:pt idx="2080">
                  <c:v>2.1583000000000001</c:v>
                </c:pt>
                <c:pt idx="2081">
                  <c:v>2.2614000000000001</c:v>
                </c:pt>
                <c:pt idx="2082">
                  <c:v>2.2631999999999999</c:v>
                </c:pt>
                <c:pt idx="2083">
                  <c:v>2.2631999999999999</c:v>
                </c:pt>
                <c:pt idx="2084">
                  <c:v>2.2499000000000002</c:v>
                </c:pt>
                <c:pt idx="2085">
                  <c:v>2.2021000000000002</c:v>
                </c:pt>
                <c:pt idx="2086">
                  <c:v>2.1871</c:v>
                </c:pt>
                <c:pt idx="2087">
                  <c:v>2.1711999999999998</c:v>
                </c:pt>
                <c:pt idx="2088">
                  <c:v>2.1711999999999998</c:v>
                </c:pt>
                <c:pt idx="2089">
                  <c:v>2.1105</c:v>
                </c:pt>
                <c:pt idx="2090">
                  <c:v>2.032</c:v>
                </c:pt>
                <c:pt idx="2091">
                  <c:v>1.9401999999999999</c:v>
                </c:pt>
                <c:pt idx="2092">
                  <c:v>1.9677</c:v>
                </c:pt>
                <c:pt idx="2093">
                  <c:v>2.0179</c:v>
                </c:pt>
                <c:pt idx="2094">
                  <c:v>1.9449000000000001</c:v>
                </c:pt>
                <c:pt idx="2095">
                  <c:v>1.907</c:v>
                </c:pt>
                <c:pt idx="2096">
                  <c:v>1.9</c:v>
                </c:pt>
                <c:pt idx="2097">
                  <c:v>1.8552999999999999</c:v>
                </c:pt>
                <c:pt idx="2098">
                  <c:v>1.7149000000000001</c:v>
                </c:pt>
                <c:pt idx="2099">
                  <c:v>1.8368</c:v>
                </c:pt>
                <c:pt idx="2100">
                  <c:v>1.8368</c:v>
                </c:pt>
                <c:pt idx="2101">
                  <c:v>1.788</c:v>
                </c:pt>
                <c:pt idx="2102">
                  <c:v>1.8717000000000001</c:v>
                </c:pt>
                <c:pt idx="2103">
                  <c:v>1.8631</c:v>
                </c:pt>
                <c:pt idx="2104">
                  <c:v>1.7968</c:v>
                </c:pt>
                <c:pt idx="2105">
                  <c:v>1.8241000000000001</c:v>
                </c:pt>
                <c:pt idx="2106">
                  <c:v>1.8231000000000002</c:v>
                </c:pt>
                <c:pt idx="2107">
                  <c:v>1.7206999999999999</c:v>
                </c:pt>
                <c:pt idx="2108">
                  <c:v>1.7511999999999999</c:v>
                </c:pt>
                <c:pt idx="2109">
                  <c:v>1.6407</c:v>
                </c:pt>
                <c:pt idx="2110">
                  <c:v>1.6642000000000001</c:v>
                </c:pt>
                <c:pt idx="2111">
                  <c:v>1.7915000000000001</c:v>
                </c:pt>
                <c:pt idx="2112">
                  <c:v>1.7513000000000001</c:v>
                </c:pt>
                <c:pt idx="2113">
                  <c:v>1.8204</c:v>
                </c:pt>
                <c:pt idx="2114">
                  <c:v>1.9567000000000001</c:v>
                </c:pt>
                <c:pt idx="2115">
                  <c:v>1.9775</c:v>
                </c:pt>
                <c:pt idx="2116">
                  <c:v>1.9967000000000001</c:v>
                </c:pt>
                <c:pt idx="2117">
                  <c:v>2.0175999999999998</c:v>
                </c:pt>
                <c:pt idx="2118">
                  <c:v>1.9843999999999999</c:v>
                </c:pt>
                <c:pt idx="2119">
                  <c:v>2.0503999999999998</c:v>
                </c:pt>
                <c:pt idx="2120">
                  <c:v>2.0503999999999998</c:v>
                </c:pt>
                <c:pt idx="2121">
                  <c:v>2.1379000000000001</c:v>
                </c:pt>
                <c:pt idx="2122">
                  <c:v>2.08</c:v>
                </c:pt>
                <c:pt idx="2123">
                  <c:v>2.1141999999999999</c:v>
                </c:pt>
                <c:pt idx="2124">
                  <c:v>2.1116999999999999</c:v>
                </c:pt>
                <c:pt idx="2125">
                  <c:v>2.0573999999999999</c:v>
                </c:pt>
                <c:pt idx="2126">
                  <c:v>1.98</c:v>
                </c:pt>
                <c:pt idx="2127">
                  <c:v>1.9687999999999999</c:v>
                </c:pt>
                <c:pt idx="2128">
                  <c:v>2.0295000000000001</c:v>
                </c:pt>
                <c:pt idx="2129">
                  <c:v>1.9929999999999999</c:v>
                </c:pt>
                <c:pt idx="2130">
                  <c:v>2.0819999999999999</c:v>
                </c:pt>
                <c:pt idx="2131">
                  <c:v>2.1189</c:v>
                </c:pt>
                <c:pt idx="2132">
                  <c:v>2.1172</c:v>
                </c:pt>
                <c:pt idx="2133">
                  <c:v>2.1154000000000002</c:v>
                </c:pt>
                <c:pt idx="2134">
                  <c:v>2.2414000000000001</c:v>
                </c:pt>
                <c:pt idx="2135">
                  <c:v>2.1907000000000001</c:v>
                </c:pt>
                <c:pt idx="2136">
                  <c:v>2.1297000000000001</c:v>
                </c:pt>
                <c:pt idx="2137">
                  <c:v>2.1086</c:v>
                </c:pt>
                <c:pt idx="2138">
                  <c:v>2.1156000000000001</c:v>
                </c:pt>
                <c:pt idx="2139">
                  <c:v>2.1139999999999999</c:v>
                </c:pt>
                <c:pt idx="2140">
                  <c:v>2.0716999999999999</c:v>
                </c:pt>
                <c:pt idx="2141">
                  <c:v>2.0507</c:v>
                </c:pt>
                <c:pt idx="2142">
                  <c:v>1.9199000000000002</c:v>
                </c:pt>
                <c:pt idx="2143">
                  <c:v>1.9685000000000001</c:v>
                </c:pt>
                <c:pt idx="2144">
                  <c:v>1.9302999999999999</c:v>
                </c:pt>
                <c:pt idx="2145">
                  <c:v>1.9119999999999999</c:v>
                </c:pt>
                <c:pt idx="2146">
                  <c:v>1.8731</c:v>
                </c:pt>
                <c:pt idx="2147">
                  <c:v>1.925</c:v>
                </c:pt>
                <c:pt idx="2148">
                  <c:v>1.9893999999999998</c:v>
                </c:pt>
                <c:pt idx="2149">
                  <c:v>1.9615</c:v>
                </c:pt>
                <c:pt idx="2150">
                  <c:v>1.9475</c:v>
                </c:pt>
                <c:pt idx="2151">
                  <c:v>1.9231</c:v>
                </c:pt>
                <c:pt idx="2152">
                  <c:v>1.8573</c:v>
                </c:pt>
                <c:pt idx="2153">
                  <c:v>1.9117</c:v>
                </c:pt>
                <c:pt idx="2154">
                  <c:v>1.8389</c:v>
                </c:pt>
                <c:pt idx="2155">
                  <c:v>1.8952</c:v>
                </c:pt>
                <c:pt idx="2156">
                  <c:v>1.8848</c:v>
                </c:pt>
                <c:pt idx="2157">
                  <c:v>1.9047000000000001</c:v>
                </c:pt>
                <c:pt idx="2158">
                  <c:v>1.9596</c:v>
                </c:pt>
                <c:pt idx="2159">
                  <c:v>1.9473</c:v>
                </c:pt>
                <c:pt idx="2160">
                  <c:v>1.9272</c:v>
                </c:pt>
                <c:pt idx="2161">
                  <c:v>1.8984999999999999</c:v>
                </c:pt>
                <c:pt idx="2162">
                  <c:v>1.8879999999999999</c:v>
                </c:pt>
                <c:pt idx="2163">
                  <c:v>1.8896999999999999</c:v>
                </c:pt>
                <c:pt idx="2164">
                  <c:v>1.8653</c:v>
                </c:pt>
                <c:pt idx="2165">
                  <c:v>1.8895999999999999</c:v>
                </c:pt>
                <c:pt idx="2166">
                  <c:v>1.9087000000000001</c:v>
                </c:pt>
                <c:pt idx="2167">
                  <c:v>1.9788000000000001</c:v>
                </c:pt>
                <c:pt idx="2168">
                  <c:v>1.9577</c:v>
                </c:pt>
                <c:pt idx="2169">
                  <c:v>1.9085999999999999</c:v>
                </c:pt>
                <c:pt idx="2170">
                  <c:v>1.9207999999999998</c:v>
                </c:pt>
                <c:pt idx="2171">
                  <c:v>2.0034000000000001</c:v>
                </c:pt>
                <c:pt idx="2172">
                  <c:v>2.0388000000000002</c:v>
                </c:pt>
                <c:pt idx="2173">
                  <c:v>2.0316999999999998</c:v>
                </c:pt>
                <c:pt idx="2174">
                  <c:v>2.1135000000000002</c:v>
                </c:pt>
                <c:pt idx="2175">
                  <c:v>2.1440000000000001</c:v>
                </c:pt>
                <c:pt idx="2176">
                  <c:v>2.1852999999999998</c:v>
                </c:pt>
                <c:pt idx="2177">
                  <c:v>2.2431000000000001</c:v>
                </c:pt>
                <c:pt idx="2178">
                  <c:v>2.1800000000000002</c:v>
                </c:pt>
                <c:pt idx="2179">
                  <c:v>2.1478000000000002</c:v>
                </c:pt>
                <c:pt idx="2180">
                  <c:v>2.2797000000000001</c:v>
                </c:pt>
                <c:pt idx="2181">
                  <c:v>2.2488999999999999</c:v>
                </c:pt>
                <c:pt idx="2182">
                  <c:v>2.2926000000000002</c:v>
                </c:pt>
                <c:pt idx="2183">
                  <c:v>2.2301000000000002</c:v>
                </c:pt>
                <c:pt idx="2184">
                  <c:v>2.1423999999999999</c:v>
                </c:pt>
                <c:pt idx="2185">
                  <c:v>2.2336999999999998</c:v>
                </c:pt>
                <c:pt idx="2186">
                  <c:v>2.2886000000000002</c:v>
                </c:pt>
                <c:pt idx="2187">
                  <c:v>2.2479</c:v>
                </c:pt>
                <c:pt idx="2188">
                  <c:v>2.1898</c:v>
                </c:pt>
                <c:pt idx="2189">
                  <c:v>2.2092000000000001</c:v>
                </c:pt>
                <c:pt idx="2190">
                  <c:v>2.2092000000000001</c:v>
                </c:pt>
                <c:pt idx="2191">
                  <c:v>2.1390000000000002</c:v>
                </c:pt>
                <c:pt idx="2192">
                  <c:v>2.1284999999999998</c:v>
                </c:pt>
                <c:pt idx="2193">
                  <c:v>2.1355</c:v>
                </c:pt>
                <c:pt idx="2194">
                  <c:v>2.1214</c:v>
                </c:pt>
                <c:pt idx="2195">
                  <c:v>2.1794000000000002</c:v>
                </c:pt>
                <c:pt idx="2196">
                  <c:v>2.2624</c:v>
                </c:pt>
                <c:pt idx="2197">
                  <c:v>2.3641999999999999</c:v>
                </c:pt>
                <c:pt idx="2198">
                  <c:v>2.3069999999999999</c:v>
                </c:pt>
                <c:pt idx="2199">
                  <c:v>2.4076</c:v>
                </c:pt>
                <c:pt idx="2200">
                  <c:v>2.3824000000000001</c:v>
                </c:pt>
                <c:pt idx="2201">
                  <c:v>2.4384000000000001</c:v>
                </c:pt>
                <c:pt idx="2202">
                  <c:v>2.4838</c:v>
                </c:pt>
                <c:pt idx="2203">
                  <c:v>2.3772000000000002</c:v>
                </c:pt>
                <c:pt idx="2204">
                  <c:v>2.3917999999999999</c:v>
                </c:pt>
                <c:pt idx="2205">
                  <c:v>2.3559000000000001</c:v>
                </c:pt>
                <c:pt idx="2206">
                  <c:v>2.3092999999999999</c:v>
                </c:pt>
                <c:pt idx="2207">
                  <c:v>2.3165</c:v>
                </c:pt>
                <c:pt idx="2208">
                  <c:v>2.3345000000000002</c:v>
                </c:pt>
                <c:pt idx="2209">
                  <c:v>2.2576999999999998</c:v>
                </c:pt>
                <c:pt idx="2210">
                  <c:v>2.3725000000000001</c:v>
                </c:pt>
                <c:pt idx="2211">
                  <c:v>2.4087000000000001</c:v>
                </c:pt>
                <c:pt idx="2212">
                  <c:v>2.3672</c:v>
                </c:pt>
                <c:pt idx="2213">
                  <c:v>2.4087999999999998</c:v>
                </c:pt>
                <c:pt idx="2214">
                  <c:v>2.4725999999999999</c:v>
                </c:pt>
                <c:pt idx="2215">
                  <c:v>2.3241999999999998</c:v>
                </c:pt>
                <c:pt idx="2216">
                  <c:v>2.3531</c:v>
                </c:pt>
                <c:pt idx="2217">
                  <c:v>2.4218999999999999</c:v>
                </c:pt>
                <c:pt idx="2218">
                  <c:v>2.3822999999999999</c:v>
                </c:pt>
                <c:pt idx="2219">
                  <c:v>2.3822999999999999</c:v>
                </c:pt>
                <c:pt idx="2220">
                  <c:v>2.2850000000000001</c:v>
                </c:pt>
                <c:pt idx="2221">
                  <c:v>2.2582</c:v>
                </c:pt>
                <c:pt idx="2222">
                  <c:v>2.1922000000000001</c:v>
                </c:pt>
                <c:pt idx="2223">
                  <c:v>2.3210999999999999</c:v>
                </c:pt>
                <c:pt idx="2224">
                  <c:v>2.3971999999999998</c:v>
                </c:pt>
                <c:pt idx="2225">
                  <c:v>2.4538000000000002</c:v>
                </c:pt>
                <c:pt idx="2226">
                  <c:v>2.4009999999999998</c:v>
                </c:pt>
                <c:pt idx="2227">
                  <c:v>2.3521000000000001</c:v>
                </c:pt>
                <c:pt idx="2228">
                  <c:v>2.3502999999999998</c:v>
                </c:pt>
                <c:pt idx="2229">
                  <c:v>2.3468999999999998</c:v>
                </c:pt>
                <c:pt idx="2230">
                  <c:v>2.3723000000000001</c:v>
                </c:pt>
                <c:pt idx="2231">
                  <c:v>2.3252999999999999</c:v>
                </c:pt>
                <c:pt idx="2232">
                  <c:v>2.3235000000000001</c:v>
                </c:pt>
                <c:pt idx="2233">
                  <c:v>2.2677</c:v>
                </c:pt>
                <c:pt idx="2234">
                  <c:v>2.2624</c:v>
                </c:pt>
                <c:pt idx="2235">
                  <c:v>2.2174999999999998</c:v>
                </c:pt>
                <c:pt idx="2236">
                  <c:v>2.2499000000000002</c:v>
                </c:pt>
                <c:pt idx="2237">
                  <c:v>2.2858999999999998</c:v>
                </c:pt>
                <c:pt idx="2238">
                  <c:v>2.2589000000000001</c:v>
                </c:pt>
                <c:pt idx="2239">
                  <c:v>2.1800999999999999</c:v>
                </c:pt>
                <c:pt idx="2240">
                  <c:v>2.1480000000000001</c:v>
                </c:pt>
                <c:pt idx="2241">
                  <c:v>2.2212999999999998</c:v>
                </c:pt>
                <c:pt idx="2242">
                  <c:v>2.2698999999999998</c:v>
                </c:pt>
                <c:pt idx="2243">
                  <c:v>2.2214</c:v>
                </c:pt>
                <c:pt idx="2244">
                  <c:v>2.1623000000000001</c:v>
                </c:pt>
                <c:pt idx="2245">
                  <c:v>2.2269000000000001</c:v>
                </c:pt>
                <c:pt idx="2246">
                  <c:v>2.1408999999999998</c:v>
                </c:pt>
                <c:pt idx="2247">
                  <c:v>2.1480000000000001</c:v>
                </c:pt>
                <c:pt idx="2248">
                  <c:v>2.1854</c:v>
                </c:pt>
                <c:pt idx="2249">
                  <c:v>2.1977000000000002</c:v>
                </c:pt>
                <c:pt idx="2250">
                  <c:v>2.1678000000000002</c:v>
                </c:pt>
                <c:pt idx="2251">
                  <c:v>2.1924999999999999</c:v>
                </c:pt>
                <c:pt idx="2252">
                  <c:v>2.1255999999999999</c:v>
                </c:pt>
                <c:pt idx="2253">
                  <c:v>2.0678999999999998</c:v>
                </c:pt>
                <c:pt idx="2254">
                  <c:v>2.0365000000000002</c:v>
                </c:pt>
                <c:pt idx="2255">
                  <c:v>2.0034000000000001</c:v>
                </c:pt>
                <c:pt idx="2256">
                  <c:v>2.0714000000000001</c:v>
                </c:pt>
                <c:pt idx="2257">
                  <c:v>2.1751999999999998</c:v>
                </c:pt>
                <c:pt idx="2258">
                  <c:v>2.1840999999999999</c:v>
                </c:pt>
                <c:pt idx="2259">
                  <c:v>2.1806999999999999</c:v>
                </c:pt>
                <c:pt idx="2260">
                  <c:v>2.2179000000000002</c:v>
                </c:pt>
                <c:pt idx="2261">
                  <c:v>2.1524000000000001</c:v>
                </c:pt>
                <c:pt idx="2262">
                  <c:v>2.1842999999999999</c:v>
                </c:pt>
                <c:pt idx="2263">
                  <c:v>2.1596000000000002</c:v>
                </c:pt>
                <c:pt idx="2264">
                  <c:v>2.1244000000000001</c:v>
                </c:pt>
                <c:pt idx="2265">
                  <c:v>2.1244000000000001</c:v>
                </c:pt>
                <c:pt idx="2266">
                  <c:v>2.1827999999999999</c:v>
                </c:pt>
                <c:pt idx="2267">
                  <c:v>2.2006000000000001</c:v>
                </c:pt>
                <c:pt idx="2268">
                  <c:v>2.222</c:v>
                </c:pt>
                <c:pt idx="2269">
                  <c:v>2.1882999999999999</c:v>
                </c:pt>
                <c:pt idx="2270">
                  <c:v>2.1831</c:v>
                </c:pt>
                <c:pt idx="2271">
                  <c:v>2.2867000000000002</c:v>
                </c:pt>
                <c:pt idx="2272">
                  <c:v>2.294</c:v>
                </c:pt>
                <c:pt idx="2273">
                  <c:v>2.1903000000000001</c:v>
                </c:pt>
                <c:pt idx="2274">
                  <c:v>2.1335999999999999</c:v>
                </c:pt>
                <c:pt idx="2275">
                  <c:v>2.2012</c:v>
                </c:pt>
                <c:pt idx="2276">
                  <c:v>2.1337000000000002</c:v>
                </c:pt>
                <c:pt idx="2277">
                  <c:v>2.1497000000000002</c:v>
                </c:pt>
                <c:pt idx="2278">
                  <c:v>2.1265999999999998</c:v>
                </c:pt>
                <c:pt idx="2279">
                  <c:v>2.1623000000000001</c:v>
                </c:pt>
                <c:pt idx="2280">
                  <c:v>2.0949</c:v>
                </c:pt>
                <c:pt idx="2281">
                  <c:v>2.0508000000000002</c:v>
                </c:pt>
                <c:pt idx="2282">
                  <c:v>2.0367999999999999</c:v>
                </c:pt>
                <c:pt idx="2283">
                  <c:v>2.0367999999999999</c:v>
                </c:pt>
                <c:pt idx="2284">
                  <c:v>1.9929000000000001</c:v>
                </c:pt>
                <c:pt idx="2285">
                  <c:v>2.0562</c:v>
                </c:pt>
                <c:pt idx="2286">
                  <c:v>2.0314999999999999</c:v>
                </c:pt>
                <c:pt idx="2287">
                  <c:v>2.0668000000000002</c:v>
                </c:pt>
                <c:pt idx="2288">
                  <c:v>2.1040000000000001</c:v>
                </c:pt>
                <c:pt idx="2289">
                  <c:v>2.0880999999999998</c:v>
                </c:pt>
                <c:pt idx="2290">
                  <c:v>2.0880999999999998</c:v>
                </c:pt>
                <c:pt idx="2291">
                  <c:v>2.0438999999999998</c:v>
                </c:pt>
                <c:pt idx="2292">
                  <c:v>1.9718</c:v>
                </c:pt>
                <c:pt idx="2293">
                  <c:v>2.0175000000000001</c:v>
                </c:pt>
                <c:pt idx="2294">
                  <c:v>2.0333999999999999</c:v>
                </c:pt>
                <c:pt idx="2295">
                  <c:v>2.0228000000000002</c:v>
                </c:pt>
                <c:pt idx="2296">
                  <c:v>2.0670000000000002</c:v>
                </c:pt>
                <c:pt idx="2297">
                  <c:v>2.0228000000000002</c:v>
                </c:pt>
                <c:pt idx="2298">
                  <c:v>2.0263</c:v>
                </c:pt>
                <c:pt idx="2299">
                  <c:v>2.0865999999999998</c:v>
                </c:pt>
                <c:pt idx="2300">
                  <c:v>2.0564</c:v>
                </c:pt>
                <c:pt idx="2301">
                  <c:v>2.0369999999999999</c:v>
                </c:pt>
                <c:pt idx="2302">
                  <c:v>2.1009000000000002</c:v>
                </c:pt>
                <c:pt idx="2303">
                  <c:v>2.1724999999999999</c:v>
                </c:pt>
                <c:pt idx="2304">
                  <c:v>2.1421000000000001</c:v>
                </c:pt>
                <c:pt idx="2305">
                  <c:v>2.1709000000000001</c:v>
                </c:pt>
                <c:pt idx="2306">
                  <c:v>2.2105000000000001</c:v>
                </c:pt>
                <c:pt idx="2307">
                  <c:v>2.2250000000000001</c:v>
                </c:pt>
                <c:pt idx="2308">
                  <c:v>2.2323</c:v>
                </c:pt>
                <c:pt idx="2309">
                  <c:v>2.3252000000000002</c:v>
                </c:pt>
                <c:pt idx="2310">
                  <c:v>2.3435999999999999</c:v>
                </c:pt>
                <c:pt idx="2311">
                  <c:v>2.3418999999999999</c:v>
                </c:pt>
                <c:pt idx="2312">
                  <c:v>2.3300999999999998</c:v>
                </c:pt>
                <c:pt idx="2313">
                  <c:v>2.3115999999999999</c:v>
                </c:pt>
                <c:pt idx="2314">
                  <c:v>2.2658</c:v>
                </c:pt>
                <c:pt idx="2315">
                  <c:v>2.2675999999999998</c:v>
                </c:pt>
                <c:pt idx="2316">
                  <c:v>2.2658</c:v>
                </c:pt>
                <c:pt idx="2317">
                  <c:v>2.2728000000000002</c:v>
                </c:pt>
                <c:pt idx="2318">
                  <c:v>2.2482000000000002</c:v>
                </c:pt>
                <c:pt idx="2319">
                  <c:v>2.2622999999999998</c:v>
                </c:pt>
                <c:pt idx="2320">
                  <c:v>2.2376999999999998</c:v>
                </c:pt>
                <c:pt idx="2321">
                  <c:v>2.2376999999999998</c:v>
                </c:pt>
                <c:pt idx="2322">
                  <c:v>2.2341000000000002</c:v>
                </c:pt>
                <c:pt idx="2323">
                  <c:v>2.2341000000000002</c:v>
                </c:pt>
                <c:pt idx="2324">
                  <c:v>2.2201</c:v>
                </c:pt>
                <c:pt idx="2325">
                  <c:v>2.206</c:v>
                </c:pt>
                <c:pt idx="2326">
                  <c:v>2.1431</c:v>
                </c:pt>
                <c:pt idx="2327">
                  <c:v>2.1797</c:v>
                </c:pt>
                <c:pt idx="2328">
                  <c:v>2.3136000000000001</c:v>
                </c:pt>
                <c:pt idx="2329">
                  <c:v>2.2692999999999999</c:v>
                </c:pt>
                <c:pt idx="2330">
                  <c:v>2.2288000000000001</c:v>
                </c:pt>
                <c:pt idx="2331">
                  <c:v>2.2181999999999999</c:v>
                </c:pt>
                <c:pt idx="2332">
                  <c:v>2.2164000000000001</c:v>
                </c:pt>
                <c:pt idx="2333">
                  <c:v>2.2305000000000001</c:v>
                </c:pt>
                <c:pt idx="2334">
                  <c:v>2.1269999999999998</c:v>
                </c:pt>
                <c:pt idx="2335">
                  <c:v>2.2217000000000002</c:v>
                </c:pt>
                <c:pt idx="2336">
                  <c:v>2.2658</c:v>
                </c:pt>
                <c:pt idx="2337">
                  <c:v>2.2959999999999998</c:v>
                </c:pt>
                <c:pt idx="2338">
                  <c:v>2.2233999999999998</c:v>
                </c:pt>
                <c:pt idx="2339">
                  <c:v>2.2040000000000002</c:v>
                </c:pt>
                <c:pt idx="2340">
                  <c:v>2.1917</c:v>
                </c:pt>
                <c:pt idx="2341">
                  <c:v>2.2357</c:v>
                </c:pt>
                <c:pt idx="2342">
                  <c:v>2.2534000000000001</c:v>
                </c:pt>
                <c:pt idx="2343">
                  <c:v>2.2410000000000001</c:v>
                </c:pt>
                <c:pt idx="2344">
                  <c:v>2.2410000000000001</c:v>
                </c:pt>
                <c:pt idx="2345">
                  <c:v>2.2303999999999999</c:v>
                </c:pt>
                <c:pt idx="2346">
                  <c:v>2.3050000000000002</c:v>
                </c:pt>
                <c:pt idx="2347">
                  <c:v>2.2942999999999998</c:v>
                </c:pt>
                <c:pt idx="2348">
                  <c:v>2.2694000000000001</c:v>
                </c:pt>
                <c:pt idx="2349">
                  <c:v>2.2694000000000001</c:v>
                </c:pt>
                <c:pt idx="2350">
                  <c:v>2.2427999999999999</c:v>
                </c:pt>
                <c:pt idx="2351">
                  <c:v>2.2357</c:v>
                </c:pt>
                <c:pt idx="2352">
                  <c:v>2.1701999999999999</c:v>
                </c:pt>
                <c:pt idx="2353">
                  <c:v>2.1455000000000002</c:v>
                </c:pt>
                <c:pt idx="2354">
                  <c:v>2.1156000000000001</c:v>
                </c:pt>
                <c:pt idx="2355">
                  <c:v>2.1753999999999998</c:v>
                </c:pt>
                <c:pt idx="2356">
                  <c:v>2.1032000000000002</c:v>
                </c:pt>
                <c:pt idx="2357">
                  <c:v>2.0926999999999998</c:v>
                </c:pt>
                <c:pt idx="2358">
                  <c:v>2.0874000000000001</c:v>
                </c:pt>
                <c:pt idx="2359">
                  <c:v>2.0347</c:v>
                </c:pt>
                <c:pt idx="2360">
                  <c:v>2.0347</c:v>
                </c:pt>
                <c:pt idx="2361">
                  <c:v>2.0556000000000001</c:v>
                </c:pt>
                <c:pt idx="2362">
                  <c:v>1.9824000000000002</c:v>
                </c:pt>
                <c:pt idx="2363">
                  <c:v>2.0310999999999999</c:v>
                </c:pt>
                <c:pt idx="2364">
                  <c:v>2.0518999999999998</c:v>
                </c:pt>
                <c:pt idx="2365">
                  <c:v>2.0011999999999999</c:v>
                </c:pt>
                <c:pt idx="2366">
                  <c:v>1.9942</c:v>
                </c:pt>
                <c:pt idx="2367">
                  <c:v>1.9992999999999999</c:v>
                </c:pt>
                <c:pt idx="2368">
                  <c:v>1.9784000000000002</c:v>
                </c:pt>
                <c:pt idx="2369">
                  <c:v>1.9209000000000001</c:v>
                </c:pt>
                <c:pt idx="2370">
                  <c:v>1.9485999999999999</c:v>
                </c:pt>
                <c:pt idx="2371">
                  <c:v>1.8448</c:v>
                </c:pt>
                <c:pt idx="2372">
                  <c:v>1.8860999999999999</c:v>
                </c:pt>
                <c:pt idx="2373">
                  <c:v>1.8395000000000001</c:v>
                </c:pt>
                <c:pt idx="2374">
                  <c:v>1.8357000000000001</c:v>
                </c:pt>
                <c:pt idx="2375">
                  <c:v>1.7483</c:v>
                </c:pt>
                <c:pt idx="2376">
                  <c:v>1.726</c:v>
                </c:pt>
                <c:pt idx="2377">
                  <c:v>1.6680999999999999</c:v>
                </c:pt>
                <c:pt idx="2378">
                  <c:v>1.6591</c:v>
                </c:pt>
                <c:pt idx="2379">
                  <c:v>1.7481</c:v>
                </c:pt>
                <c:pt idx="2380">
                  <c:v>1.7481</c:v>
                </c:pt>
                <c:pt idx="2381">
                  <c:v>1.7723</c:v>
                </c:pt>
                <c:pt idx="2382">
                  <c:v>1.819</c:v>
                </c:pt>
                <c:pt idx="2383">
                  <c:v>1.7396</c:v>
                </c:pt>
                <c:pt idx="2384">
                  <c:v>1.7448999999999999</c:v>
                </c:pt>
                <c:pt idx="2385">
                  <c:v>1.7518</c:v>
                </c:pt>
                <c:pt idx="2386">
                  <c:v>1.7225000000000001</c:v>
                </c:pt>
                <c:pt idx="2387">
                  <c:v>1.7484</c:v>
                </c:pt>
                <c:pt idx="2388">
                  <c:v>1.7157</c:v>
                </c:pt>
                <c:pt idx="2389">
                  <c:v>1.7623</c:v>
                </c:pt>
                <c:pt idx="2390">
                  <c:v>1.7347000000000001</c:v>
                </c:pt>
                <c:pt idx="2391">
                  <c:v>1.8249</c:v>
                </c:pt>
                <c:pt idx="2392">
                  <c:v>1.8406</c:v>
                </c:pt>
                <c:pt idx="2393">
                  <c:v>1.8336999999999999</c:v>
                </c:pt>
                <c:pt idx="2394">
                  <c:v>1.8740999999999999</c:v>
                </c:pt>
                <c:pt idx="2395">
                  <c:v>1.9056999999999999</c:v>
                </c:pt>
                <c:pt idx="2396">
                  <c:v>1.8287</c:v>
                </c:pt>
                <c:pt idx="2397">
                  <c:v>1.8759999999999999</c:v>
                </c:pt>
                <c:pt idx="2398">
                  <c:v>1.9323000000000001</c:v>
                </c:pt>
                <c:pt idx="2399">
                  <c:v>1.9839</c:v>
                </c:pt>
                <c:pt idx="2400">
                  <c:v>1.9592000000000001</c:v>
                </c:pt>
                <c:pt idx="2401">
                  <c:v>1.9699</c:v>
                </c:pt>
                <c:pt idx="2402">
                  <c:v>1.9081000000000001</c:v>
                </c:pt>
                <c:pt idx="2403">
                  <c:v>1.8957999999999999</c:v>
                </c:pt>
                <c:pt idx="2404">
                  <c:v>1.8732</c:v>
                </c:pt>
                <c:pt idx="2405">
                  <c:v>1.9155</c:v>
                </c:pt>
                <c:pt idx="2406">
                  <c:v>1.9403000000000001</c:v>
                </c:pt>
                <c:pt idx="2407">
                  <c:v>1.8786</c:v>
                </c:pt>
                <c:pt idx="2408">
                  <c:v>1.9</c:v>
                </c:pt>
                <c:pt idx="2409">
                  <c:v>1.9</c:v>
                </c:pt>
                <c:pt idx="2410">
                  <c:v>1.8860000000000001</c:v>
                </c:pt>
                <c:pt idx="2411">
                  <c:v>1.8035000000000001</c:v>
                </c:pt>
                <c:pt idx="2412">
                  <c:v>1.8228</c:v>
                </c:pt>
                <c:pt idx="2413">
                  <c:v>1.7686999999999999</c:v>
                </c:pt>
                <c:pt idx="2414">
                  <c:v>1.7705</c:v>
                </c:pt>
                <c:pt idx="2415">
                  <c:v>1.7618</c:v>
                </c:pt>
                <c:pt idx="2416">
                  <c:v>1.7201</c:v>
                </c:pt>
                <c:pt idx="2417">
                  <c:v>1.7549000000000001</c:v>
                </c:pt>
                <c:pt idx="2418">
                  <c:v>1.6888999999999998</c:v>
                </c:pt>
                <c:pt idx="2419">
                  <c:v>1.7166999999999999</c:v>
                </c:pt>
                <c:pt idx="2420">
                  <c:v>1.7254</c:v>
                </c:pt>
                <c:pt idx="2421">
                  <c:v>1.7761</c:v>
                </c:pt>
                <c:pt idx="2422">
                  <c:v>1.7639</c:v>
                </c:pt>
                <c:pt idx="2423">
                  <c:v>1.7919</c:v>
                </c:pt>
                <c:pt idx="2424">
                  <c:v>1.7518</c:v>
                </c:pt>
                <c:pt idx="2425">
                  <c:v>1.7711000000000001</c:v>
                </c:pt>
                <c:pt idx="2426">
                  <c:v>1.7850999999999999</c:v>
                </c:pt>
                <c:pt idx="2427">
                  <c:v>1.845</c:v>
                </c:pt>
                <c:pt idx="2428">
                  <c:v>1.861</c:v>
                </c:pt>
                <c:pt idx="2429">
                  <c:v>1.8877999999999999</c:v>
                </c:pt>
                <c:pt idx="2430">
                  <c:v>1.9127999999999998</c:v>
                </c:pt>
                <c:pt idx="2431">
                  <c:v>1.9271</c:v>
                </c:pt>
                <c:pt idx="2432">
                  <c:v>1.8508</c:v>
                </c:pt>
                <c:pt idx="2433">
                  <c:v>1.8243</c:v>
                </c:pt>
                <c:pt idx="2434">
                  <c:v>1.8332999999999999</c:v>
                </c:pt>
                <c:pt idx="2435">
                  <c:v>1.8723000000000001</c:v>
                </c:pt>
                <c:pt idx="2436">
                  <c:v>1.7963</c:v>
                </c:pt>
                <c:pt idx="2437">
                  <c:v>1.7751999999999999</c:v>
                </c:pt>
                <c:pt idx="2438">
                  <c:v>1.7452999999999999</c:v>
                </c:pt>
                <c:pt idx="2439">
                  <c:v>1.7789000000000001</c:v>
                </c:pt>
                <c:pt idx="2440">
                  <c:v>1.7507000000000001</c:v>
                </c:pt>
                <c:pt idx="2441">
                  <c:v>1.7612999999999999</c:v>
                </c:pt>
                <c:pt idx="2442">
                  <c:v>1.7366999999999999</c:v>
                </c:pt>
                <c:pt idx="2443">
                  <c:v>1.7516</c:v>
                </c:pt>
                <c:pt idx="2444">
                  <c:v>1.7000999999999999</c:v>
                </c:pt>
                <c:pt idx="2445">
                  <c:v>1.7532999999999999</c:v>
                </c:pt>
                <c:pt idx="2446">
                  <c:v>1.7723</c:v>
                </c:pt>
                <c:pt idx="2447">
                  <c:v>1.8538000000000001</c:v>
                </c:pt>
                <c:pt idx="2448">
                  <c:v>1.8487</c:v>
                </c:pt>
                <c:pt idx="2449">
                  <c:v>1.8384</c:v>
                </c:pt>
                <c:pt idx="2450">
                  <c:v>1.835</c:v>
                </c:pt>
                <c:pt idx="2451">
                  <c:v>1.8629</c:v>
                </c:pt>
                <c:pt idx="2452">
                  <c:v>1.8664000000000001</c:v>
                </c:pt>
                <c:pt idx="2453">
                  <c:v>1.8282</c:v>
                </c:pt>
                <c:pt idx="2454">
                  <c:v>1.851</c:v>
                </c:pt>
                <c:pt idx="2455">
                  <c:v>1.851</c:v>
                </c:pt>
                <c:pt idx="2456">
                  <c:v>1.8458000000000001</c:v>
                </c:pt>
                <c:pt idx="2457">
                  <c:v>1.8353999999999999</c:v>
                </c:pt>
                <c:pt idx="2458">
                  <c:v>1.7989000000000002</c:v>
                </c:pt>
                <c:pt idx="2459">
                  <c:v>1.7004000000000001</c:v>
                </c:pt>
                <c:pt idx="2460">
                  <c:v>1.7366999999999999</c:v>
                </c:pt>
                <c:pt idx="2461">
                  <c:v>1.7177</c:v>
                </c:pt>
                <c:pt idx="2462">
                  <c:v>1.7021999999999999</c:v>
                </c:pt>
                <c:pt idx="2463">
                  <c:v>1.6867000000000001</c:v>
                </c:pt>
                <c:pt idx="2464">
                  <c:v>1.6404000000000001</c:v>
                </c:pt>
                <c:pt idx="2465">
                  <c:v>1.6095999999999999</c:v>
                </c:pt>
                <c:pt idx="2466">
                  <c:v>1.613</c:v>
                </c:pt>
                <c:pt idx="2467">
                  <c:v>1.5720000000000001</c:v>
                </c:pt>
                <c:pt idx="2468">
                  <c:v>1.5788</c:v>
                </c:pt>
                <c:pt idx="2469">
                  <c:v>1.6078000000000001</c:v>
                </c:pt>
                <c:pt idx="2470">
                  <c:v>1.6886000000000001</c:v>
                </c:pt>
                <c:pt idx="2471">
                  <c:v>1.7059</c:v>
                </c:pt>
                <c:pt idx="2472">
                  <c:v>1.6852</c:v>
                </c:pt>
                <c:pt idx="2473">
                  <c:v>1.7458</c:v>
                </c:pt>
                <c:pt idx="2474">
                  <c:v>1.5598999999999998</c:v>
                </c:pt>
                <c:pt idx="2475">
                  <c:v>1.4377</c:v>
                </c:pt>
                <c:pt idx="2476">
                  <c:v>1.4663999999999999</c:v>
                </c:pt>
                <c:pt idx="2477">
                  <c:v>1.5154999999999998</c:v>
                </c:pt>
                <c:pt idx="2478">
                  <c:v>1.4697</c:v>
                </c:pt>
                <c:pt idx="2479">
                  <c:v>1.4440999999999999</c:v>
                </c:pt>
                <c:pt idx="2480">
                  <c:v>1.4440999999999999</c:v>
                </c:pt>
                <c:pt idx="2481">
                  <c:v>1.375</c:v>
                </c:pt>
                <c:pt idx="2482">
                  <c:v>1.3682000000000001</c:v>
                </c:pt>
                <c:pt idx="2483">
                  <c:v>1.385</c:v>
                </c:pt>
                <c:pt idx="2484">
                  <c:v>1.3578999999999999</c:v>
                </c:pt>
                <c:pt idx="2485">
                  <c:v>1.4302999999999999</c:v>
                </c:pt>
                <c:pt idx="2486">
                  <c:v>1.51</c:v>
                </c:pt>
                <c:pt idx="2487">
                  <c:v>1.4742999999999999</c:v>
                </c:pt>
                <c:pt idx="2488">
                  <c:v>1.5356000000000001</c:v>
                </c:pt>
                <c:pt idx="2489">
                  <c:v>1.5508999999999999</c:v>
                </c:pt>
                <c:pt idx="2490">
                  <c:v>1.5817999999999999</c:v>
                </c:pt>
                <c:pt idx="2491">
                  <c:v>1.5526</c:v>
                </c:pt>
                <c:pt idx="2492">
                  <c:v>1.5800999999999998</c:v>
                </c:pt>
                <c:pt idx="2493">
                  <c:v>1.556</c:v>
                </c:pt>
                <c:pt idx="2494">
                  <c:v>1.5663</c:v>
                </c:pt>
                <c:pt idx="2495">
                  <c:v>1.5731000000000002</c:v>
                </c:pt>
                <c:pt idx="2496">
                  <c:v>1.5611000000000002</c:v>
                </c:pt>
                <c:pt idx="2497">
                  <c:v>1.4976</c:v>
                </c:pt>
                <c:pt idx="2498">
                  <c:v>1.5044</c:v>
                </c:pt>
                <c:pt idx="2499">
                  <c:v>1.4531000000000001</c:v>
                </c:pt>
                <c:pt idx="2500">
                  <c:v>1.5213999999999999</c:v>
                </c:pt>
                <c:pt idx="2501">
                  <c:v>1.5558000000000001</c:v>
                </c:pt>
                <c:pt idx="2502">
                  <c:v>1.542</c:v>
                </c:pt>
                <c:pt idx="2503">
                  <c:v>1.5007999999999999</c:v>
                </c:pt>
                <c:pt idx="2504">
                  <c:v>1.5885</c:v>
                </c:pt>
                <c:pt idx="2505">
                  <c:v>1.5920000000000001</c:v>
                </c:pt>
                <c:pt idx="2506">
                  <c:v>1.5470000000000002</c:v>
                </c:pt>
                <c:pt idx="2507">
                  <c:v>1.5074000000000001</c:v>
                </c:pt>
                <c:pt idx="2508">
                  <c:v>1.5592999999999999</c:v>
                </c:pt>
                <c:pt idx="2509">
                  <c:v>1.5135000000000001</c:v>
                </c:pt>
                <c:pt idx="2510">
                  <c:v>1.5575999999999999</c:v>
                </c:pt>
                <c:pt idx="2511">
                  <c:v>1.5746</c:v>
                </c:pt>
                <c:pt idx="2512">
                  <c:v>1.5491000000000001</c:v>
                </c:pt>
                <c:pt idx="2513">
                  <c:v>1.5356000000000001</c:v>
                </c:pt>
                <c:pt idx="2514">
                  <c:v>1.5781000000000001</c:v>
                </c:pt>
                <c:pt idx="2515">
                  <c:v>1.5424</c:v>
                </c:pt>
                <c:pt idx="2516">
                  <c:v>1.5457999999999998</c:v>
                </c:pt>
                <c:pt idx="2517">
                  <c:v>1.5611000000000002</c:v>
                </c:pt>
                <c:pt idx="2518">
                  <c:v>1.5731000000000002</c:v>
                </c:pt>
                <c:pt idx="2519">
                  <c:v>1.6295999999999999</c:v>
                </c:pt>
                <c:pt idx="2520">
                  <c:v>1.5594999999999999</c:v>
                </c:pt>
                <c:pt idx="2521">
                  <c:v>1.5663</c:v>
                </c:pt>
                <c:pt idx="2522">
                  <c:v>1.58</c:v>
                </c:pt>
                <c:pt idx="2523">
                  <c:v>1.5681</c:v>
                </c:pt>
                <c:pt idx="2524">
                  <c:v>1.6024</c:v>
                </c:pt>
                <c:pt idx="2525">
                  <c:v>1.6024</c:v>
                </c:pt>
                <c:pt idx="2526">
                  <c:v>1.534</c:v>
                </c:pt>
                <c:pt idx="2527">
                  <c:v>1.5390999999999999</c:v>
                </c:pt>
                <c:pt idx="2528">
                  <c:v>1.599</c:v>
                </c:pt>
                <c:pt idx="2529">
                  <c:v>1.6749000000000001</c:v>
                </c:pt>
                <c:pt idx="2530">
                  <c:v>1.6629</c:v>
                </c:pt>
                <c:pt idx="2531">
                  <c:v>1.7271000000000001</c:v>
                </c:pt>
                <c:pt idx="2532">
                  <c:v>1.6976</c:v>
                </c:pt>
                <c:pt idx="2533">
                  <c:v>1.6907000000000001</c:v>
                </c:pt>
                <c:pt idx="2534">
                  <c:v>1.6926000000000001</c:v>
                </c:pt>
                <c:pt idx="2535">
                  <c:v>1.7118</c:v>
                </c:pt>
                <c:pt idx="2536">
                  <c:v>1.6892</c:v>
                </c:pt>
                <c:pt idx="2537">
                  <c:v>1.6511</c:v>
                </c:pt>
                <c:pt idx="2538">
                  <c:v>1.6183000000000001</c:v>
                </c:pt>
                <c:pt idx="2539">
                  <c:v>1.6183999999999998</c:v>
                </c:pt>
                <c:pt idx="2540">
                  <c:v>1.5838999999999999</c:v>
                </c:pt>
                <c:pt idx="2541">
                  <c:v>1.5564</c:v>
                </c:pt>
                <c:pt idx="2542">
                  <c:v>1.5718999999999999</c:v>
                </c:pt>
                <c:pt idx="2543">
                  <c:v>1.5598999999999998</c:v>
                </c:pt>
                <c:pt idx="2544">
                  <c:v>1.5944</c:v>
                </c:pt>
                <c:pt idx="2545">
                  <c:v>1.6221000000000001</c:v>
                </c:pt>
                <c:pt idx="2546">
                  <c:v>1.6863999999999999</c:v>
                </c:pt>
                <c:pt idx="2547">
                  <c:v>1.7020999999999999</c:v>
                </c:pt>
                <c:pt idx="2548">
                  <c:v>1.7372000000000001</c:v>
                </c:pt>
                <c:pt idx="2549">
                  <c:v>1.7181</c:v>
                </c:pt>
                <c:pt idx="2550">
                  <c:v>1.7181</c:v>
                </c:pt>
                <c:pt idx="2551">
                  <c:v>1.7638</c:v>
                </c:pt>
                <c:pt idx="2552">
                  <c:v>1.7692000000000001</c:v>
                </c:pt>
                <c:pt idx="2553">
                  <c:v>1.7410999999999999</c:v>
                </c:pt>
                <c:pt idx="2554">
                  <c:v>1.7976999999999999</c:v>
                </c:pt>
                <c:pt idx="2555">
                  <c:v>1.766</c:v>
                </c:pt>
                <c:pt idx="2556">
                  <c:v>1.7379</c:v>
                </c:pt>
                <c:pt idx="2557">
                  <c:v>1.7431999999999999</c:v>
                </c:pt>
                <c:pt idx="2558">
                  <c:v>1.7556</c:v>
                </c:pt>
                <c:pt idx="2559">
                  <c:v>1.7347000000000001</c:v>
                </c:pt>
                <c:pt idx="2560">
                  <c:v>1.7646999999999999</c:v>
                </c:pt>
                <c:pt idx="2561">
                  <c:v>1.756</c:v>
                </c:pt>
                <c:pt idx="2562">
                  <c:v>1.7930999999999999</c:v>
                </c:pt>
                <c:pt idx="2563">
                  <c:v>1.8536000000000001</c:v>
                </c:pt>
                <c:pt idx="2564">
                  <c:v>1.8468</c:v>
                </c:pt>
                <c:pt idx="2565">
                  <c:v>1.8254999999999999</c:v>
                </c:pt>
                <c:pt idx="2566">
                  <c:v>1.8273999999999999</c:v>
                </c:pt>
                <c:pt idx="2567">
                  <c:v>1.8025</c:v>
                </c:pt>
                <c:pt idx="2568">
                  <c:v>1.8115000000000001</c:v>
                </c:pt>
                <c:pt idx="2569">
                  <c:v>1.7762</c:v>
                </c:pt>
                <c:pt idx="2570">
                  <c:v>1.8260999999999998</c:v>
                </c:pt>
                <c:pt idx="2571">
                  <c:v>1.8547</c:v>
                </c:pt>
                <c:pt idx="2572">
                  <c:v>2.0571000000000002</c:v>
                </c:pt>
                <c:pt idx="2573">
                  <c:v>2.1501000000000001</c:v>
                </c:pt>
                <c:pt idx="2574">
                  <c:v>2.1501000000000001</c:v>
                </c:pt>
                <c:pt idx="2575">
                  <c:v>2.2614000000000001</c:v>
                </c:pt>
                <c:pt idx="2576">
                  <c:v>2.2189000000000001</c:v>
                </c:pt>
                <c:pt idx="2577">
                  <c:v>2.2225000000000001</c:v>
                </c:pt>
                <c:pt idx="2578">
                  <c:v>2.3026</c:v>
                </c:pt>
                <c:pt idx="2579">
                  <c:v>2.3548</c:v>
                </c:pt>
                <c:pt idx="2580">
                  <c:v>2.3153999999999999</c:v>
                </c:pt>
                <c:pt idx="2581">
                  <c:v>2.3119000000000001</c:v>
                </c:pt>
                <c:pt idx="2582">
                  <c:v>2.3498000000000001</c:v>
                </c:pt>
                <c:pt idx="2583">
                  <c:v>2.3498000000000001</c:v>
                </c:pt>
                <c:pt idx="2584">
                  <c:v>2.3572000000000002</c:v>
                </c:pt>
                <c:pt idx="2585">
                  <c:v>2.3124000000000002</c:v>
                </c:pt>
                <c:pt idx="2586">
                  <c:v>2.2909999999999999</c:v>
                </c:pt>
                <c:pt idx="2587">
                  <c:v>2.3809</c:v>
                </c:pt>
                <c:pt idx="2588">
                  <c:v>2.4481000000000002</c:v>
                </c:pt>
                <c:pt idx="2589">
                  <c:v>2.3830999999999998</c:v>
                </c:pt>
                <c:pt idx="2590">
                  <c:v>2.3940999999999999</c:v>
                </c:pt>
                <c:pt idx="2591">
                  <c:v>2.3887</c:v>
                </c:pt>
                <c:pt idx="2592">
                  <c:v>2.3401000000000001</c:v>
                </c:pt>
                <c:pt idx="2593">
                  <c:v>2.4070999999999998</c:v>
                </c:pt>
                <c:pt idx="2594">
                  <c:v>2.4675000000000002</c:v>
                </c:pt>
                <c:pt idx="2595">
                  <c:v>2.4712000000000001</c:v>
                </c:pt>
                <c:pt idx="2596">
                  <c:v>2.4712999999999998</c:v>
                </c:pt>
                <c:pt idx="2597">
                  <c:v>2.5707</c:v>
                </c:pt>
                <c:pt idx="2598">
                  <c:v>2.5967000000000002</c:v>
                </c:pt>
                <c:pt idx="2599">
                  <c:v>2.5916000000000001</c:v>
                </c:pt>
                <c:pt idx="2600">
                  <c:v>2.5381999999999998</c:v>
                </c:pt>
                <c:pt idx="2601">
                  <c:v>2.5586000000000002</c:v>
                </c:pt>
                <c:pt idx="2602">
                  <c:v>2.5348000000000002</c:v>
                </c:pt>
                <c:pt idx="2603">
                  <c:v>2.5514999999999999</c:v>
                </c:pt>
                <c:pt idx="2604">
                  <c:v>2.5373000000000001</c:v>
                </c:pt>
                <c:pt idx="2605">
                  <c:v>2.5373000000000001</c:v>
                </c:pt>
                <c:pt idx="2606">
                  <c:v>2.5596000000000001</c:v>
                </c:pt>
                <c:pt idx="2607">
                  <c:v>2.508</c:v>
                </c:pt>
                <c:pt idx="2608">
                  <c:v>2.4750000000000001</c:v>
                </c:pt>
                <c:pt idx="2609">
                  <c:v>2.4443000000000001</c:v>
                </c:pt>
                <c:pt idx="2610">
                  <c:v>2.4443000000000001</c:v>
                </c:pt>
                <c:pt idx="2611">
                  <c:v>2.4443999999999999</c:v>
                </c:pt>
                <c:pt idx="2612">
                  <c:v>2.4390000000000001</c:v>
                </c:pt>
                <c:pt idx="2613">
                  <c:v>2.3443000000000001</c:v>
                </c:pt>
                <c:pt idx="2614">
                  <c:v>2.4192999999999998</c:v>
                </c:pt>
                <c:pt idx="2615">
                  <c:v>2.3647</c:v>
                </c:pt>
                <c:pt idx="2616">
                  <c:v>2.3757000000000001</c:v>
                </c:pt>
                <c:pt idx="2617">
                  <c:v>2.3721000000000001</c:v>
                </c:pt>
                <c:pt idx="2618">
                  <c:v>2.3631000000000002</c:v>
                </c:pt>
                <c:pt idx="2619">
                  <c:v>2.3963999999999999</c:v>
                </c:pt>
                <c:pt idx="2620">
                  <c:v>2.3963999999999999</c:v>
                </c:pt>
                <c:pt idx="2621">
                  <c:v>2.3252999999999999</c:v>
                </c:pt>
                <c:pt idx="2622">
                  <c:v>2.4295999999999998</c:v>
                </c:pt>
                <c:pt idx="2623">
                  <c:v>2.4739</c:v>
                </c:pt>
                <c:pt idx="2624">
                  <c:v>2.4668000000000001</c:v>
                </c:pt>
                <c:pt idx="2625">
                  <c:v>2.3971</c:v>
                </c:pt>
                <c:pt idx="2626">
                  <c:v>2.4651999999999998</c:v>
                </c:pt>
                <c:pt idx="2627">
                  <c:v>2.5116000000000001</c:v>
                </c:pt>
                <c:pt idx="2628">
                  <c:v>2.5042999999999997</c:v>
                </c:pt>
                <c:pt idx="2629">
                  <c:v>2.4843000000000002</c:v>
                </c:pt>
                <c:pt idx="2630">
                  <c:v>2.4881000000000002</c:v>
                </c:pt>
                <c:pt idx="2631">
                  <c:v>2.4531000000000001</c:v>
                </c:pt>
                <c:pt idx="2632">
                  <c:v>2.4699</c:v>
                </c:pt>
                <c:pt idx="2633">
                  <c:v>2.4737</c:v>
                </c:pt>
                <c:pt idx="2634">
                  <c:v>2.4647999999999999</c:v>
                </c:pt>
                <c:pt idx="2635">
                  <c:v>2.4077000000000002</c:v>
                </c:pt>
                <c:pt idx="2636">
                  <c:v>2.3931</c:v>
                </c:pt>
                <c:pt idx="2637">
                  <c:v>2.3363</c:v>
                </c:pt>
                <c:pt idx="2638">
                  <c:v>2.3948</c:v>
                </c:pt>
                <c:pt idx="2639">
                  <c:v>2.4073000000000002</c:v>
                </c:pt>
                <c:pt idx="2640">
                  <c:v>2.4358</c:v>
                </c:pt>
                <c:pt idx="2641">
                  <c:v>2.4698000000000002</c:v>
                </c:pt>
                <c:pt idx="2642">
                  <c:v>2.4931999999999999</c:v>
                </c:pt>
                <c:pt idx="2643">
                  <c:v>2.4466999999999999</c:v>
                </c:pt>
                <c:pt idx="2644">
                  <c:v>2.4146999999999998</c:v>
                </c:pt>
                <c:pt idx="2645">
                  <c:v>2.4146999999999998</c:v>
                </c:pt>
                <c:pt idx="2646">
                  <c:v>2.4289999999999998</c:v>
                </c:pt>
                <c:pt idx="2647">
                  <c:v>2.4129</c:v>
                </c:pt>
                <c:pt idx="2648">
                  <c:v>2.3719999999999999</c:v>
                </c:pt>
                <c:pt idx="2649">
                  <c:v>2.3117000000000001</c:v>
                </c:pt>
                <c:pt idx="2650">
                  <c:v>2.3650000000000002</c:v>
                </c:pt>
                <c:pt idx="2651">
                  <c:v>2.3898999999999999</c:v>
                </c:pt>
                <c:pt idx="2652">
                  <c:v>2.4525999999999999</c:v>
                </c:pt>
                <c:pt idx="2653">
                  <c:v>2.4779</c:v>
                </c:pt>
                <c:pt idx="2654">
                  <c:v>2.4779999999999998</c:v>
                </c:pt>
                <c:pt idx="2655">
                  <c:v>2.4996999999999998</c:v>
                </c:pt>
                <c:pt idx="2656">
                  <c:v>2.5179</c:v>
                </c:pt>
                <c:pt idx="2657">
                  <c:v>2.5596999999999999</c:v>
                </c:pt>
                <c:pt idx="2658">
                  <c:v>2.6052999999999997</c:v>
                </c:pt>
                <c:pt idx="2659">
                  <c:v>2.5745</c:v>
                </c:pt>
                <c:pt idx="2660">
                  <c:v>2.6257999999999999</c:v>
                </c:pt>
                <c:pt idx="2661">
                  <c:v>2.6002000000000001</c:v>
                </c:pt>
                <c:pt idx="2662">
                  <c:v>2.4929999999999999</c:v>
                </c:pt>
                <c:pt idx="2663">
                  <c:v>2.5402</c:v>
                </c:pt>
                <c:pt idx="2664">
                  <c:v>2.5004999999999997</c:v>
                </c:pt>
                <c:pt idx="2665">
                  <c:v>2.4607000000000001</c:v>
                </c:pt>
                <c:pt idx="2666">
                  <c:v>2.4175</c:v>
                </c:pt>
                <c:pt idx="2667">
                  <c:v>2.4050000000000002</c:v>
                </c:pt>
                <c:pt idx="2668">
                  <c:v>2.4194</c:v>
                </c:pt>
                <c:pt idx="2669">
                  <c:v>2.4123000000000001</c:v>
                </c:pt>
                <c:pt idx="2670">
                  <c:v>2.3782000000000001</c:v>
                </c:pt>
                <c:pt idx="2671">
                  <c:v>2.4178000000000002</c:v>
                </c:pt>
                <c:pt idx="2672">
                  <c:v>2.3765000000000001</c:v>
                </c:pt>
                <c:pt idx="2673">
                  <c:v>2.4197000000000002</c:v>
                </c:pt>
                <c:pt idx="2674">
                  <c:v>2.3874</c:v>
                </c:pt>
                <c:pt idx="2675">
                  <c:v>2.3193000000000001</c:v>
                </c:pt>
                <c:pt idx="2676">
                  <c:v>2.3605</c:v>
                </c:pt>
                <c:pt idx="2677">
                  <c:v>2.3353999999999999</c:v>
                </c:pt>
                <c:pt idx="2678">
                  <c:v>2.3407999999999998</c:v>
                </c:pt>
                <c:pt idx="2679">
                  <c:v>2.3822000000000001</c:v>
                </c:pt>
                <c:pt idx="2680">
                  <c:v>2.3660999999999999</c:v>
                </c:pt>
                <c:pt idx="2681">
                  <c:v>2.2961999999999998</c:v>
                </c:pt>
                <c:pt idx="2682">
                  <c:v>2.2391999999999999</c:v>
                </c:pt>
                <c:pt idx="2683">
                  <c:v>2.2374000000000001</c:v>
                </c:pt>
                <c:pt idx="2684">
                  <c:v>2.2374000000000001</c:v>
                </c:pt>
                <c:pt idx="2685">
                  <c:v>2.2498</c:v>
                </c:pt>
                <c:pt idx="2686">
                  <c:v>2.1682000000000001</c:v>
                </c:pt>
                <c:pt idx="2687">
                  <c:v>2.2143000000000002</c:v>
                </c:pt>
                <c:pt idx="2688">
                  <c:v>2.2320000000000002</c:v>
                </c:pt>
                <c:pt idx="2689">
                  <c:v>2.2480000000000002</c:v>
                </c:pt>
                <c:pt idx="2690">
                  <c:v>2.2730000000000001</c:v>
                </c:pt>
                <c:pt idx="2691">
                  <c:v>2.3321999999999998</c:v>
                </c:pt>
                <c:pt idx="2692">
                  <c:v>2.3035000000000001</c:v>
                </c:pt>
                <c:pt idx="2693">
                  <c:v>2.2946</c:v>
                </c:pt>
                <c:pt idx="2694">
                  <c:v>2.2801999999999998</c:v>
                </c:pt>
                <c:pt idx="2695">
                  <c:v>2.3180000000000001</c:v>
                </c:pt>
                <c:pt idx="2696">
                  <c:v>2.2803</c:v>
                </c:pt>
                <c:pt idx="2697">
                  <c:v>2.3180000000000001</c:v>
                </c:pt>
                <c:pt idx="2698">
                  <c:v>2.3540999999999999</c:v>
                </c:pt>
                <c:pt idx="2699">
                  <c:v>2.3487</c:v>
                </c:pt>
                <c:pt idx="2700">
                  <c:v>2.3868</c:v>
                </c:pt>
                <c:pt idx="2701">
                  <c:v>2.3976999999999999</c:v>
                </c:pt>
                <c:pt idx="2702">
                  <c:v>2.4140999999999999</c:v>
                </c:pt>
                <c:pt idx="2703">
                  <c:v>2.3874</c:v>
                </c:pt>
                <c:pt idx="2704">
                  <c:v>2.3256999999999999</c:v>
                </c:pt>
                <c:pt idx="2705">
                  <c:v>2.3433000000000002</c:v>
                </c:pt>
                <c:pt idx="2706">
                  <c:v>2.3256999999999999</c:v>
                </c:pt>
                <c:pt idx="2707">
                  <c:v>2.2242999999999999</c:v>
                </c:pt>
                <c:pt idx="2708">
                  <c:v>2.2294</c:v>
                </c:pt>
                <c:pt idx="2709">
                  <c:v>2.2345999999999999</c:v>
                </c:pt>
                <c:pt idx="2710">
                  <c:v>2.2536999999999998</c:v>
                </c:pt>
                <c:pt idx="2711">
                  <c:v>2.2799</c:v>
                </c:pt>
                <c:pt idx="2712">
                  <c:v>2.2502</c:v>
                </c:pt>
                <c:pt idx="2713">
                  <c:v>2.2553999999999998</c:v>
                </c:pt>
                <c:pt idx="2714">
                  <c:v>2.2465000000000002</c:v>
                </c:pt>
                <c:pt idx="2715">
                  <c:v>2.2465000000000002</c:v>
                </c:pt>
                <c:pt idx="2716">
                  <c:v>2.2098</c:v>
                </c:pt>
                <c:pt idx="2717">
                  <c:v>2.2027999999999999</c:v>
                </c:pt>
                <c:pt idx="2718">
                  <c:v>2.2113999999999998</c:v>
                </c:pt>
                <c:pt idx="2719">
                  <c:v>2.1591</c:v>
                </c:pt>
                <c:pt idx="2720">
                  <c:v>2.1817000000000002</c:v>
                </c:pt>
                <c:pt idx="2721">
                  <c:v>2.1451000000000002</c:v>
                </c:pt>
                <c:pt idx="2722">
                  <c:v>2.1728999999999998</c:v>
                </c:pt>
                <c:pt idx="2723">
                  <c:v>2.1884999999999999</c:v>
                </c:pt>
                <c:pt idx="2724">
                  <c:v>2.2004999999999999</c:v>
                </c:pt>
                <c:pt idx="2725">
                  <c:v>2.2145000000000001</c:v>
                </c:pt>
                <c:pt idx="2726">
                  <c:v>2.2109000000000001</c:v>
                </c:pt>
                <c:pt idx="2727">
                  <c:v>2.1255999999999999</c:v>
                </c:pt>
                <c:pt idx="2728">
                  <c:v>2.1637</c:v>
                </c:pt>
                <c:pt idx="2729">
                  <c:v>2.1514000000000002</c:v>
                </c:pt>
                <c:pt idx="2730">
                  <c:v>2.1879</c:v>
                </c:pt>
                <c:pt idx="2731">
                  <c:v>2.1564999999999999</c:v>
                </c:pt>
                <c:pt idx="2732">
                  <c:v>2.1634000000000002</c:v>
                </c:pt>
                <c:pt idx="2733">
                  <c:v>2.1476999999999999</c:v>
                </c:pt>
                <c:pt idx="2734">
                  <c:v>2.1423000000000001</c:v>
                </c:pt>
                <c:pt idx="2735">
                  <c:v>2.137</c:v>
                </c:pt>
                <c:pt idx="2736">
                  <c:v>2.2050999999999998</c:v>
                </c:pt>
                <c:pt idx="2737">
                  <c:v>2.2279</c:v>
                </c:pt>
                <c:pt idx="2738">
                  <c:v>2.2665999999999999</c:v>
                </c:pt>
                <c:pt idx="2739">
                  <c:v>2.3037000000000001</c:v>
                </c:pt>
                <c:pt idx="2740">
                  <c:v>2.3498999999999999</c:v>
                </c:pt>
                <c:pt idx="2741">
                  <c:v>2.3498999999999999</c:v>
                </c:pt>
                <c:pt idx="2742">
                  <c:v>2.3231999999999999</c:v>
                </c:pt>
                <c:pt idx="2743">
                  <c:v>2.3658999999999999</c:v>
                </c:pt>
                <c:pt idx="2744">
                  <c:v>2.3856000000000002</c:v>
                </c:pt>
                <c:pt idx="2745">
                  <c:v>2.3730000000000002</c:v>
                </c:pt>
                <c:pt idx="2746">
                  <c:v>2.3605</c:v>
                </c:pt>
                <c:pt idx="2747">
                  <c:v>2.3176999999999999</c:v>
                </c:pt>
                <c:pt idx="2748">
                  <c:v>2.3443999999999998</c:v>
                </c:pt>
                <c:pt idx="2749">
                  <c:v>2.3319000000000001</c:v>
                </c:pt>
                <c:pt idx="2750">
                  <c:v>2.3140999999999998</c:v>
                </c:pt>
                <c:pt idx="2751">
                  <c:v>2.2589999999999999</c:v>
                </c:pt>
                <c:pt idx="2752">
                  <c:v>2.2696000000000001</c:v>
                </c:pt>
                <c:pt idx="2753">
                  <c:v>2.2589000000000001</c:v>
                </c:pt>
                <c:pt idx="2754">
                  <c:v>2.2374999999999998</c:v>
                </c:pt>
                <c:pt idx="2755">
                  <c:v>2.2551999999999999</c:v>
                </c:pt>
                <c:pt idx="2756">
                  <c:v>2.3353999999999999</c:v>
                </c:pt>
                <c:pt idx="2757">
                  <c:v>2.2871999999999999</c:v>
                </c:pt>
                <c:pt idx="2758">
                  <c:v>2.3102999999999998</c:v>
                </c:pt>
                <c:pt idx="2759">
                  <c:v>2.2888999999999999</c:v>
                </c:pt>
                <c:pt idx="2760">
                  <c:v>2.2942</c:v>
                </c:pt>
                <c:pt idx="2761">
                  <c:v>2.2532000000000001</c:v>
                </c:pt>
                <c:pt idx="2762">
                  <c:v>2.2709999999999999</c:v>
                </c:pt>
                <c:pt idx="2763">
                  <c:v>2.2212000000000001</c:v>
                </c:pt>
                <c:pt idx="2764">
                  <c:v>2.262</c:v>
                </c:pt>
                <c:pt idx="2765">
                  <c:v>2.2530000000000001</c:v>
                </c:pt>
                <c:pt idx="2766">
                  <c:v>2.2618999999999998</c:v>
                </c:pt>
                <c:pt idx="2767">
                  <c:v>2.2475999999999998</c:v>
                </c:pt>
                <c:pt idx="2768">
                  <c:v>2.1974999999999998</c:v>
                </c:pt>
                <c:pt idx="2769">
                  <c:v>2.1888000000000001</c:v>
                </c:pt>
                <c:pt idx="2770">
                  <c:v>2.2185000000000001</c:v>
                </c:pt>
                <c:pt idx="2771">
                  <c:v>2.2728000000000002</c:v>
                </c:pt>
                <c:pt idx="2772">
                  <c:v>2.222</c:v>
                </c:pt>
                <c:pt idx="2773">
                  <c:v>2.1852999999999998</c:v>
                </c:pt>
                <c:pt idx="2774">
                  <c:v>2.1939000000000002</c:v>
                </c:pt>
                <c:pt idx="2775">
                  <c:v>2.1817000000000002</c:v>
                </c:pt>
                <c:pt idx="2776">
                  <c:v>2.2130999999999998</c:v>
                </c:pt>
                <c:pt idx="2777">
                  <c:v>2.1659999999999999</c:v>
                </c:pt>
                <c:pt idx="2778">
                  <c:v>2.1939000000000002</c:v>
                </c:pt>
                <c:pt idx="2779">
                  <c:v>2.1659000000000002</c:v>
                </c:pt>
                <c:pt idx="2780">
                  <c:v>2.1570999999999998</c:v>
                </c:pt>
                <c:pt idx="2781">
                  <c:v>2.1292</c:v>
                </c:pt>
                <c:pt idx="2782">
                  <c:v>2.1309</c:v>
                </c:pt>
                <c:pt idx="2783">
                  <c:v>2.117</c:v>
                </c:pt>
                <c:pt idx="2784">
                  <c:v>2.1657000000000002</c:v>
                </c:pt>
                <c:pt idx="2785">
                  <c:v>2.1657000000000002</c:v>
                </c:pt>
                <c:pt idx="2786">
                  <c:v>2.0596000000000001</c:v>
                </c:pt>
                <c:pt idx="2787">
                  <c:v>2.1046</c:v>
                </c:pt>
                <c:pt idx="2788">
                  <c:v>2.0387</c:v>
                </c:pt>
                <c:pt idx="2789">
                  <c:v>2.0507</c:v>
                </c:pt>
                <c:pt idx="2790">
                  <c:v>2.1305999999999998</c:v>
                </c:pt>
                <c:pt idx="2791">
                  <c:v>2.1671999999999998</c:v>
                </c:pt>
                <c:pt idx="2792">
                  <c:v>2.1882999999999999</c:v>
                </c:pt>
                <c:pt idx="2793">
                  <c:v>2.1846999999999999</c:v>
                </c:pt>
                <c:pt idx="2794">
                  <c:v>2.2023000000000001</c:v>
                </c:pt>
                <c:pt idx="2795">
                  <c:v>2.2286999999999999</c:v>
                </c:pt>
                <c:pt idx="2796">
                  <c:v>2.2446000000000002</c:v>
                </c:pt>
                <c:pt idx="2797">
                  <c:v>2.2675999999999998</c:v>
                </c:pt>
                <c:pt idx="2798">
                  <c:v>2.2765</c:v>
                </c:pt>
                <c:pt idx="2799">
                  <c:v>2.2499000000000002</c:v>
                </c:pt>
                <c:pt idx="2800">
                  <c:v>2.2198000000000002</c:v>
                </c:pt>
                <c:pt idx="2801">
                  <c:v>2.2357</c:v>
                </c:pt>
                <c:pt idx="2802">
                  <c:v>2.3102999999999998</c:v>
                </c:pt>
                <c:pt idx="2803">
                  <c:v>2.3085</c:v>
                </c:pt>
                <c:pt idx="2804">
                  <c:v>2.3336000000000001</c:v>
                </c:pt>
                <c:pt idx="2805">
                  <c:v>2.3407999999999998</c:v>
                </c:pt>
                <c:pt idx="2806">
                  <c:v>2.3229000000000002</c:v>
                </c:pt>
                <c:pt idx="2807">
                  <c:v>2.3229000000000002</c:v>
                </c:pt>
                <c:pt idx="2808">
                  <c:v>2.3479999999999999</c:v>
                </c:pt>
                <c:pt idx="2809">
                  <c:v>2.3589000000000002</c:v>
                </c:pt>
                <c:pt idx="2810">
                  <c:v>2.3589000000000002</c:v>
                </c:pt>
                <c:pt idx="2811">
                  <c:v>2.3607</c:v>
                </c:pt>
                <c:pt idx="2812">
                  <c:v>2.3481000000000001</c:v>
                </c:pt>
                <c:pt idx="2813">
                  <c:v>2.3176999999999999</c:v>
                </c:pt>
                <c:pt idx="2814">
                  <c:v>2.2730000000000001</c:v>
                </c:pt>
                <c:pt idx="2815">
                  <c:v>2.3033999999999999</c:v>
                </c:pt>
                <c:pt idx="2816">
                  <c:v>2.2997999999999998</c:v>
                </c:pt>
                <c:pt idx="2817">
                  <c:v>2.3464999999999998</c:v>
                </c:pt>
                <c:pt idx="2818">
                  <c:v>2.3178000000000001</c:v>
                </c:pt>
                <c:pt idx="2819">
                  <c:v>2.3845000000000001</c:v>
                </c:pt>
                <c:pt idx="2820">
                  <c:v>2.3664000000000001</c:v>
                </c:pt>
                <c:pt idx="2821">
                  <c:v>2.4188999999999998</c:v>
                </c:pt>
                <c:pt idx="2822">
                  <c:v>2.4317000000000002</c:v>
                </c:pt>
                <c:pt idx="2823">
                  <c:v>2.4609000000000001</c:v>
                </c:pt>
                <c:pt idx="2824">
                  <c:v>2.4064000000000001</c:v>
                </c:pt>
                <c:pt idx="2825">
                  <c:v>2.3683999999999998</c:v>
                </c:pt>
                <c:pt idx="2826">
                  <c:v>2.3793000000000002</c:v>
                </c:pt>
                <c:pt idx="2827">
                  <c:v>2.3721000000000001</c:v>
                </c:pt>
                <c:pt idx="2828">
                  <c:v>2.3449999999999998</c:v>
                </c:pt>
                <c:pt idx="2829">
                  <c:v>2.3325</c:v>
                </c:pt>
                <c:pt idx="2830">
                  <c:v>2.3163</c:v>
                </c:pt>
                <c:pt idx="2831">
                  <c:v>2.3144999999999998</c:v>
                </c:pt>
                <c:pt idx="2832">
                  <c:v>2.3342999999999998</c:v>
                </c:pt>
                <c:pt idx="2833">
                  <c:v>2.3416000000000001</c:v>
                </c:pt>
                <c:pt idx="2834">
                  <c:v>2.3984000000000001</c:v>
                </c:pt>
                <c:pt idx="2835">
                  <c:v>2.4055</c:v>
                </c:pt>
                <c:pt idx="2836">
                  <c:v>2.3717000000000001</c:v>
                </c:pt>
                <c:pt idx="2837">
                  <c:v>2.3222</c:v>
                </c:pt>
                <c:pt idx="2838">
                  <c:v>2.3753000000000002</c:v>
                </c:pt>
                <c:pt idx="2839">
                  <c:v>2.3435000000000001</c:v>
                </c:pt>
                <c:pt idx="2840">
                  <c:v>2.3666</c:v>
                </c:pt>
                <c:pt idx="2841">
                  <c:v>2.3559000000000001</c:v>
                </c:pt>
                <c:pt idx="2842">
                  <c:v>2.3186999999999998</c:v>
                </c:pt>
                <c:pt idx="2843">
                  <c:v>2.3186999999999998</c:v>
                </c:pt>
                <c:pt idx="2844">
                  <c:v>2.3418000000000001</c:v>
                </c:pt>
                <c:pt idx="2845">
                  <c:v>2.3277000000000001</c:v>
                </c:pt>
                <c:pt idx="2846">
                  <c:v>2.3277000000000001</c:v>
                </c:pt>
                <c:pt idx="2847">
                  <c:v>2.3881999999999999</c:v>
                </c:pt>
                <c:pt idx="2848">
                  <c:v>2.4097</c:v>
                </c:pt>
                <c:pt idx="2849">
                  <c:v>2.3614999999999999</c:v>
                </c:pt>
                <c:pt idx="2850">
                  <c:v>2.3723000000000001</c:v>
                </c:pt>
                <c:pt idx="2851">
                  <c:v>2.3509000000000002</c:v>
                </c:pt>
                <c:pt idx="2852">
                  <c:v>2.3384999999999998</c:v>
                </c:pt>
                <c:pt idx="2853">
                  <c:v>2.3633999999999999</c:v>
                </c:pt>
                <c:pt idx="2854">
                  <c:v>2.3759999999999999</c:v>
                </c:pt>
                <c:pt idx="2855">
                  <c:v>2.3885999999999998</c:v>
                </c:pt>
                <c:pt idx="2856">
                  <c:v>2.4011</c:v>
                </c:pt>
                <c:pt idx="2857">
                  <c:v>2.3422000000000001</c:v>
                </c:pt>
                <c:pt idx="2858">
                  <c:v>2.3492999999999999</c:v>
                </c:pt>
                <c:pt idx="2859">
                  <c:v>2.3529999999999998</c:v>
                </c:pt>
                <c:pt idx="2860">
                  <c:v>2.3942000000000001</c:v>
                </c:pt>
                <c:pt idx="2861">
                  <c:v>2.4643999999999999</c:v>
                </c:pt>
                <c:pt idx="2862">
                  <c:v>2.4969999999999999</c:v>
                </c:pt>
                <c:pt idx="2863">
                  <c:v>2.4826000000000001</c:v>
                </c:pt>
                <c:pt idx="2864">
                  <c:v>2.4809999999999999</c:v>
                </c:pt>
                <c:pt idx="2865">
                  <c:v>2.4809999999999999</c:v>
                </c:pt>
                <c:pt idx="2866">
                  <c:v>2.4756</c:v>
                </c:pt>
                <c:pt idx="2867">
                  <c:v>2.4106999999999998</c:v>
                </c:pt>
                <c:pt idx="2868">
                  <c:v>2.4304999999999999</c:v>
                </c:pt>
                <c:pt idx="2869">
                  <c:v>2.4054000000000002</c:v>
                </c:pt>
                <c:pt idx="2870">
                  <c:v>2.4054000000000002</c:v>
                </c:pt>
                <c:pt idx="2871">
                  <c:v>2.4632999999999998</c:v>
                </c:pt>
                <c:pt idx="2872">
                  <c:v>2.4470999999999998</c:v>
                </c:pt>
                <c:pt idx="2873">
                  <c:v>2.4525000000000001</c:v>
                </c:pt>
                <c:pt idx="2874">
                  <c:v>2.4763000000000002</c:v>
                </c:pt>
                <c:pt idx="2875">
                  <c:v>2.48</c:v>
                </c:pt>
                <c:pt idx="2876">
                  <c:v>2.5529999999999999</c:v>
                </c:pt>
                <c:pt idx="2877">
                  <c:v>2.5568</c:v>
                </c:pt>
                <c:pt idx="2878">
                  <c:v>2.5366999999999997</c:v>
                </c:pt>
                <c:pt idx="2879">
                  <c:v>2.5461999999999998</c:v>
                </c:pt>
                <c:pt idx="2880">
                  <c:v>2.5461999999999998</c:v>
                </c:pt>
                <c:pt idx="2881">
                  <c:v>2.5371000000000001</c:v>
                </c:pt>
                <c:pt idx="2882">
                  <c:v>2.5903999999999998</c:v>
                </c:pt>
                <c:pt idx="2883">
                  <c:v>2.6255999999999999</c:v>
                </c:pt>
                <c:pt idx="2884">
                  <c:v>2.6592000000000002</c:v>
                </c:pt>
                <c:pt idx="2885">
                  <c:v>2.65</c:v>
                </c:pt>
                <c:pt idx="2886">
                  <c:v>2.6131000000000002</c:v>
                </c:pt>
                <c:pt idx="2887">
                  <c:v>2.6465000000000001</c:v>
                </c:pt>
                <c:pt idx="2888">
                  <c:v>2.617</c:v>
                </c:pt>
                <c:pt idx="2889">
                  <c:v>2.6598999999999999</c:v>
                </c:pt>
                <c:pt idx="2890">
                  <c:v>2.6936</c:v>
                </c:pt>
                <c:pt idx="2891">
                  <c:v>2.7199</c:v>
                </c:pt>
                <c:pt idx="2892">
                  <c:v>2.7050000000000001</c:v>
                </c:pt>
                <c:pt idx="2893">
                  <c:v>2.7896000000000001</c:v>
                </c:pt>
                <c:pt idx="2894">
                  <c:v>2.8411</c:v>
                </c:pt>
                <c:pt idx="2895">
                  <c:v>2.7056</c:v>
                </c:pt>
                <c:pt idx="2896">
                  <c:v>2.8016000000000001</c:v>
                </c:pt>
                <c:pt idx="2897">
                  <c:v>2.8359000000000001</c:v>
                </c:pt>
                <c:pt idx="2898">
                  <c:v>2.8239999999999998</c:v>
                </c:pt>
                <c:pt idx="2899">
                  <c:v>2.8512</c:v>
                </c:pt>
                <c:pt idx="2900">
                  <c:v>2.8585000000000003</c:v>
                </c:pt>
                <c:pt idx="2901">
                  <c:v>2.8294000000000001</c:v>
                </c:pt>
                <c:pt idx="2902">
                  <c:v>2.9022000000000001</c:v>
                </c:pt>
                <c:pt idx="2903">
                  <c:v>2.9095</c:v>
                </c:pt>
                <c:pt idx="2904">
                  <c:v>2.8749000000000002</c:v>
                </c:pt>
                <c:pt idx="2905">
                  <c:v>2.8749000000000002</c:v>
                </c:pt>
                <c:pt idx="2906">
                  <c:v>2.8895999999999997</c:v>
                </c:pt>
                <c:pt idx="2907">
                  <c:v>2.95</c:v>
                </c:pt>
                <c:pt idx="2908">
                  <c:v>2.9207000000000001</c:v>
                </c:pt>
                <c:pt idx="2909">
                  <c:v>2.8660000000000001</c:v>
                </c:pt>
                <c:pt idx="2910">
                  <c:v>2.8622999999999998</c:v>
                </c:pt>
                <c:pt idx="2911">
                  <c:v>2.8933999999999997</c:v>
                </c:pt>
                <c:pt idx="2912">
                  <c:v>2.8605999999999998</c:v>
                </c:pt>
                <c:pt idx="2913">
                  <c:v>2.8077999999999999</c:v>
                </c:pt>
                <c:pt idx="2914">
                  <c:v>2.8643000000000001</c:v>
                </c:pt>
                <c:pt idx="2915">
                  <c:v>2.8807999999999998</c:v>
                </c:pt>
                <c:pt idx="2916">
                  <c:v>2.8862999999999999</c:v>
                </c:pt>
                <c:pt idx="2917">
                  <c:v>2.8826999999999998</c:v>
                </c:pt>
                <c:pt idx="2918">
                  <c:v>2.8571</c:v>
                </c:pt>
                <c:pt idx="2919">
                  <c:v>2.8938000000000001</c:v>
                </c:pt>
                <c:pt idx="2920">
                  <c:v>2.8681000000000001</c:v>
                </c:pt>
                <c:pt idx="2921">
                  <c:v>2.8426</c:v>
                </c:pt>
                <c:pt idx="2922">
                  <c:v>2.8170000000000002</c:v>
                </c:pt>
                <c:pt idx="2923">
                  <c:v>2.8279999999999998</c:v>
                </c:pt>
                <c:pt idx="2924">
                  <c:v>2.8445</c:v>
                </c:pt>
                <c:pt idx="2925">
                  <c:v>2.8555000000000001</c:v>
                </c:pt>
                <c:pt idx="2926">
                  <c:v>2.8959000000000001</c:v>
                </c:pt>
                <c:pt idx="2927">
                  <c:v>2.883</c:v>
                </c:pt>
                <c:pt idx="2928">
                  <c:v>2.8243999999999998</c:v>
                </c:pt>
                <c:pt idx="2929">
                  <c:v>2.8134999999999999</c:v>
                </c:pt>
                <c:pt idx="2930">
                  <c:v>2.8519999999999999</c:v>
                </c:pt>
                <c:pt idx="2931">
                  <c:v>2.7753000000000001</c:v>
                </c:pt>
                <c:pt idx="2932">
                  <c:v>2.7806999999999999</c:v>
                </c:pt>
                <c:pt idx="2933">
                  <c:v>2.7389000000000001</c:v>
                </c:pt>
                <c:pt idx="2934">
                  <c:v>2.7389000000000001</c:v>
                </c:pt>
                <c:pt idx="2935">
                  <c:v>2.7298</c:v>
                </c:pt>
                <c:pt idx="2936">
                  <c:v>2.7753000000000001</c:v>
                </c:pt>
                <c:pt idx="2937">
                  <c:v>2.8026999999999997</c:v>
                </c:pt>
                <c:pt idx="2938">
                  <c:v>2.8319999999999999</c:v>
                </c:pt>
                <c:pt idx="2939">
                  <c:v>2.7734999999999999</c:v>
                </c:pt>
                <c:pt idx="2940">
                  <c:v>2.7789999999999999</c:v>
                </c:pt>
                <c:pt idx="2941">
                  <c:v>2.8008999999999999</c:v>
                </c:pt>
                <c:pt idx="2942">
                  <c:v>2.7808000000000002</c:v>
                </c:pt>
                <c:pt idx="2943">
                  <c:v>2.8357999999999999</c:v>
                </c:pt>
                <c:pt idx="2944">
                  <c:v>2.8266999999999998</c:v>
                </c:pt>
                <c:pt idx="2945">
                  <c:v>2.8266999999999998</c:v>
                </c:pt>
                <c:pt idx="2946">
                  <c:v>2.8285</c:v>
                </c:pt>
                <c:pt idx="2947">
                  <c:v>2.8727999999999998</c:v>
                </c:pt>
                <c:pt idx="2948">
                  <c:v>2.9098000000000002</c:v>
                </c:pt>
                <c:pt idx="2949">
                  <c:v>2.9601999999999999</c:v>
                </c:pt>
                <c:pt idx="2950">
                  <c:v>2.9752000000000001</c:v>
                </c:pt>
                <c:pt idx="2951">
                  <c:v>2.9995000000000003</c:v>
                </c:pt>
                <c:pt idx="2952">
                  <c:v>3.0259</c:v>
                </c:pt>
                <c:pt idx="2953">
                  <c:v>2.9809000000000001</c:v>
                </c:pt>
                <c:pt idx="2954">
                  <c:v>2.9567999999999999</c:v>
                </c:pt>
                <c:pt idx="2955">
                  <c:v>2.9531000000000001</c:v>
                </c:pt>
                <c:pt idx="2956">
                  <c:v>2.9643999999999999</c:v>
                </c:pt>
                <c:pt idx="2957">
                  <c:v>2.9662999999999999</c:v>
                </c:pt>
                <c:pt idx="2958">
                  <c:v>2.9458000000000002</c:v>
                </c:pt>
                <c:pt idx="2959">
                  <c:v>2.9497</c:v>
                </c:pt>
                <c:pt idx="2960">
                  <c:v>2.9497</c:v>
                </c:pt>
                <c:pt idx="2961">
                  <c:v>2.976</c:v>
                </c:pt>
                <c:pt idx="2962">
                  <c:v>3.0042</c:v>
                </c:pt>
                <c:pt idx="2963">
                  <c:v>2.9622000000000002</c:v>
                </c:pt>
                <c:pt idx="2964">
                  <c:v>2.9695</c:v>
                </c:pt>
                <c:pt idx="2965">
                  <c:v>3.0024000000000002</c:v>
                </c:pt>
                <c:pt idx="2966">
                  <c:v>3.0722999999999998</c:v>
                </c:pt>
                <c:pt idx="2967">
                  <c:v>3.0964</c:v>
                </c:pt>
                <c:pt idx="2968">
                  <c:v>3.1112000000000002</c:v>
                </c:pt>
                <c:pt idx="2969">
                  <c:v>3.0558999999999998</c:v>
                </c:pt>
                <c:pt idx="2970">
                  <c:v>3.0596000000000001</c:v>
                </c:pt>
                <c:pt idx="2971">
                  <c:v>3.0596999999999999</c:v>
                </c:pt>
                <c:pt idx="2972">
                  <c:v>2.9935</c:v>
                </c:pt>
                <c:pt idx="2973">
                  <c:v>2.9769999999999999</c:v>
                </c:pt>
                <c:pt idx="2974">
                  <c:v>2.9313000000000002</c:v>
                </c:pt>
                <c:pt idx="2975">
                  <c:v>2.9313000000000002</c:v>
                </c:pt>
                <c:pt idx="2976">
                  <c:v>2.7810000000000001</c:v>
                </c:pt>
                <c:pt idx="2977">
                  <c:v>2.855</c:v>
                </c:pt>
                <c:pt idx="2978">
                  <c:v>2.8586</c:v>
                </c:pt>
                <c:pt idx="2979">
                  <c:v>2.9022000000000001</c:v>
                </c:pt>
                <c:pt idx="2980">
                  <c:v>2.9424000000000001</c:v>
                </c:pt>
                <c:pt idx="2981">
                  <c:v>2.9276999999999997</c:v>
                </c:pt>
                <c:pt idx="2982">
                  <c:v>2.9717000000000002</c:v>
                </c:pt>
                <c:pt idx="2983">
                  <c:v>2.9203999999999999</c:v>
                </c:pt>
                <c:pt idx="2984">
                  <c:v>2.9460999999999999</c:v>
                </c:pt>
                <c:pt idx="2985">
                  <c:v>2.9516</c:v>
                </c:pt>
                <c:pt idx="2986">
                  <c:v>2.9607999999999999</c:v>
                </c:pt>
                <c:pt idx="2987">
                  <c:v>2.9662999999999999</c:v>
                </c:pt>
                <c:pt idx="2988">
                  <c:v>2.9351000000000003</c:v>
                </c:pt>
                <c:pt idx="2989">
                  <c:v>2.9205000000000001</c:v>
                </c:pt>
                <c:pt idx="2990">
                  <c:v>2.9169</c:v>
                </c:pt>
                <c:pt idx="2991">
                  <c:v>2.8967000000000001</c:v>
                </c:pt>
                <c:pt idx="2992">
                  <c:v>2.9388999999999998</c:v>
                </c:pt>
                <c:pt idx="2993">
                  <c:v>2.8967000000000001</c:v>
                </c:pt>
                <c:pt idx="2994">
                  <c:v>2.8948999999999998</c:v>
                </c:pt>
                <c:pt idx="2995">
                  <c:v>2.8803000000000001</c:v>
                </c:pt>
                <c:pt idx="2996">
                  <c:v>2.8765999999999998</c:v>
                </c:pt>
                <c:pt idx="2997">
                  <c:v>2.8256000000000001</c:v>
                </c:pt>
                <c:pt idx="2998">
                  <c:v>2.8365</c:v>
                </c:pt>
                <c:pt idx="2999">
                  <c:v>2.8601000000000001</c:v>
                </c:pt>
                <c:pt idx="3000">
                  <c:v>2.8711000000000002</c:v>
                </c:pt>
                <c:pt idx="3001">
                  <c:v>2.8308999999999997</c:v>
                </c:pt>
                <c:pt idx="3002">
                  <c:v>2.8308999999999997</c:v>
                </c:pt>
                <c:pt idx="3003">
                  <c:v>2.8290999999999999</c:v>
                </c:pt>
                <c:pt idx="3004">
                  <c:v>2.8216999999999999</c:v>
                </c:pt>
                <c:pt idx="3005">
                  <c:v>2.8563999999999998</c:v>
                </c:pt>
                <c:pt idx="3006">
                  <c:v>2.8491</c:v>
                </c:pt>
                <c:pt idx="3007">
                  <c:v>2.8491</c:v>
                </c:pt>
                <c:pt idx="3008">
                  <c:v>2.8454000000000002</c:v>
                </c:pt>
                <c:pt idx="3009">
                  <c:v>2.8270999999999997</c:v>
                </c:pt>
                <c:pt idx="3010">
                  <c:v>2.8582000000000001</c:v>
                </c:pt>
                <c:pt idx="3011">
                  <c:v>2.86</c:v>
                </c:pt>
                <c:pt idx="3012">
                  <c:v>2.8692000000000002</c:v>
                </c:pt>
                <c:pt idx="3013">
                  <c:v>2.8380000000000001</c:v>
                </c:pt>
                <c:pt idx="3014">
                  <c:v>2.8931</c:v>
                </c:pt>
                <c:pt idx="3015">
                  <c:v>2.9540999999999999</c:v>
                </c:pt>
                <c:pt idx="3016">
                  <c:v>2.9485999999999999</c:v>
                </c:pt>
                <c:pt idx="3017">
                  <c:v>2.9746000000000001</c:v>
                </c:pt>
                <c:pt idx="3018">
                  <c:v>2.9763999999999999</c:v>
                </c:pt>
                <c:pt idx="3019">
                  <c:v>2.9542000000000002</c:v>
                </c:pt>
                <c:pt idx="3020">
                  <c:v>2.9727999999999999</c:v>
                </c:pt>
                <c:pt idx="3021">
                  <c:v>2.9598</c:v>
                </c:pt>
                <c:pt idx="3022">
                  <c:v>3.0064000000000002</c:v>
                </c:pt>
                <c:pt idx="3023">
                  <c:v>2.9859</c:v>
                </c:pt>
                <c:pt idx="3024">
                  <c:v>2.9487999999999999</c:v>
                </c:pt>
                <c:pt idx="3025">
                  <c:v>2.9394999999999998</c:v>
                </c:pt>
                <c:pt idx="3026">
                  <c:v>2.9729999999999999</c:v>
                </c:pt>
                <c:pt idx="3027">
                  <c:v>2.96</c:v>
                </c:pt>
                <c:pt idx="3028">
                  <c:v>2.9257999999999997</c:v>
                </c:pt>
                <c:pt idx="3029">
                  <c:v>2.8731999999999998</c:v>
                </c:pt>
                <c:pt idx="3030">
                  <c:v>2.8786</c:v>
                </c:pt>
                <c:pt idx="3031">
                  <c:v>2.8984999999999999</c:v>
                </c:pt>
                <c:pt idx="3032">
                  <c:v>2.8622999999999998</c:v>
                </c:pt>
                <c:pt idx="3033">
                  <c:v>2.8658999999999999</c:v>
                </c:pt>
                <c:pt idx="3034">
                  <c:v>2.8605</c:v>
                </c:pt>
                <c:pt idx="3035">
                  <c:v>2.819</c:v>
                </c:pt>
                <c:pt idx="3036">
                  <c:v>2.8298000000000001</c:v>
                </c:pt>
                <c:pt idx="3037">
                  <c:v>2.8189000000000002</c:v>
                </c:pt>
                <c:pt idx="3038">
                  <c:v>2.8260999999999998</c:v>
                </c:pt>
                <c:pt idx="3039">
                  <c:v>2.8098000000000001</c:v>
                </c:pt>
                <c:pt idx="3040">
                  <c:v>2.8458999999999999</c:v>
                </c:pt>
                <c:pt idx="3041">
                  <c:v>2.8803999999999998</c:v>
                </c:pt>
                <c:pt idx="3042">
                  <c:v>2.8839999999999999</c:v>
                </c:pt>
                <c:pt idx="3043">
                  <c:v>2.855</c:v>
                </c:pt>
                <c:pt idx="3044">
                  <c:v>2.8604000000000003</c:v>
                </c:pt>
                <c:pt idx="3045">
                  <c:v>2.8604000000000003</c:v>
                </c:pt>
                <c:pt idx="3046">
                  <c:v>2.8984999999999999</c:v>
                </c:pt>
                <c:pt idx="3047">
                  <c:v>2.9022000000000001</c:v>
                </c:pt>
                <c:pt idx="3048">
                  <c:v>2.8731</c:v>
                </c:pt>
                <c:pt idx="3049">
                  <c:v>2.9388000000000001</c:v>
                </c:pt>
                <c:pt idx="3050">
                  <c:v>2.9314</c:v>
                </c:pt>
                <c:pt idx="3051">
                  <c:v>2.9755000000000003</c:v>
                </c:pt>
                <c:pt idx="3052">
                  <c:v>2.9626000000000001</c:v>
                </c:pt>
                <c:pt idx="3053">
                  <c:v>2.9699999999999998</c:v>
                </c:pt>
                <c:pt idx="3054">
                  <c:v>2.9958999999999998</c:v>
                </c:pt>
                <c:pt idx="3055">
                  <c:v>2.9866999999999999</c:v>
                </c:pt>
                <c:pt idx="3056">
                  <c:v>3.0550999999999999</c:v>
                </c:pt>
                <c:pt idx="3057">
                  <c:v>3.0626000000000002</c:v>
                </c:pt>
                <c:pt idx="3058">
                  <c:v>3.0626000000000002</c:v>
                </c:pt>
                <c:pt idx="3059">
                  <c:v>3.0628000000000002</c:v>
                </c:pt>
                <c:pt idx="3060">
                  <c:v>3.0889000000000002</c:v>
                </c:pt>
                <c:pt idx="3061">
                  <c:v>3.0964</c:v>
                </c:pt>
                <c:pt idx="3062">
                  <c:v>3.048</c:v>
                </c:pt>
                <c:pt idx="3063">
                  <c:v>3.0518000000000001</c:v>
                </c:pt>
                <c:pt idx="3064">
                  <c:v>3.0611999999999999</c:v>
                </c:pt>
                <c:pt idx="3065">
                  <c:v>3.0836000000000001</c:v>
                </c:pt>
                <c:pt idx="3066">
                  <c:v>3.0630999999999999</c:v>
                </c:pt>
                <c:pt idx="3067">
                  <c:v>3.1812999999999998</c:v>
                </c:pt>
                <c:pt idx="3068">
                  <c:v>3.1869999999999998</c:v>
                </c:pt>
                <c:pt idx="3069">
                  <c:v>3.2328000000000001</c:v>
                </c:pt>
                <c:pt idx="3070">
                  <c:v>3.2328000000000001</c:v>
                </c:pt>
                <c:pt idx="3071">
                  <c:v>3.2063000000000001</c:v>
                </c:pt>
                <c:pt idx="3072">
                  <c:v>3.1629</c:v>
                </c:pt>
                <c:pt idx="3073">
                  <c:v>3.1497999999999999</c:v>
                </c:pt>
                <c:pt idx="3074">
                  <c:v>3.1612999999999998</c:v>
                </c:pt>
                <c:pt idx="3075">
                  <c:v>3.1556999999999999</c:v>
                </c:pt>
                <c:pt idx="3076">
                  <c:v>3.1633</c:v>
                </c:pt>
                <c:pt idx="3077">
                  <c:v>3.2050000000000001</c:v>
                </c:pt>
                <c:pt idx="3078">
                  <c:v>3.1785999999999999</c:v>
                </c:pt>
                <c:pt idx="3079">
                  <c:v>3.1920999999999999</c:v>
                </c:pt>
                <c:pt idx="3080">
                  <c:v>3.1978</c:v>
                </c:pt>
                <c:pt idx="3081">
                  <c:v>3.1676000000000002</c:v>
                </c:pt>
                <c:pt idx="3082">
                  <c:v>3.1034999999999999</c:v>
                </c:pt>
                <c:pt idx="3083">
                  <c:v>3.1166999999999998</c:v>
                </c:pt>
                <c:pt idx="3084">
                  <c:v>3.0754999999999999</c:v>
                </c:pt>
                <c:pt idx="3085">
                  <c:v>3.0849000000000002</c:v>
                </c:pt>
                <c:pt idx="3086">
                  <c:v>3.1227</c:v>
                </c:pt>
                <c:pt idx="3087">
                  <c:v>3.1435</c:v>
                </c:pt>
                <c:pt idx="3088">
                  <c:v>3.1303000000000001</c:v>
                </c:pt>
                <c:pt idx="3089">
                  <c:v>3.2121</c:v>
                </c:pt>
                <c:pt idx="3090">
                  <c:v>3.2008000000000001</c:v>
                </c:pt>
                <c:pt idx="3091">
                  <c:v>3.2275999999999998</c:v>
                </c:pt>
                <c:pt idx="3092">
                  <c:v>3.2355</c:v>
                </c:pt>
                <c:pt idx="3093">
                  <c:v>3.2372999999999998</c:v>
                </c:pt>
                <c:pt idx="3094">
                  <c:v>3.1819000000000002</c:v>
                </c:pt>
                <c:pt idx="3095">
                  <c:v>3.1819000000000002</c:v>
                </c:pt>
                <c:pt idx="3096">
                  <c:v>3.1396999999999999</c:v>
                </c:pt>
                <c:pt idx="3097">
                  <c:v>3.125</c:v>
                </c:pt>
                <c:pt idx="3098">
                  <c:v>3.1103000000000001</c:v>
                </c:pt>
                <c:pt idx="3099">
                  <c:v>3.0628000000000002</c:v>
                </c:pt>
                <c:pt idx="3100">
                  <c:v>3.0628000000000002</c:v>
                </c:pt>
                <c:pt idx="3101">
                  <c:v>3.0628000000000002</c:v>
                </c:pt>
                <c:pt idx="3102">
                  <c:v>3.0627</c:v>
                </c:pt>
                <c:pt idx="3103">
                  <c:v>3.0627</c:v>
                </c:pt>
                <c:pt idx="3104">
                  <c:v>3.0390000000000001</c:v>
                </c:pt>
                <c:pt idx="3105">
                  <c:v>3.0535000000000001</c:v>
                </c:pt>
                <c:pt idx="3106">
                  <c:v>3.0571999999999999</c:v>
                </c:pt>
                <c:pt idx="3107">
                  <c:v>3.0590000000000002</c:v>
                </c:pt>
                <c:pt idx="3108">
                  <c:v>3.0297999999999998</c:v>
                </c:pt>
                <c:pt idx="3109">
                  <c:v>2.9878999999999998</c:v>
                </c:pt>
                <c:pt idx="3110">
                  <c:v>2.9697</c:v>
                </c:pt>
                <c:pt idx="3111">
                  <c:v>2.9135999999999997</c:v>
                </c:pt>
                <c:pt idx="3112">
                  <c:v>2.9135999999999997</c:v>
                </c:pt>
                <c:pt idx="3113">
                  <c:v>2.8955000000000002</c:v>
                </c:pt>
                <c:pt idx="3114">
                  <c:v>2.8449999999999998</c:v>
                </c:pt>
                <c:pt idx="3115">
                  <c:v>2.8574999999999999</c:v>
                </c:pt>
                <c:pt idx="3116">
                  <c:v>2.879</c:v>
                </c:pt>
                <c:pt idx="3117">
                  <c:v>2.9096000000000002</c:v>
                </c:pt>
                <c:pt idx="3118">
                  <c:v>2.9131</c:v>
                </c:pt>
                <c:pt idx="3119">
                  <c:v>2.8895</c:v>
                </c:pt>
                <c:pt idx="3120">
                  <c:v>2.8570000000000002</c:v>
                </c:pt>
                <c:pt idx="3121">
                  <c:v>2.8174999999999999</c:v>
                </c:pt>
                <c:pt idx="3122">
                  <c:v>2.7547999999999999</c:v>
                </c:pt>
                <c:pt idx="3123">
                  <c:v>2.8064999999999998</c:v>
                </c:pt>
                <c:pt idx="3124">
                  <c:v>2.7902</c:v>
                </c:pt>
                <c:pt idx="3125">
                  <c:v>2.7382999999999997</c:v>
                </c:pt>
                <c:pt idx="3126">
                  <c:v>2.7382999999999997</c:v>
                </c:pt>
                <c:pt idx="3127">
                  <c:v>2.8079000000000001</c:v>
                </c:pt>
                <c:pt idx="3128">
                  <c:v>2.7665999999999999</c:v>
                </c:pt>
                <c:pt idx="3129">
                  <c:v>2.7181999999999999</c:v>
                </c:pt>
                <c:pt idx="3130">
                  <c:v>2.6842000000000001</c:v>
                </c:pt>
                <c:pt idx="3131">
                  <c:v>2.6842000000000001</c:v>
                </c:pt>
                <c:pt idx="3132">
                  <c:v>2.6204000000000001</c:v>
                </c:pt>
                <c:pt idx="3133">
                  <c:v>2.5535000000000001</c:v>
                </c:pt>
                <c:pt idx="3134">
                  <c:v>2.6677</c:v>
                </c:pt>
                <c:pt idx="3135">
                  <c:v>2.6959999999999997</c:v>
                </c:pt>
                <c:pt idx="3136">
                  <c:v>2.7279999999999998</c:v>
                </c:pt>
                <c:pt idx="3137">
                  <c:v>2.71</c:v>
                </c:pt>
                <c:pt idx="3138">
                  <c:v>2.7420999999999998</c:v>
                </c:pt>
                <c:pt idx="3139">
                  <c:v>2.7006999999999999</c:v>
                </c:pt>
                <c:pt idx="3140">
                  <c:v>2.7023999999999999</c:v>
                </c:pt>
                <c:pt idx="3141">
                  <c:v>2.7111999999999998</c:v>
                </c:pt>
                <c:pt idx="3142">
                  <c:v>2.7218</c:v>
                </c:pt>
                <c:pt idx="3143">
                  <c:v>2.7504</c:v>
                </c:pt>
                <c:pt idx="3144">
                  <c:v>2.7842000000000002</c:v>
                </c:pt>
                <c:pt idx="3145">
                  <c:v>2.7842000000000002</c:v>
                </c:pt>
                <c:pt idx="3146">
                  <c:v>2.7391999999999999</c:v>
                </c:pt>
                <c:pt idx="3147">
                  <c:v>2.7408999999999999</c:v>
                </c:pt>
                <c:pt idx="3148">
                  <c:v>2.7157</c:v>
                </c:pt>
                <c:pt idx="3149">
                  <c:v>2.7584999999999997</c:v>
                </c:pt>
                <c:pt idx="3150">
                  <c:v>2.7439999999999998</c:v>
                </c:pt>
                <c:pt idx="3151">
                  <c:v>2.7098</c:v>
                </c:pt>
                <c:pt idx="3152">
                  <c:v>2.6775000000000002</c:v>
                </c:pt>
                <c:pt idx="3153">
                  <c:v>2.6292999999999997</c:v>
                </c:pt>
                <c:pt idx="3154">
                  <c:v>2.6842000000000001</c:v>
                </c:pt>
                <c:pt idx="3155">
                  <c:v>2.7235</c:v>
                </c:pt>
                <c:pt idx="3156">
                  <c:v>2.6983000000000001</c:v>
                </c:pt>
                <c:pt idx="3157">
                  <c:v>2.6945999999999999</c:v>
                </c:pt>
                <c:pt idx="3158">
                  <c:v>2.6572</c:v>
                </c:pt>
                <c:pt idx="3159">
                  <c:v>2.6339000000000001</c:v>
                </c:pt>
                <c:pt idx="3160">
                  <c:v>2.6536</c:v>
                </c:pt>
                <c:pt idx="3161">
                  <c:v>2.6877</c:v>
                </c:pt>
                <c:pt idx="3162">
                  <c:v>2.7020999999999997</c:v>
                </c:pt>
                <c:pt idx="3163">
                  <c:v>2.6536</c:v>
                </c:pt>
                <c:pt idx="3164">
                  <c:v>2.6625999999999999</c:v>
                </c:pt>
                <c:pt idx="3165">
                  <c:v>2.6625999999999999</c:v>
                </c:pt>
                <c:pt idx="3166">
                  <c:v>2.6339000000000001</c:v>
                </c:pt>
                <c:pt idx="3167">
                  <c:v>2.6447000000000003</c:v>
                </c:pt>
                <c:pt idx="3168">
                  <c:v>2.6913999999999998</c:v>
                </c:pt>
                <c:pt idx="3169">
                  <c:v>2.6518000000000002</c:v>
                </c:pt>
                <c:pt idx="3170">
                  <c:v>2.6625999999999999</c:v>
                </c:pt>
                <c:pt idx="3171">
                  <c:v>2.6356999999999999</c:v>
                </c:pt>
                <c:pt idx="3172">
                  <c:v>2.6825000000000001</c:v>
                </c:pt>
                <c:pt idx="3173">
                  <c:v>2.7149999999999999</c:v>
                </c:pt>
                <c:pt idx="3174">
                  <c:v>2.7530999999999999</c:v>
                </c:pt>
                <c:pt idx="3175">
                  <c:v>2.7223000000000002</c:v>
                </c:pt>
                <c:pt idx="3176">
                  <c:v>2.7168999999999999</c:v>
                </c:pt>
                <c:pt idx="3177">
                  <c:v>2.6934</c:v>
                </c:pt>
                <c:pt idx="3178">
                  <c:v>2.6393</c:v>
                </c:pt>
                <c:pt idx="3179">
                  <c:v>2.6284999999999998</c:v>
                </c:pt>
                <c:pt idx="3180">
                  <c:v>2.6393</c:v>
                </c:pt>
                <c:pt idx="3181">
                  <c:v>2.6015000000000001</c:v>
                </c:pt>
                <c:pt idx="3182">
                  <c:v>2.6212999999999997</c:v>
                </c:pt>
                <c:pt idx="3183">
                  <c:v>2.6303000000000001</c:v>
                </c:pt>
                <c:pt idx="3184">
                  <c:v>2.5871</c:v>
                </c:pt>
                <c:pt idx="3185">
                  <c:v>2.6032999999999999</c:v>
                </c:pt>
                <c:pt idx="3186">
                  <c:v>2.6122999999999998</c:v>
                </c:pt>
                <c:pt idx="3187">
                  <c:v>2.5263</c:v>
                </c:pt>
                <c:pt idx="3188">
                  <c:v>2.5369000000000002</c:v>
                </c:pt>
                <c:pt idx="3189">
                  <c:v>2.4390000000000001</c:v>
                </c:pt>
                <c:pt idx="3190">
                  <c:v>2.3982999999999999</c:v>
                </c:pt>
                <c:pt idx="3191">
                  <c:v>2.423</c:v>
                </c:pt>
                <c:pt idx="3192">
                  <c:v>2.3664999999999998</c:v>
                </c:pt>
                <c:pt idx="3193">
                  <c:v>2.3946000000000001</c:v>
                </c:pt>
                <c:pt idx="3194">
                  <c:v>2.4050000000000002</c:v>
                </c:pt>
                <c:pt idx="3195">
                  <c:v>2.5009000000000001</c:v>
                </c:pt>
                <c:pt idx="3196">
                  <c:v>2.4741</c:v>
                </c:pt>
                <c:pt idx="3197">
                  <c:v>2.5240999999999998</c:v>
                </c:pt>
                <c:pt idx="3198">
                  <c:v>2.5150999999999999</c:v>
                </c:pt>
                <c:pt idx="3199">
                  <c:v>2.4954000000000001</c:v>
                </c:pt>
                <c:pt idx="3200">
                  <c:v>2.5221999999999998</c:v>
                </c:pt>
                <c:pt idx="3201">
                  <c:v>2.5005999999999999</c:v>
                </c:pt>
                <c:pt idx="3202">
                  <c:v>2.4649000000000001</c:v>
                </c:pt>
                <c:pt idx="3203">
                  <c:v>2.4969999999999999</c:v>
                </c:pt>
                <c:pt idx="3204">
                  <c:v>2.5651000000000002</c:v>
                </c:pt>
                <c:pt idx="3205">
                  <c:v>2.5543</c:v>
                </c:pt>
                <c:pt idx="3206">
                  <c:v>2.5903999999999998</c:v>
                </c:pt>
                <c:pt idx="3207">
                  <c:v>2.5939999999999999</c:v>
                </c:pt>
                <c:pt idx="3208">
                  <c:v>2.5596000000000001</c:v>
                </c:pt>
                <c:pt idx="3209">
                  <c:v>2.5596000000000001</c:v>
                </c:pt>
                <c:pt idx="3210">
                  <c:v>2.5884999999999998</c:v>
                </c:pt>
                <c:pt idx="3211">
                  <c:v>2.5649999999999999</c:v>
                </c:pt>
                <c:pt idx="3212">
                  <c:v>2.5181</c:v>
                </c:pt>
                <c:pt idx="3213">
                  <c:v>2.5324999999999998</c:v>
                </c:pt>
                <c:pt idx="3214">
                  <c:v>2.4981999999999998</c:v>
                </c:pt>
                <c:pt idx="3215">
                  <c:v>2.5251999999999999</c:v>
                </c:pt>
                <c:pt idx="3216">
                  <c:v>2.5018000000000002</c:v>
                </c:pt>
                <c:pt idx="3217">
                  <c:v>2.4999000000000002</c:v>
                </c:pt>
                <c:pt idx="3218">
                  <c:v>2.5413999999999999</c:v>
                </c:pt>
                <c:pt idx="3219">
                  <c:v>2.5249999999999999</c:v>
                </c:pt>
                <c:pt idx="3220">
                  <c:v>2.4691999999999998</c:v>
                </c:pt>
                <c:pt idx="3221">
                  <c:v>2.4565999999999999</c:v>
                </c:pt>
                <c:pt idx="3222">
                  <c:v>2.4834999999999998</c:v>
                </c:pt>
                <c:pt idx="3223">
                  <c:v>2.4422999999999999</c:v>
                </c:pt>
                <c:pt idx="3224">
                  <c:v>2.4672000000000001</c:v>
                </c:pt>
                <c:pt idx="3225">
                  <c:v>2.4015</c:v>
                </c:pt>
                <c:pt idx="3226">
                  <c:v>2.4104000000000001</c:v>
                </c:pt>
                <c:pt idx="3227">
                  <c:v>2.3731999999999998</c:v>
                </c:pt>
                <c:pt idx="3228">
                  <c:v>2.3944000000000001</c:v>
                </c:pt>
                <c:pt idx="3229">
                  <c:v>2.3909000000000002</c:v>
                </c:pt>
                <c:pt idx="3230">
                  <c:v>2.4157000000000002</c:v>
                </c:pt>
                <c:pt idx="3231">
                  <c:v>2.4264000000000001</c:v>
                </c:pt>
                <c:pt idx="3232">
                  <c:v>2.3820000000000001</c:v>
                </c:pt>
                <c:pt idx="3233">
                  <c:v>2.3185000000000002</c:v>
                </c:pt>
                <c:pt idx="3234">
                  <c:v>2.3201999999999998</c:v>
                </c:pt>
                <c:pt idx="3235">
                  <c:v>2.3201999999999998</c:v>
                </c:pt>
                <c:pt idx="3236">
                  <c:v>2.2658</c:v>
                </c:pt>
                <c:pt idx="3237">
                  <c:v>2.2605</c:v>
                </c:pt>
                <c:pt idx="3238">
                  <c:v>2.2132999999999998</c:v>
                </c:pt>
                <c:pt idx="3239">
                  <c:v>2.1246</c:v>
                </c:pt>
                <c:pt idx="3240">
                  <c:v>2.0710000000000002</c:v>
                </c:pt>
                <c:pt idx="3241">
                  <c:v>2.1295999999999999</c:v>
                </c:pt>
                <c:pt idx="3242">
                  <c:v>2.1347999999999998</c:v>
                </c:pt>
                <c:pt idx="3243">
                  <c:v>2.1173999999999999</c:v>
                </c:pt>
                <c:pt idx="3244">
                  <c:v>2.0809000000000002</c:v>
                </c:pt>
                <c:pt idx="3245">
                  <c:v>2.1484000000000001</c:v>
                </c:pt>
                <c:pt idx="3246">
                  <c:v>2.1431</c:v>
                </c:pt>
                <c:pt idx="3247">
                  <c:v>2.1204999999999998</c:v>
                </c:pt>
                <c:pt idx="3248">
                  <c:v>2.0945</c:v>
                </c:pt>
                <c:pt idx="3249">
                  <c:v>2.0804</c:v>
                </c:pt>
                <c:pt idx="3250">
                  <c:v>2.0941999999999998</c:v>
                </c:pt>
                <c:pt idx="3251">
                  <c:v>2.0594999999999999</c:v>
                </c:pt>
                <c:pt idx="3252">
                  <c:v>2.0232999999999999</c:v>
                </c:pt>
                <c:pt idx="3253">
                  <c:v>2.0284</c:v>
                </c:pt>
                <c:pt idx="3254">
                  <c:v>2.0539999999999998</c:v>
                </c:pt>
                <c:pt idx="3255">
                  <c:v>2.0143</c:v>
                </c:pt>
                <c:pt idx="3256">
                  <c:v>1.9849999999999999</c:v>
                </c:pt>
                <c:pt idx="3257">
                  <c:v>2.0468000000000002</c:v>
                </c:pt>
                <c:pt idx="3258">
                  <c:v>2.0139999999999998</c:v>
                </c:pt>
                <c:pt idx="3259">
                  <c:v>2.0051000000000001</c:v>
                </c:pt>
                <c:pt idx="3260">
                  <c:v>2.024</c:v>
                </c:pt>
                <c:pt idx="3261">
                  <c:v>1.974</c:v>
                </c:pt>
                <c:pt idx="3262">
                  <c:v>1.9498</c:v>
                </c:pt>
                <c:pt idx="3263">
                  <c:v>1.9498</c:v>
                </c:pt>
                <c:pt idx="3264">
                  <c:v>2.0337999999999998</c:v>
                </c:pt>
                <c:pt idx="3265">
                  <c:v>2.0476000000000001</c:v>
                </c:pt>
                <c:pt idx="3266">
                  <c:v>2.0648</c:v>
                </c:pt>
                <c:pt idx="3267">
                  <c:v>2.0613000000000001</c:v>
                </c:pt>
                <c:pt idx="3268">
                  <c:v>2.1377999999999999</c:v>
                </c:pt>
                <c:pt idx="3269">
                  <c:v>2.1219000000000001</c:v>
                </c:pt>
                <c:pt idx="3270">
                  <c:v>2.0887000000000002</c:v>
                </c:pt>
                <c:pt idx="3271">
                  <c:v>2.1025999999999998</c:v>
                </c:pt>
                <c:pt idx="3272">
                  <c:v>2.0451000000000001</c:v>
                </c:pt>
                <c:pt idx="3273">
                  <c:v>2.0242</c:v>
                </c:pt>
                <c:pt idx="3274">
                  <c:v>2.0552000000000001</c:v>
                </c:pt>
                <c:pt idx="3275">
                  <c:v>2.0464000000000002</c:v>
                </c:pt>
                <c:pt idx="3276">
                  <c:v>2.0811999999999999</c:v>
                </c:pt>
                <c:pt idx="3277">
                  <c:v>2.0428000000000002</c:v>
                </c:pt>
                <c:pt idx="3278">
                  <c:v>2.081</c:v>
                </c:pt>
                <c:pt idx="3279">
                  <c:v>2.0703</c:v>
                </c:pt>
                <c:pt idx="3280">
                  <c:v>2.0649999999999999</c:v>
                </c:pt>
                <c:pt idx="3281">
                  <c:v>2.0579999999999998</c:v>
                </c:pt>
                <c:pt idx="3282">
                  <c:v>2.0144000000000002</c:v>
                </c:pt>
                <c:pt idx="3283">
                  <c:v>1.8935</c:v>
                </c:pt>
                <c:pt idx="3284">
                  <c:v>1.8452</c:v>
                </c:pt>
                <c:pt idx="3285">
                  <c:v>1.7075</c:v>
                </c:pt>
                <c:pt idx="3286">
                  <c:v>1.7023000000000001</c:v>
                </c:pt>
                <c:pt idx="3287">
                  <c:v>1.7342</c:v>
                </c:pt>
                <c:pt idx="3288">
                  <c:v>1.7172000000000001</c:v>
                </c:pt>
                <c:pt idx="3289">
                  <c:v>1.7446999999999999</c:v>
                </c:pt>
                <c:pt idx="3290">
                  <c:v>1.6454</c:v>
                </c:pt>
                <c:pt idx="3291">
                  <c:v>1.7035</c:v>
                </c:pt>
                <c:pt idx="3292">
                  <c:v>1.5792000000000002</c:v>
                </c:pt>
                <c:pt idx="3293">
                  <c:v>1.5268999999999999</c:v>
                </c:pt>
                <c:pt idx="3294">
                  <c:v>1.5537999999999998</c:v>
                </c:pt>
                <c:pt idx="3295">
                  <c:v>1.6063000000000001</c:v>
                </c:pt>
                <c:pt idx="3296">
                  <c:v>1.5554999999999999</c:v>
                </c:pt>
                <c:pt idx="3297">
                  <c:v>1.5893000000000002</c:v>
                </c:pt>
                <c:pt idx="3298">
                  <c:v>1.6131</c:v>
                </c:pt>
                <c:pt idx="3299">
                  <c:v>1.5350999999999999</c:v>
                </c:pt>
                <c:pt idx="3300">
                  <c:v>1.5350999999999999</c:v>
                </c:pt>
                <c:pt idx="3301">
                  <c:v>1.4711000000000001</c:v>
                </c:pt>
                <c:pt idx="3302">
                  <c:v>1.4794</c:v>
                </c:pt>
                <c:pt idx="3303">
                  <c:v>1.4944999999999999</c:v>
                </c:pt>
                <c:pt idx="3304">
                  <c:v>1.4961</c:v>
                </c:pt>
                <c:pt idx="3305">
                  <c:v>1.4961</c:v>
                </c:pt>
                <c:pt idx="3306">
                  <c:v>1.4573</c:v>
                </c:pt>
                <c:pt idx="3307">
                  <c:v>1.4657</c:v>
                </c:pt>
                <c:pt idx="3308">
                  <c:v>1.5586</c:v>
                </c:pt>
                <c:pt idx="3309">
                  <c:v>1.5602</c:v>
                </c:pt>
                <c:pt idx="3310">
                  <c:v>1.6438000000000001</c:v>
                </c:pt>
                <c:pt idx="3311">
                  <c:v>1.7316</c:v>
                </c:pt>
                <c:pt idx="3312">
                  <c:v>1.7385000000000002</c:v>
                </c:pt>
                <c:pt idx="3313">
                  <c:v>1.7715000000000001</c:v>
                </c:pt>
                <c:pt idx="3314">
                  <c:v>1.8957999999999999</c:v>
                </c:pt>
                <c:pt idx="3315">
                  <c:v>1.8467</c:v>
                </c:pt>
                <c:pt idx="3316">
                  <c:v>1.8012999999999999</c:v>
                </c:pt>
                <c:pt idx="3317">
                  <c:v>1.7961</c:v>
                </c:pt>
                <c:pt idx="3318">
                  <c:v>1.784</c:v>
                </c:pt>
                <c:pt idx="3319">
                  <c:v>1.7215</c:v>
                </c:pt>
                <c:pt idx="3320">
                  <c:v>1.7267000000000001</c:v>
                </c:pt>
                <c:pt idx="3321">
                  <c:v>1.6456</c:v>
                </c:pt>
                <c:pt idx="3322">
                  <c:v>1.7372000000000001</c:v>
                </c:pt>
                <c:pt idx="3323">
                  <c:v>1.6920999999999999</c:v>
                </c:pt>
                <c:pt idx="3324">
                  <c:v>1.6800999999999999</c:v>
                </c:pt>
                <c:pt idx="3325">
                  <c:v>1.6646000000000001</c:v>
                </c:pt>
                <c:pt idx="3326">
                  <c:v>1.6353</c:v>
                </c:pt>
                <c:pt idx="3327">
                  <c:v>1.5992</c:v>
                </c:pt>
                <c:pt idx="3328">
                  <c:v>1.5341</c:v>
                </c:pt>
                <c:pt idx="3329">
                  <c:v>1.5289999999999999</c:v>
                </c:pt>
                <c:pt idx="3330">
                  <c:v>1.5580000000000001</c:v>
                </c:pt>
                <c:pt idx="3331">
                  <c:v>1.5289000000000001</c:v>
                </c:pt>
                <c:pt idx="3332">
                  <c:v>1.5836000000000001</c:v>
                </c:pt>
                <c:pt idx="3333">
                  <c:v>1.6680999999999999</c:v>
                </c:pt>
                <c:pt idx="3334">
                  <c:v>1.7290000000000001</c:v>
                </c:pt>
                <c:pt idx="3335">
                  <c:v>1.7290000000000001</c:v>
                </c:pt>
                <c:pt idx="3336">
                  <c:v>1.7709999999999999</c:v>
                </c:pt>
                <c:pt idx="3337">
                  <c:v>1.7395</c:v>
                </c:pt>
                <c:pt idx="3338">
                  <c:v>1.7518</c:v>
                </c:pt>
                <c:pt idx="3339">
                  <c:v>1.7536</c:v>
                </c:pt>
                <c:pt idx="3340">
                  <c:v>1.7993000000000001</c:v>
                </c:pt>
                <c:pt idx="3341">
                  <c:v>1.7606999999999999</c:v>
                </c:pt>
                <c:pt idx="3342">
                  <c:v>1.7642</c:v>
                </c:pt>
                <c:pt idx="3343">
                  <c:v>1.766</c:v>
                </c:pt>
                <c:pt idx="3344">
                  <c:v>1.7943</c:v>
                </c:pt>
                <c:pt idx="3345">
                  <c:v>1.8420000000000001</c:v>
                </c:pt>
                <c:pt idx="3346">
                  <c:v>1.8385</c:v>
                </c:pt>
                <c:pt idx="3347">
                  <c:v>1.7715000000000001</c:v>
                </c:pt>
                <c:pt idx="3348">
                  <c:v>1.6909999999999998</c:v>
                </c:pt>
                <c:pt idx="3349">
                  <c:v>1.7103000000000002</c:v>
                </c:pt>
                <c:pt idx="3350">
                  <c:v>1.7770000000000001</c:v>
                </c:pt>
                <c:pt idx="3351">
                  <c:v>1.8584000000000001</c:v>
                </c:pt>
                <c:pt idx="3352">
                  <c:v>1.8283</c:v>
                </c:pt>
                <c:pt idx="3353">
                  <c:v>1.9173</c:v>
                </c:pt>
                <c:pt idx="3354">
                  <c:v>1.9417</c:v>
                </c:pt>
                <c:pt idx="3355">
                  <c:v>1.9417</c:v>
                </c:pt>
                <c:pt idx="3356">
                  <c:v>1.9346999999999999</c:v>
                </c:pt>
                <c:pt idx="3357">
                  <c:v>1.8860000000000001</c:v>
                </c:pt>
                <c:pt idx="3358">
                  <c:v>1.8186</c:v>
                </c:pt>
                <c:pt idx="3359">
                  <c:v>1.8308</c:v>
                </c:pt>
                <c:pt idx="3360">
                  <c:v>1.8153000000000001</c:v>
                </c:pt>
                <c:pt idx="3361">
                  <c:v>1.7826</c:v>
                </c:pt>
                <c:pt idx="3362">
                  <c:v>1.7448999999999999</c:v>
                </c:pt>
                <c:pt idx="3363">
                  <c:v>1.7723</c:v>
                </c:pt>
                <c:pt idx="3364">
                  <c:v>1.7706</c:v>
                </c:pt>
                <c:pt idx="3365">
                  <c:v>1.7551000000000001</c:v>
                </c:pt>
                <c:pt idx="3366">
                  <c:v>1.7414000000000001</c:v>
                </c:pt>
                <c:pt idx="3367">
                  <c:v>1.7654000000000001</c:v>
                </c:pt>
                <c:pt idx="3368">
                  <c:v>1.7654000000000001</c:v>
                </c:pt>
                <c:pt idx="3369">
                  <c:v>1.7758</c:v>
                </c:pt>
                <c:pt idx="3370">
                  <c:v>1.8189</c:v>
                </c:pt>
                <c:pt idx="3371">
                  <c:v>1.7157</c:v>
                </c:pt>
                <c:pt idx="3372">
                  <c:v>1.774</c:v>
                </c:pt>
                <c:pt idx="3373">
                  <c:v>1.8103</c:v>
                </c:pt>
                <c:pt idx="3374">
                  <c:v>1.8363</c:v>
                </c:pt>
                <c:pt idx="3375">
                  <c:v>1.819</c:v>
                </c:pt>
                <c:pt idx="3376">
                  <c:v>1.8416000000000001</c:v>
                </c:pt>
                <c:pt idx="3377">
                  <c:v>1.7913999999999999</c:v>
                </c:pt>
                <c:pt idx="3378">
                  <c:v>1.8921999999999999</c:v>
                </c:pt>
                <c:pt idx="3379">
                  <c:v>1.8226</c:v>
                </c:pt>
                <c:pt idx="3380">
                  <c:v>1.8713</c:v>
                </c:pt>
                <c:pt idx="3381">
                  <c:v>1.8801000000000001</c:v>
                </c:pt>
                <c:pt idx="3382">
                  <c:v>1.9169</c:v>
                </c:pt>
                <c:pt idx="3383">
                  <c:v>1.9203999999999999</c:v>
                </c:pt>
                <c:pt idx="3384">
                  <c:v>1.9171</c:v>
                </c:pt>
                <c:pt idx="3385">
                  <c:v>1.9294</c:v>
                </c:pt>
                <c:pt idx="3386">
                  <c:v>1.8996</c:v>
                </c:pt>
                <c:pt idx="3387">
                  <c:v>1.8996</c:v>
                </c:pt>
                <c:pt idx="3388">
                  <c:v>1.8944000000000001</c:v>
                </c:pt>
                <c:pt idx="3389">
                  <c:v>1.8752</c:v>
                </c:pt>
                <c:pt idx="3390">
                  <c:v>1.8788</c:v>
                </c:pt>
                <c:pt idx="3391">
                  <c:v>1.9175</c:v>
                </c:pt>
                <c:pt idx="3392">
                  <c:v>1.9175</c:v>
                </c:pt>
                <c:pt idx="3393">
                  <c:v>1.8771</c:v>
                </c:pt>
                <c:pt idx="3394">
                  <c:v>1.7881</c:v>
                </c:pt>
                <c:pt idx="3395">
                  <c:v>1.8090000000000002</c:v>
                </c:pt>
                <c:pt idx="3396">
                  <c:v>1.8176999999999999</c:v>
                </c:pt>
                <c:pt idx="3397">
                  <c:v>1.8738000000000001</c:v>
                </c:pt>
                <c:pt idx="3398">
                  <c:v>1.8545</c:v>
                </c:pt>
                <c:pt idx="3399">
                  <c:v>1.8195999999999999</c:v>
                </c:pt>
                <c:pt idx="3400">
                  <c:v>1.8458999999999999</c:v>
                </c:pt>
                <c:pt idx="3401">
                  <c:v>1.8109</c:v>
                </c:pt>
                <c:pt idx="3402">
                  <c:v>1.7829999999999999</c:v>
                </c:pt>
                <c:pt idx="3403">
                  <c:v>1.8073999999999999</c:v>
                </c:pt>
                <c:pt idx="3404">
                  <c:v>1.8214999999999999</c:v>
                </c:pt>
                <c:pt idx="3405">
                  <c:v>1.8214999999999999</c:v>
                </c:pt>
                <c:pt idx="3406">
                  <c:v>1.7743</c:v>
                </c:pt>
                <c:pt idx="3407">
                  <c:v>1.7690999999999999</c:v>
                </c:pt>
                <c:pt idx="3408">
                  <c:v>1.7324999999999999</c:v>
                </c:pt>
                <c:pt idx="3409">
                  <c:v>1.6839</c:v>
                </c:pt>
                <c:pt idx="3410">
                  <c:v>1.6080000000000001</c:v>
                </c:pt>
                <c:pt idx="3411">
                  <c:v>1.6562000000000001</c:v>
                </c:pt>
                <c:pt idx="3412">
                  <c:v>1.5838999999999999</c:v>
                </c:pt>
                <c:pt idx="3413">
                  <c:v>1.5855999999999999</c:v>
                </c:pt>
                <c:pt idx="3414">
                  <c:v>1.5068000000000001</c:v>
                </c:pt>
                <c:pt idx="3415">
                  <c:v>1.5272000000000001</c:v>
                </c:pt>
                <c:pt idx="3416">
                  <c:v>1.5991</c:v>
                </c:pt>
                <c:pt idx="3417">
                  <c:v>1.6508</c:v>
                </c:pt>
                <c:pt idx="3418">
                  <c:v>1.6421999999999999</c:v>
                </c:pt>
                <c:pt idx="3419">
                  <c:v>1.5834000000000001</c:v>
                </c:pt>
                <c:pt idx="3420">
                  <c:v>1.5695999999999999</c:v>
                </c:pt>
                <c:pt idx="3421">
                  <c:v>1.6006</c:v>
                </c:pt>
                <c:pt idx="3422">
                  <c:v>1.6333</c:v>
                </c:pt>
                <c:pt idx="3423">
                  <c:v>1.6173</c:v>
                </c:pt>
                <c:pt idx="3424">
                  <c:v>1.5848</c:v>
                </c:pt>
                <c:pt idx="3425">
                  <c:v>1.5848</c:v>
                </c:pt>
                <c:pt idx="3426">
                  <c:v>1.5609999999999999</c:v>
                </c:pt>
                <c:pt idx="3427">
                  <c:v>1.5661</c:v>
                </c:pt>
                <c:pt idx="3428">
                  <c:v>1.5152000000000001</c:v>
                </c:pt>
                <c:pt idx="3429">
                  <c:v>1.4713000000000001</c:v>
                </c:pt>
                <c:pt idx="3430">
                  <c:v>1.3705000000000001</c:v>
                </c:pt>
                <c:pt idx="3431">
                  <c:v>1.3521000000000001</c:v>
                </c:pt>
                <c:pt idx="3432">
                  <c:v>1.3371</c:v>
                </c:pt>
                <c:pt idx="3433">
                  <c:v>1.2606999999999999</c:v>
                </c:pt>
                <c:pt idx="3434">
                  <c:v>1.1486000000000001</c:v>
                </c:pt>
                <c:pt idx="3435">
                  <c:v>1.1632</c:v>
                </c:pt>
                <c:pt idx="3436">
                  <c:v>0.999</c:v>
                </c:pt>
                <c:pt idx="3437">
                  <c:v>1.0522</c:v>
                </c:pt>
                <c:pt idx="3438">
                  <c:v>0.91200000000000003</c:v>
                </c:pt>
                <c:pt idx="3439">
                  <c:v>0.76229999999999998</c:v>
                </c:pt>
                <c:pt idx="3440">
                  <c:v>0.54069999999999996</c:v>
                </c:pt>
                <c:pt idx="3441">
                  <c:v>0.80300000000000005</c:v>
                </c:pt>
                <c:pt idx="3442">
                  <c:v>0.86950000000000005</c:v>
                </c:pt>
                <c:pt idx="3443">
                  <c:v>0.80420000000000003</c:v>
                </c:pt>
                <c:pt idx="3444">
                  <c:v>0.96030000000000004</c:v>
                </c:pt>
                <c:pt idx="3445">
                  <c:v>0.71819999999999995</c:v>
                </c:pt>
                <c:pt idx="3446">
                  <c:v>1.0784</c:v>
                </c:pt>
                <c:pt idx="3447">
                  <c:v>1.1915</c:v>
                </c:pt>
                <c:pt idx="3448">
                  <c:v>1.1404000000000001</c:v>
                </c:pt>
                <c:pt idx="3449">
                  <c:v>0.84540000000000004</c:v>
                </c:pt>
                <c:pt idx="3450">
                  <c:v>0.7863</c:v>
                </c:pt>
                <c:pt idx="3451">
                  <c:v>0.84660000000000002</c:v>
                </c:pt>
                <c:pt idx="3452">
                  <c:v>0.86729999999999996</c:v>
                </c:pt>
                <c:pt idx="3453">
                  <c:v>0.84470000000000001</c:v>
                </c:pt>
                <c:pt idx="3454">
                  <c:v>0.67459999999999998</c:v>
                </c:pt>
                <c:pt idx="3455">
                  <c:v>0.72640000000000005</c:v>
                </c:pt>
                <c:pt idx="3456">
                  <c:v>0.66949999999999998</c:v>
                </c:pt>
                <c:pt idx="3457">
                  <c:v>0.58320000000000005</c:v>
                </c:pt>
                <c:pt idx="3458">
                  <c:v>0.59699999999999998</c:v>
                </c:pt>
                <c:pt idx="3459">
                  <c:v>0.5948</c:v>
                </c:pt>
                <c:pt idx="3460">
                  <c:v>0.66979999999999995</c:v>
                </c:pt>
                <c:pt idx="3461">
                  <c:v>0.71220000000000006</c:v>
                </c:pt>
                <c:pt idx="3462">
                  <c:v>0.7722</c:v>
                </c:pt>
                <c:pt idx="3463">
                  <c:v>0.71909999999999996</c:v>
                </c:pt>
                <c:pt idx="3464">
                  <c:v>0.71909999999999996</c:v>
                </c:pt>
                <c:pt idx="3465">
                  <c:v>0.77129999999999999</c:v>
                </c:pt>
                <c:pt idx="3466">
                  <c:v>0.752</c:v>
                </c:pt>
                <c:pt idx="3467">
                  <c:v>0.63160000000000005</c:v>
                </c:pt>
                <c:pt idx="3468">
                  <c:v>0.62670000000000003</c:v>
                </c:pt>
                <c:pt idx="3469">
                  <c:v>0.64170000000000005</c:v>
                </c:pt>
                <c:pt idx="3470">
                  <c:v>0.60529999999999995</c:v>
                </c:pt>
                <c:pt idx="3471">
                  <c:v>0.56910000000000005</c:v>
                </c:pt>
                <c:pt idx="3472">
                  <c:v>0.61899999999999999</c:v>
                </c:pt>
                <c:pt idx="3473">
                  <c:v>0.60150000000000003</c:v>
                </c:pt>
                <c:pt idx="3474">
                  <c:v>0.6008</c:v>
                </c:pt>
                <c:pt idx="3475">
                  <c:v>0.66049999999999998</c:v>
                </c:pt>
                <c:pt idx="3476">
                  <c:v>0.6129</c:v>
                </c:pt>
                <c:pt idx="3477">
                  <c:v>0.62690000000000001</c:v>
                </c:pt>
                <c:pt idx="3478">
                  <c:v>0.63929999999999998</c:v>
                </c:pt>
                <c:pt idx="3479">
                  <c:v>0.61180000000000001</c:v>
                </c:pt>
                <c:pt idx="3480">
                  <c:v>0.63360000000000005</c:v>
                </c:pt>
                <c:pt idx="3481">
                  <c:v>0.66190000000000004</c:v>
                </c:pt>
                <c:pt idx="3482">
                  <c:v>0.70299999999999996</c:v>
                </c:pt>
                <c:pt idx="3483">
                  <c:v>0.64090000000000003</c:v>
                </c:pt>
                <c:pt idx="3484">
                  <c:v>0.68310000000000004</c:v>
                </c:pt>
                <c:pt idx="3485">
                  <c:v>0.70989999999999998</c:v>
                </c:pt>
                <c:pt idx="3486">
                  <c:v>0.66510000000000002</c:v>
                </c:pt>
                <c:pt idx="3487">
                  <c:v>0.65249999999999997</c:v>
                </c:pt>
                <c:pt idx="3488">
                  <c:v>0.62180000000000002</c:v>
                </c:pt>
                <c:pt idx="3489">
                  <c:v>0.64280000000000004</c:v>
                </c:pt>
                <c:pt idx="3490">
                  <c:v>0.72570000000000001</c:v>
                </c:pt>
                <c:pt idx="3491">
                  <c:v>0.68820000000000003</c:v>
                </c:pt>
                <c:pt idx="3492">
                  <c:v>0.68010000000000004</c:v>
                </c:pt>
                <c:pt idx="3493">
                  <c:v>0.67200000000000004</c:v>
                </c:pt>
                <c:pt idx="3494">
                  <c:v>0.65910000000000002</c:v>
                </c:pt>
                <c:pt idx="3495">
                  <c:v>0.65910000000000002</c:v>
                </c:pt>
                <c:pt idx="3496">
                  <c:v>0.69650000000000001</c:v>
                </c:pt>
                <c:pt idx="3497">
                  <c:v>0.68189999999999995</c:v>
                </c:pt>
                <c:pt idx="3498">
                  <c:v>0.69</c:v>
                </c:pt>
                <c:pt idx="3499">
                  <c:v>0.65259999999999996</c:v>
                </c:pt>
                <c:pt idx="3500">
                  <c:v>0.65910000000000002</c:v>
                </c:pt>
                <c:pt idx="3501">
                  <c:v>0.68520000000000003</c:v>
                </c:pt>
                <c:pt idx="3502">
                  <c:v>0.74580000000000002</c:v>
                </c:pt>
                <c:pt idx="3503">
                  <c:v>0.82340000000000002</c:v>
                </c:pt>
                <c:pt idx="3504">
                  <c:v>0.89510000000000001</c:v>
                </c:pt>
                <c:pt idx="3505">
                  <c:v>0.87519999999999998</c:v>
                </c:pt>
                <c:pt idx="3506">
                  <c:v>0.82530000000000003</c:v>
                </c:pt>
                <c:pt idx="3507">
                  <c:v>0.72629999999999995</c:v>
                </c:pt>
                <c:pt idx="3508">
                  <c:v>0.66900000000000004</c:v>
                </c:pt>
                <c:pt idx="3509">
                  <c:v>0.70340000000000003</c:v>
                </c:pt>
                <c:pt idx="3510">
                  <c:v>0.72150000000000003</c:v>
                </c:pt>
                <c:pt idx="3511">
                  <c:v>0.75280000000000002</c:v>
                </c:pt>
                <c:pt idx="3512">
                  <c:v>0.73799999999999999</c:v>
                </c:pt>
                <c:pt idx="3513">
                  <c:v>0.70840000000000003</c:v>
                </c:pt>
                <c:pt idx="3514">
                  <c:v>0.69369999999999998</c:v>
                </c:pt>
                <c:pt idx="3515">
                  <c:v>0.70850000000000002</c:v>
                </c:pt>
                <c:pt idx="3516">
                  <c:v>0.71179999999999999</c:v>
                </c:pt>
                <c:pt idx="3517">
                  <c:v>0.67900000000000005</c:v>
                </c:pt>
                <c:pt idx="3518">
                  <c:v>0.68559999999999999</c:v>
                </c:pt>
                <c:pt idx="3519">
                  <c:v>0.64129999999999998</c:v>
                </c:pt>
                <c:pt idx="3520">
                  <c:v>0.62339999999999995</c:v>
                </c:pt>
                <c:pt idx="3521">
                  <c:v>0.65610000000000002</c:v>
                </c:pt>
                <c:pt idx="3522">
                  <c:v>0.67579999999999996</c:v>
                </c:pt>
                <c:pt idx="3523">
                  <c:v>0.66930000000000001</c:v>
                </c:pt>
                <c:pt idx="3524">
                  <c:v>0.66930000000000001</c:v>
                </c:pt>
                <c:pt idx="3525">
                  <c:v>0.67589999999999995</c:v>
                </c:pt>
                <c:pt idx="3526">
                  <c:v>0.63970000000000005</c:v>
                </c:pt>
                <c:pt idx="3527">
                  <c:v>0.66439999999999999</c:v>
                </c:pt>
                <c:pt idx="3528">
                  <c:v>0.61350000000000005</c:v>
                </c:pt>
                <c:pt idx="3529">
                  <c:v>0.64470000000000005</c:v>
                </c:pt>
                <c:pt idx="3530">
                  <c:v>0.61839999999999995</c:v>
                </c:pt>
                <c:pt idx="3531">
                  <c:v>0.62329999999999997</c:v>
                </c:pt>
                <c:pt idx="3532">
                  <c:v>0.62990000000000002</c:v>
                </c:pt>
                <c:pt idx="3533">
                  <c:v>0.61680000000000001</c:v>
                </c:pt>
                <c:pt idx="3534">
                  <c:v>0.62660000000000005</c:v>
                </c:pt>
                <c:pt idx="3535">
                  <c:v>0.61019999999999996</c:v>
                </c:pt>
                <c:pt idx="3536">
                  <c:v>0.60040000000000004</c:v>
                </c:pt>
                <c:pt idx="3537">
                  <c:v>0.59709999999999996</c:v>
                </c:pt>
                <c:pt idx="3538">
                  <c:v>0.57740000000000002</c:v>
                </c:pt>
                <c:pt idx="3539">
                  <c:v>0.58879999999999999</c:v>
                </c:pt>
                <c:pt idx="3540">
                  <c:v>0.61509999999999998</c:v>
                </c:pt>
                <c:pt idx="3541">
                  <c:v>0.57899999999999996</c:v>
                </c:pt>
                <c:pt idx="3542">
                  <c:v>0.57410000000000005</c:v>
                </c:pt>
                <c:pt idx="3543">
                  <c:v>0.54620000000000002</c:v>
                </c:pt>
                <c:pt idx="3544">
                  <c:v>0.5282</c:v>
                </c:pt>
                <c:pt idx="3545">
                  <c:v>0.55430000000000001</c:v>
                </c:pt>
                <c:pt idx="3546">
                  <c:v>0.50690000000000002</c:v>
                </c:pt>
                <c:pt idx="3547">
                  <c:v>0.54769999999999996</c:v>
                </c:pt>
                <c:pt idx="3548">
                  <c:v>0.53620000000000001</c:v>
                </c:pt>
                <c:pt idx="3549">
                  <c:v>0.56399999999999995</c:v>
                </c:pt>
                <c:pt idx="3550">
                  <c:v>0.57550000000000001</c:v>
                </c:pt>
                <c:pt idx="3551">
                  <c:v>0.64149999999999996</c:v>
                </c:pt>
                <c:pt idx="3552">
                  <c:v>0.67469999999999997</c:v>
                </c:pt>
                <c:pt idx="3553">
                  <c:v>0.7208</c:v>
                </c:pt>
                <c:pt idx="3554">
                  <c:v>0.70940000000000003</c:v>
                </c:pt>
                <c:pt idx="3555">
                  <c:v>0.68820000000000003</c:v>
                </c:pt>
                <c:pt idx="3556">
                  <c:v>0.66869999999999996</c:v>
                </c:pt>
                <c:pt idx="3557">
                  <c:v>0.68010000000000004</c:v>
                </c:pt>
                <c:pt idx="3558">
                  <c:v>0.65090000000000003</c:v>
                </c:pt>
                <c:pt idx="3559">
                  <c:v>0.62819999999999998</c:v>
                </c:pt>
                <c:pt idx="3560">
                  <c:v>0.6542</c:v>
                </c:pt>
                <c:pt idx="3561">
                  <c:v>0.6835</c:v>
                </c:pt>
                <c:pt idx="3562">
                  <c:v>0.68840000000000001</c:v>
                </c:pt>
                <c:pt idx="3563">
                  <c:v>0.75219999999999998</c:v>
                </c:pt>
                <c:pt idx="3564">
                  <c:v>0.72109999999999996</c:v>
                </c:pt>
                <c:pt idx="3565">
                  <c:v>0.70479999999999998</c:v>
                </c:pt>
                <c:pt idx="3566">
                  <c:v>0.66890000000000005</c:v>
                </c:pt>
                <c:pt idx="3567">
                  <c:v>0.64770000000000005</c:v>
                </c:pt>
                <c:pt idx="3568">
                  <c:v>0.63470000000000004</c:v>
                </c:pt>
                <c:pt idx="3569">
                  <c:v>0.71799999999999997</c:v>
                </c:pt>
                <c:pt idx="3570">
                  <c:v>0.71799999999999997</c:v>
                </c:pt>
                <c:pt idx="3571">
                  <c:v>0.67879999999999996</c:v>
                </c:pt>
                <c:pt idx="3572">
                  <c:v>0.70009999999999994</c:v>
                </c:pt>
                <c:pt idx="3573">
                  <c:v>0.67720000000000002</c:v>
                </c:pt>
                <c:pt idx="3574">
                  <c:v>0.66579999999999995</c:v>
                </c:pt>
                <c:pt idx="3575">
                  <c:v>0.67230000000000001</c:v>
                </c:pt>
                <c:pt idx="3576">
                  <c:v>0.67889999999999995</c:v>
                </c:pt>
                <c:pt idx="3577">
                  <c:v>0.69689999999999996</c:v>
                </c:pt>
                <c:pt idx="3578">
                  <c:v>0.68869999999999998</c:v>
                </c:pt>
                <c:pt idx="3579">
                  <c:v>0.69369999999999998</c:v>
                </c:pt>
                <c:pt idx="3580">
                  <c:v>0.66579999999999995</c:v>
                </c:pt>
                <c:pt idx="3581">
                  <c:v>0.67079999999999995</c:v>
                </c:pt>
                <c:pt idx="3582">
                  <c:v>0.6724</c:v>
                </c:pt>
                <c:pt idx="3583">
                  <c:v>0.66590000000000005</c:v>
                </c:pt>
                <c:pt idx="3584">
                  <c:v>0.65439999999999998</c:v>
                </c:pt>
                <c:pt idx="3585">
                  <c:v>0.65280000000000005</c:v>
                </c:pt>
                <c:pt idx="3586">
                  <c:v>0.64949999999999997</c:v>
                </c:pt>
                <c:pt idx="3587">
                  <c:v>0.68400000000000005</c:v>
                </c:pt>
                <c:pt idx="3588">
                  <c:v>0.6774</c:v>
                </c:pt>
                <c:pt idx="3589">
                  <c:v>0.70050000000000001</c:v>
                </c:pt>
                <c:pt idx="3590">
                  <c:v>0.78169999999999995</c:v>
                </c:pt>
                <c:pt idx="3591">
                  <c:v>0.73529999999999995</c:v>
                </c:pt>
                <c:pt idx="3592">
                  <c:v>0.78680000000000005</c:v>
                </c:pt>
                <c:pt idx="3593">
                  <c:v>0.78520000000000001</c:v>
                </c:pt>
                <c:pt idx="3594">
                  <c:v>0.77370000000000005</c:v>
                </c:pt>
                <c:pt idx="3595">
                  <c:v>0.77370000000000005</c:v>
                </c:pt>
                <c:pt idx="3596">
                  <c:v>0.72719999999999996</c:v>
                </c:pt>
                <c:pt idx="3597">
                  <c:v>0.72560000000000002</c:v>
                </c:pt>
                <c:pt idx="3598">
                  <c:v>0.73219999999999996</c:v>
                </c:pt>
                <c:pt idx="3599">
                  <c:v>0.74560000000000004</c:v>
                </c:pt>
                <c:pt idx="3600">
                  <c:v>0.76900000000000002</c:v>
                </c:pt>
                <c:pt idx="3601">
                  <c:v>0.78569999999999995</c:v>
                </c:pt>
                <c:pt idx="3602">
                  <c:v>0.8226</c:v>
                </c:pt>
                <c:pt idx="3603">
                  <c:v>0.85619999999999996</c:v>
                </c:pt>
                <c:pt idx="3604">
                  <c:v>0.84289999999999998</c:v>
                </c:pt>
                <c:pt idx="3605">
                  <c:v>0.80100000000000005</c:v>
                </c:pt>
                <c:pt idx="3606">
                  <c:v>0.76759999999999995</c:v>
                </c:pt>
                <c:pt idx="3607">
                  <c:v>0.77100000000000002</c:v>
                </c:pt>
                <c:pt idx="3608">
                  <c:v>0.82299999999999995</c:v>
                </c:pt>
                <c:pt idx="3609">
                  <c:v>0.87370000000000003</c:v>
                </c:pt>
                <c:pt idx="3610">
                  <c:v>0.84340000000000004</c:v>
                </c:pt>
                <c:pt idx="3611">
                  <c:v>0.89929999999999999</c:v>
                </c:pt>
                <c:pt idx="3612">
                  <c:v>0.76290000000000002</c:v>
                </c:pt>
                <c:pt idx="3613">
                  <c:v>0.76290000000000002</c:v>
                </c:pt>
                <c:pt idx="3614">
                  <c:v>0.81850000000000001</c:v>
                </c:pt>
                <c:pt idx="3615">
                  <c:v>0.92349999999999999</c:v>
                </c:pt>
                <c:pt idx="3616">
                  <c:v>0.95950000000000002</c:v>
                </c:pt>
                <c:pt idx="3617">
                  <c:v>0.97529999999999994</c:v>
                </c:pt>
                <c:pt idx="3618">
                  <c:v>0.88149999999999995</c:v>
                </c:pt>
                <c:pt idx="3619">
                  <c:v>0.89629999999999999</c:v>
                </c:pt>
                <c:pt idx="3620">
                  <c:v>0.90610000000000002</c:v>
                </c:pt>
                <c:pt idx="3621">
                  <c:v>0.85699999999999998</c:v>
                </c:pt>
                <c:pt idx="3622">
                  <c:v>0.87009999999999998</c:v>
                </c:pt>
                <c:pt idx="3623">
                  <c:v>0.82930000000000004</c:v>
                </c:pt>
                <c:pt idx="3624">
                  <c:v>0.82430000000000003</c:v>
                </c:pt>
                <c:pt idx="3625">
                  <c:v>0.85370000000000001</c:v>
                </c:pt>
                <c:pt idx="3626">
                  <c:v>0.87990000000000002</c:v>
                </c:pt>
                <c:pt idx="3627">
                  <c:v>0.88160000000000005</c:v>
                </c:pt>
                <c:pt idx="3628">
                  <c:v>0.88160000000000005</c:v>
                </c:pt>
                <c:pt idx="3629">
                  <c:v>0.83730000000000004</c:v>
                </c:pt>
                <c:pt idx="3630">
                  <c:v>0.83889999999999998</c:v>
                </c:pt>
                <c:pt idx="3631">
                  <c:v>0.92600000000000005</c:v>
                </c:pt>
                <c:pt idx="3632">
                  <c:v>0.93600000000000005</c:v>
                </c:pt>
                <c:pt idx="3633">
                  <c:v>0.90629999999999999</c:v>
                </c:pt>
                <c:pt idx="3634">
                  <c:v>0.96589999999999998</c:v>
                </c:pt>
                <c:pt idx="3635">
                  <c:v>0.92279999999999995</c:v>
                </c:pt>
                <c:pt idx="3636">
                  <c:v>0.91790000000000005</c:v>
                </c:pt>
                <c:pt idx="3637">
                  <c:v>0.93610000000000004</c:v>
                </c:pt>
                <c:pt idx="3638">
                  <c:v>0.90629999999999999</c:v>
                </c:pt>
                <c:pt idx="3639">
                  <c:v>0.89639999999999997</c:v>
                </c:pt>
                <c:pt idx="3640">
                  <c:v>0.8931</c:v>
                </c:pt>
                <c:pt idx="3641">
                  <c:v>0.90800000000000003</c:v>
                </c:pt>
                <c:pt idx="3642">
                  <c:v>0.9163</c:v>
                </c:pt>
                <c:pt idx="3643">
                  <c:v>0.93289999999999995</c:v>
                </c:pt>
                <c:pt idx="3644">
                  <c:v>0.94620000000000004</c:v>
                </c:pt>
                <c:pt idx="3645">
                  <c:v>0.93459999999999999</c:v>
                </c:pt>
                <c:pt idx="3646">
                  <c:v>0.91639999999999999</c:v>
                </c:pt>
                <c:pt idx="3647">
                  <c:v>0.94299999999999995</c:v>
                </c:pt>
                <c:pt idx="3648">
                  <c:v>0.92310000000000003</c:v>
                </c:pt>
                <c:pt idx="3649">
                  <c:v>0.92310000000000003</c:v>
                </c:pt>
                <c:pt idx="3650">
                  <c:v>0.92310000000000003</c:v>
                </c:pt>
                <c:pt idx="3651">
                  <c:v>0.93640000000000001</c:v>
                </c:pt>
                <c:pt idx="3652">
                  <c:v>0.92310000000000003</c:v>
                </c:pt>
                <c:pt idx="3653">
                  <c:v>0.91320000000000001</c:v>
                </c:pt>
                <c:pt idx="3654">
                  <c:v>0.91320000000000001</c:v>
                </c:pt>
                <c:pt idx="3655">
                  <c:v>0.91320000000000001</c:v>
                </c:pt>
                <c:pt idx="3656">
                  <c:v>0.95489999999999997</c:v>
                </c:pt>
                <c:pt idx="3657">
                  <c:v>1.0355000000000001</c:v>
                </c:pt>
                <c:pt idx="3658">
                  <c:v>1.0794999999999999</c:v>
                </c:pt>
                <c:pt idx="3659">
                  <c:v>1.1153</c:v>
                </c:pt>
                <c:pt idx="3660">
                  <c:v>1.1459999999999999</c:v>
                </c:pt>
                <c:pt idx="3661">
                  <c:v>1.1291</c:v>
                </c:pt>
                <c:pt idx="3662">
                  <c:v>1.0831999999999999</c:v>
                </c:pt>
                <c:pt idx="3663">
                  <c:v>1.1292</c:v>
                </c:pt>
                <c:pt idx="3664">
                  <c:v>1.0834999999999999</c:v>
                </c:pt>
                <c:pt idx="3665">
                  <c:v>1.0834999999999999</c:v>
                </c:pt>
                <c:pt idx="3666">
                  <c:v>1.0886</c:v>
                </c:pt>
                <c:pt idx="3667">
                  <c:v>1.0802</c:v>
                </c:pt>
                <c:pt idx="3668">
                  <c:v>1.1057999999999999</c:v>
                </c:pt>
                <c:pt idx="3669">
                  <c:v>1.0854999999999999</c:v>
                </c:pt>
                <c:pt idx="3670">
                  <c:v>1.0295000000000001</c:v>
                </c:pt>
                <c:pt idx="3671">
                  <c:v>1.0347</c:v>
                </c:pt>
                <c:pt idx="3672">
                  <c:v>1.0161</c:v>
                </c:pt>
                <c:pt idx="3673">
                  <c:v>1.0448999999999999</c:v>
                </c:pt>
                <c:pt idx="3674">
                  <c:v>1.0654999999999999</c:v>
                </c:pt>
                <c:pt idx="3675">
                  <c:v>1.0791999999999999</c:v>
                </c:pt>
                <c:pt idx="3676">
                  <c:v>1.0963000000000001</c:v>
                </c:pt>
                <c:pt idx="3677">
                  <c:v>1.1374</c:v>
                </c:pt>
                <c:pt idx="3678">
                  <c:v>1.1392</c:v>
                </c:pt>
                <c:pt idx="3679">
                  <c:v>1.1635</c:v>
                </c:pt>
                <c:pt idx="3680">
                  <c:v>1.1705000000000001</c:v>
                </c:pt>
                <c:pt idx="3681">
                  <c:v>1.1568000000000001</c:v>
                </c:pt>
                <c:pt idx="3682">
                  <c:v>1.1225000000000001</c:v>
                </c:pt>
                <c:pt idx="3683">
                  <c:v>1.1632</c:v>
                </c:pt>
                <c:pt idx="3684">
                  <c:v>1.2081999999999999</c:v>
                </c:pt>
                <c:pt idx="3685">
                  <c:v>1.2081999999999999</c:v>
                </c:pt>
                <c:pt idx="3686">
                  <c:v>1.3141</c:v>
                </c:pt>
                <c:pt idx="3687">
                  <c:v>1.2703</c:v>
                </c:pt>
                <c:pt idx="3688">
                  <c:v>1.2956000000000001</c:v>
                </c:pt>
                <c:pt idx="3689">
                  <c:v>1.3364</c:v>
                </c:pt>
                <c:pt idx="3690">
                  <c:v>1.3653</c:v>
                </c:pt>
                <c:pt idx="3691">
                  <c:v>1.3415999999999999</c:v>
                </c:pt>
                <c:pt idx="3692">
                  <c:v>1.3755999999999999</c:v>
                </c:pt>
                <c:pt idx="3693">
                  <c:v>1.5199</c:v>
                </c:pt>
                <c:pt idx="3694">
                  <c:v>1.4049</c:v>
                </c:pt>
                <c:pt idx="3695">
                  <c:v>1.417</c:v>
                </c:pt>
                <c:pt idx="3696">
                  <c:v>1.3914</c:v>
                </c:pt>
                <c:pt idx="3697">
                  <c:v>1.4807999999999999</c:v>
                </c:pt>
                <c:pt idx="3698">
                  <c:v>1.5640000000000001</c:v>
                </c:pt>
                <c:pt idx="3699">
                  <c:v>1.5661</c:v>
                </c:pt>
                <c:pt idx="3700">
                  <c:v>1.5907</c:v>
                </c:pt>
                <c:pt idx="3701">
                  <c:v>1.5263</c:v>
                </c:pt>
                <c:pt idx="3702">
                  <c:v>1.5178</c:v>
                </c:pt>
                <c:pt idx="3703">
                  <c:v>1.5369999999999999</c:v>
                </c:pt>
                <c:pt idx="3704">
                  <c:v>1.6247</c:v>
                </c:pt>
                <c:pt idx="3705">
                  <c:v>1.6054999999999999</c:v>
                </c:pt>
                <c:pt idx="3706">
                  <c:v>1.6178999999999999</c:v>
                </c:pt>
                <c:pt idx="3707">
                  <c:v>1.6427</c:v>
                </c:pt>
                <c:pt idx="3708">
                  <c:v>1.7081999999999999</c:v>
                </c:pt>
                <c:pt idx="3709">
                  <c:v>1.7210000000000001</c:v>
                </c:pt>
                <c:pt idx="3710">
                  <c:v>1.6946000000000001</c:v>
                </c:pt>
                <c:pt idx="3711">
                  <c:v>1.6206</c:v>
                </c:pt>
                <c:pt idx="3712">
                  <c:v>1.6084000000000001</c:v>
                </c:pt>
                <c:pt idx="3713">
                  <c:v>1.6332</c:v>
                </c:pt>
                <c:pt idx="3714">
                  <c:v>1.6759999999999999</c:v>
                </c:pt>
                <c:pt idx="3715">
                  <c:v>1.7081</c:v>
                </c:pt>
                <c:pt idx="3716">
                  <c:v>1.7029000000000001</c:v>
                </c:pt>
                <c:pt idx="3717">
                  <c:v>1.7403999999999999</c:v>
                </c:pt>
                <c:pt idx="3718">
                  <c:v>1.6698999999999999</c:v>
                </c:pt>
                <c:pt idx="3719">
                  <c:v>1.7216</c:v>
                </c:pt>
                <c:pt idx="3720">
                  <c:v>1.7002999999999999</c:v>
                </c:pt>
                <c:pt idx="3721">
                  <c:v>1.6559999999999999</c:v>
                </c:pt>
                <c:pt idx="3722">
                  <c:v>1.6738999999999999</c:v>
                </c:pt>
                <c:pt idx="3723">
                  <c:v>1.6192</c:v>
                </c:pt>
                <c:pt idx="3724">
                  <c:v>1.6585000000000001</c:v>
                </c:pt>
                <c:pt idx="3725">
                  <c:v>1.6657</c:v>
                </c:pt>
                <c:pt idx="3726">
                  <c:v>1.6145</c:v>
                </c:pt>
                <c:pt idx="3727">
                  <c:v>1.6323000000000001</c:v>
                </c:pt>
                <c:pt idx="3728">
                  <c:v>1.5759000000000001</c:v>
                </c:pt>
                <c:pt idx="3729">
                  <c:v>1.5798000000000001</c:v>
                </c:pt>
                <c:pt idx="3730">
                  <c:v>1.6047</c:v>
                </c:pt>
                <c:pt idx="3731">
                  <c:v>1.5589</c:v>
                </c:pt>
                <c:pt idx="3732">
                  <c:v>1.5555000000000001</c:v>
                </c:pt>
                <c:pt idx="3733">
                  <c:v>1.538</c:v>
                </c:pt>
                <c:pt idx="3734">
                  <c:v>1.5577000000000001</c:v>
                </c:pt>
                <c:pt idx="3735">
                  <c:v>1.5667</c:v>
                </c:pt>
                <c:pt idx="3736">
                  <c:v>1.6215999999999999</c:v>
                </c:pt>
                <c:pt idx="3737">
                  <c:v>1.6093999999999999</c:v>
                </c:pt>
                <c:pt idx="3738">
                  <c:v>1.6343000000000001</c:v>
                </c:pt>
                <c:pt idx="3739">
                  <c:v>1.6258999999999999</c:v>
                </c:pt>
                <c:pt idx="3740">
                  <c:v>1.5975999999999999</c:v>
                </c:pt>
                <c:pt idx="3741">
                  <c:v>1.5924</c:v>
                </c:pt>
                <c:pt idx="3742">
                  <c:v>1.5660000000000001</c:v>
                </c:pt>
                <c:pt idx="3743">
                  <c:v>1.5696000000000001</c:v>
                </c:pt>
                <c:pt idx="3744">
                  <c:v>1.5770999999999999</c:v>
                </c:pt>
                <c:pt idx="3745">
                  <c:v>1.6020000000000001</c:v>
                </c:pt>
                <c:pt idx="3746">
                  <c:v>1.6216999999999999</c:v>
                </c:pt>
                <c:pt idx="3747">
                  <c:v>1.6916</c:v>
                </c:pt>
                <c:pt idx="3748">
                  <c:v>1.6574</c:v>
                </c:pt>
                <c:pt idx="3749">
                  <c:v>1.6284000000000001</c:v>
                </c:pt>
                <c:pt idx="3750">
                  <c:v>1.6488</c:v>
                </c:pt>
                <c:pt idx="3751">
                  <c:v>1.6369</c:v>
                </c:pt>
                <c:pt idx="3752">
                  <c:v>1.671</c:v>
                </c:pt>
                <c:pt idx="3753">
                  <c:v>1.625</c:v>
                </c:pt>
                <c:pt idx="3754">
                  <c:v>1.6215999999999999</c:v>
                </c:pt>
                <c:pt idx="3755">
                  <c:v>1.6012</c:v>
                </c:pt>
                <c:pt idx="3756">
                  <c:v>1.5588</c:v>
                </c:pt>
                <c:pt idx="3757">
                  <c:v>1.5757000000000001</c:v>
                </c:pt>
                <c:pt idx="3758">
                  <c:v>1.6062000000000001</c:v>
                </c:pt>
                <c:pt idx="3759">
                  <c:v>1.5943000000000001</c:v>
                </c:pt>
                <c:pt idx="3760">
                  <c:v>1.5943000000000001</c:v>
                </c:pt>
                <c:pt idx="3761">
                  <c:v>1.6062000000000001</c:v>
                </c:pt>
                <c:pt idx="3762">
                  <c:v>1.5874999999999999</c:v>
                </c:pt>
                <c:pt idx="3763">
                  <c:v>1.625</c:v>
                </c:pt>
                <c:pt idx="3764">
                  <c:v>1.5533999999999999</c:v>
                </c:pt>
                <c:pt idx="3765">
                  <c:v>1.5687</c:v>
                </c:pt>
                <c:pt idx="3766">
                  <c:v>1.5330999999999999</c:v>
                </c:pt>
                <c:pt idx="3767">
                  <c:v>1.4907999999999999</c:v>
                </c:pt>
                <c:pt idx="3768">
                  <c:v>1.4318</c:v>
                </c:pt>
                <c:pt idx="3769">
                  <c:v>1.4518</c:v>
                </c:pt>
                <c:pt idx="3770">
                  <c:v>1.494</c:v>
                </c:pt>
                <c:pt idx="3771">
                  <c:v>1.4922</c:v>
                </c:pt>
                <c:pt idx="3772">
                  <c:v>1.5753999999999999</c:v>
                </c:pt>
                <c:pt idx="3773">
                  <c:v>1.504</c:v>
                </c:pt>
                <c:pt idx="3774">
                  <c:v>1.4380999999999999</c:v>
                </c:pt>
                <c:pt idx="3775">
                  <c:v>1.4885999999999999</c:v>
                </c:pt>
                <c:pt idx="3776">
                  <c:v>1.4632000000000001</c:v>
                </c:pt>
                <c:pt idx="3777">
                  <c:v>1.4852000000000001</c:v>
                </c:pt>
                <c:pt idx="3778">
                  <c:v>1.4919</c:v>
                </c:pt>
                <c:pt idx="3779">
                  <c:v>1.5241</c:v>
                </c:pt>
                <c:pt idx="3780">
                  <c:v>1.4764999999999999</c:v>
                </c:pt>
                <c:pt idx="3781">
                  <c:v>1.4697</c:v>
                </c:pt>
                <c:pt idx="3782">
                  <c:v>1.468</c:v>
                </c:pt>
                <c:pt idx="3783">
                  <c:v>1.4578</c:v>
                </c:pt>
                <c:pt idx="3784">
                  <c:v>1.4238</c:v>
                </c:pt>
                <c:pt idx="3785">
                  <c:v>1.4238</c:v>
                </c:pt>
                <c:pt idx="3786">
                  <c:v>1.3481000000000001</c:v>
                </c:pt>
                <c:pt idx="3787">
                  <c:v>1.3163</c:v>
                </c:pt>
                <c:pt idx="3788">
                  <c:v>1.2927999999999999</c:v>
                </c:pt>
                <c:pt idx="3789">
                  <c:v>1.3594999999999999</c:v>
                </c:pt>
                <c:pt idx="3790">
                  <c:v>1.3645</c:v>
                </c:pt>
                <c:pt idx="3791">
                  <c:v>1.4166000000000001</c:v>
                </c:pt>
                <c:pt idx="3792">
                  <c:v>1.3459000000000001</c:v>
                </c:pt>
                <c:pt idx="3793">
                  <c:v>1.2988999999999999</c:v>
                </c:pt>
                <c:pt idx="3794">
                  <c:v>1.2903</c:v>
                </c:pt>
                <c:pt idx="3795">
                  <c:v>1.1888000000000001</c:v>
                </c:pt>
                <c:pt idx="3796">
                  <c:v>1.2218</c:v>
                </c:pt>
                <c:pt idx="3797">
                  <c:v>1.2884</c:v>
                </c:pt>
                <c:pt idx="3798">
                  <c:v>1.2783</c:v>
                </c:pt>
                <c:pt idx="3799">
                  <c:v>1.2763</c:v>
                </c:pt>
                <c:pt idx="3800">
                  <c:v>1.2896000000000001</c:v>
                </c:pt>
                <c:pt idx="3801">
                  <c:v>1.2411000000000001</c:v>
                </c:pt>
                <c:pt idx="3802">
                  <c:v>1.2326999999999999</c:v>
                </c:pt>
                <c:pt idx="3803">
                  <c:v>1.2693000000000001</c:v>
                </c:pt>
                <c:pt idx="3804">
                  <c:v>1.2222999999999999</c:v>
                </c:pt>
                <c:pt idx="3805">
                  <c:v>1.1773</c:v>
                </c:pt>
                <c:pt idx="3806">
                  <c:v>1.1721999999999999</c:v>
                </c:pt>
                <c:pt idx="3807">
                  <c:v>1.1819999999999999</c:v>
                </c:pt>
                <c:pt idx="3808">
                  <c:v>1.2235</c:v>
                </c:pt>
                <c:pt idx="3809">
                  <c:v>1.2968999999999999</c:v>
                </c:pt>
                <c:pt idx="3810">
                  <c:v>1.3237000000000001</c:v>
                </c:pt>
                <c:pt idx="3811">
                  <c:v>1.349</c:v>
                </c:pt>
                <c:pt idx="3812">
                  <c:v>1.3303</c:v>
                </c:pt>
                <c:pt idx="3813">
                  <c:v>1.359</c:v>
                </c:pt>
                <c:pt idx="3814">
                  <c:v>1.2766999999999999</c:v>
                </c:pt>
                <c:pt idx="3815">
                  <c:v>1.2649999999999999</c:v>
                </c:pt>
                <c:pt idx="3816">
                  <c:v>1.2617</c:v>
                </c:pt>
                <c:pt idx="3817">
                  <c:v>1.2583</c:v>
                </c:pt>
                <c:pt idx="3818">
                  <c:v>1.2433000000000001</c:v>
                </c:pt>
                <c:pt idx="3819">
                  <c:v>1.2549999999999999</c:v>
                </c:pt>
                <c:pt idx="3820">
                  <c:v>1.2517</c:v>
                </c:pt>
                <c:pt idx="3821">
                  <c:v>1.2935000000000001</c:v>
                </c:pt>
                <c:pt idx="3822">
                  <c:v>1.339</c:v>
                </c:pt>
                <c:pt idx="3823">
                  <c:v>1.3491</c:v>
                </c:pt>
                <c:pt idx="3824">
                  <c:v>1.3069999999999999</c:v>
                </c:pt>
                <c:pt idx="3825">
                  <c:v>1.2785</c:v>
                </c:pt>
                <c:pt idx="3826">
                  <c:v>1.3088</c:v>
                </c:pt>
                <c:pt idx="3827">
                  <c:v>1.2936000000000001</c:v>
                </c:pt>
                <c:pt idx="3828">
                  <c:v>1.2835000000000001</c:v>
                </c:pt>
                <c:pt idx="3829">
                  <c:v>1.3223</c:v>
                </c:pt>
                <c:pt idx="3830">
                  <c:v>1.3223</c:v>
                </c:pt>
                <c:pt idx="3831">
                  <c:v>1.3732</c:v>
                </c:pt>
                <c:pt idx="3832">
                  <c:v>1.3375999999999999</c:v>
                </c:pt>
                <c:pt idx="3833">
                  <c:v>1.2970999999999999</c:v>
                </c:pt>
                <c:pt idx="3834">
                  <c:v>1.3411</c:v>
                </c:pt>
                <c:pt idx="3835">
                  <c:v>1.3259000000000001</c:v>
                </c:pt>
                <c:pt idx="3836">
                  <c:v>1.2836000000000001</c:v>
                </c:pt>
                <c:pt idx="3837">
                  <c:v>1.2988</c:v>
                </c:pt>
                <c:pt idx="3838">
                  <c:v>1.3378000000000001</c:v>
                </c:pt>
                <c:pt idx="3839">
                  <c:v>1.3615999999999999</c:v>
                </c:pt>
                <c:pt idx="3840">
                  <c:v>1.3107</c:v>
                </c:pt>
                <c:pt idx="3841">
                  <c:v>1.3226</c:v>
                </c:pt>
                <c:pt idx="3842">
                  <c:v>1.3006</c:v>
                </c:pt>
                <c:pt idx="3843">
                  <c:v>1.4300999999999999</c:v>
                </c:pt>
                <c:pt idx="3844">
                  <c:v>1.4509000000000001</c:v>
                </c:pt>
                <c:pt idx="3845">
                  <c:v>1.4871000000000001</c:v>
                </c:pt>
                <c:pt idx="3846">
                  <c:v>1.5374000000000001</c:v>
                </c:pt>
                <c:pt idx="3847">
                  <c:v>1.5166999999999999</c:v>
                </c:pt>
                <c:pt idx="3848">
                  <c:v>1.4873000000000001</c:v>
                </c:pt>
                <c:pt idx="3849">
                  <c:v>1.4616</c:v>
                </c:pt>
                <c:pt idx="3850">
                  <c:v>1.4789000000000001</c:v>
                </c:pt>
                <c:pt idx="3851">
                  <c:v>1.5258</c:v>
                </c:pt>
                <c:pt idx="3852">
                  <c:v>1.5206</c:v>
                </c:pt>
                <c:pt idx="3853">
                  <c:v>1.5729</c:v>
                </c:pt>
                <c:pt idx="3854">
                  <c:v>1.6117999999999999</c:v>
                </c:pt>
                <c:pt idx="3855">
                  <c:v>1.6117999999999999</c:v>
                </c:pt>
                <c:pt idx="3856">
                  <c:v>1.5769</c:v>
                </c:pt>
                <c:pt idx="3857">
                  <c:v>1.5367999999999999</c:v>
                </c:pt>
                <c:pt idx="3858">
                  <c:v>1.5106999999999999</c:v>
                </c:pt>
                <c:pt idx="3859">
                  <c:v>1.5703</c:v>
                </c:pt>
                <c:pt idx="3860">
                  <c:v>1.6002000000000001</c:v>
                </c:pt>
                <c:pt idx="3861">
                  <c:v>1.6372</c:v>
                </c:pt>
                <c:pt idx="3862">
                  <c:v>1.6567000000000001</c:v>
                </c:pt>
                <c:pt idx="3863">
                  <c:v>1.7011000000000001</c:v>
                </c:pt>
                <c:pt idx="3864">
                  <c:v>1.6324000000000001</c:v>
                </c:pt>
                <c:pt idx="3865">
                  <c:v>1.6307</c:v>
                </c:pt>
                <c:pt idx="3866">
                  <c:v>1.6079000000000001</c:v>
                </c:pt>
                <c:pt idx="3867">
                  <c:v>1.5412999999999999</c:v>
                </c:pt>
                <c:pt idx="3868">
                  <c:v>1.58</c:v>
                </c:pt>
                <c:pt idx="3869">
                  <c:v>1.5521</c:v>
                </c:pt>
                <c:pt idx="3870">
                  <c:v>1.5557000000000001</c:v>
                </c:pt>
                <c:pt idx="3871">
                  <c:v>1.5488</c:v>
                </c:pt>
                <c:pt idx="3872">
                  <c:v>1.6033999999999999</c:v>
                </c:pt>
                <c:pt idx="3873">
                  <c:v>1.5262</c:v>
                </c:pt>
                <c:pt idx="3874">
                  <c:v>1.4513</c:v>
                </c:pt>
                <c:pt idx="3875">
                  <c:v>1.4897</c:v>
                </c:pt>
                <c:pt idx="3876">
                  <c:v>1.4358</c:v>
                </c:pt>
                <c:pt idx="3877">
                  <c:v>1.5492999999999999</c:v>
                </c:pt>
                <c:pt idx="3878">
                  <c:v>1.5492999999999999</c:v>
                </c:pt>
                <c:pt idx="3879">
                  <c:v>1.5612999999999999</c:v>
                </c:pt>
                <c:pt idx="3880">
                  <c:v>1.6145</c:v>
                </c:pt>
                <c:pt idx="3881">
                  <c:v>1.6335</c:v>
                </c:pt>
                <c:pt idx="3882">
                  <c:v>1.5889</c:v>
                </c:pt>
                <c:pt idx="3883">
                  <c:v>1.5854999999999999</c:v>
                </c:pt>
                <c:pt idx="3884">
                  <c:v>1.5462</c:v>
                </c:pt>
                <c:pt idx="3885">
                  <c:v>1.6235999999999999</c:v>
                </c:pt>
                <c:pt idx="3886">
                  <c:v>1.6651</c:v>
                </c:pt>
                <c:pt idx="3887">
                  <c:v>1.6341000000000001</c:v>
                </c:pt>
                <c:pt idx="3888">
                  <c:v>1.6341000000000001</c:v>
                </c:pt>
                <c:pt idx="3889">
                  <c:v>1.4731000000000001</c:v>
                </c:pt>
                <c:pt idx="3890">
                  <c:v>1.4986999999999999</c:v>
                </c:pt>
                <c:pt idx="3891">
                  <c:v>1.4442999999999999</c:v>
                </c:pt>
                <c:pt idx="3892">
                  <c:v>1.4036999999999999</c:v>
                </c:pt>
                <c:pt idx="3893">
                  <c:v>1.4442999999999999</c:v>
                </c:pt>
                <c:pt idx="3894">
                  <c:v>1.343</c:v>
                </c:pt>
                <c:pt idx="3895">
                  <c:v>1.4341999999999999</c:v>
                </c:pt>
                <c:pt idx="3896">
                  <c:v>1.4733000000000001</c:v>
                </c:pt>
                <c:pt idx="3897">
                  <c:v>1.5212000000000001</c:v>
                </c:pt>
                <c:pt idx="3898">
                  <c:v>1.4990000000000001</c:v>
                </c:pt>
                <c:pt idx="3899">
                  <c:v>1.4837</c:v>
                </c:pt>
                <c:pt idx="3900">
                  <c:v>1.4156</c:v>
                </c:pt>
                <c:pt idx="3901">
                  <c:v>1.4411</c:v>
                </c:pt>
                <c:pt idx="3902">
                  <c:v>1.4564999999999999</c:v>
                </c:pt>
                <c:pt idx="3903">
                  <c:v>1.4106000000000001</c:v>
                </c:pt>
                <c:pt idx="3904">
                  <c:v>1.4020999999999999</c:v>
                </c:pt>
                <c:pt idx="3905">
                  <c:v>1.4225000000000001</c:v>
                </c:pt>
                <c:pt idx="3906">
                  <c:v>1.4617</c:v>
                </c:pt>
                <c:pt idx="3907">
                  <c:v>1.4515</c:v>
                </c:pt>
                <c:pt idx="3908">
                  <c:v>1.4926999999999999</c:v>
                </c:pt>
                <c:pt idx="3909">
                  <c:v>1.4926999999999999</c:v>
                </c:pt>
                <c:pt idx="3910">
                  <c:v>1.4756</c:v>
                </c:pt>
                <c:pt idx="3911">
                  <c:v>1.4806999999999999</c:v>
                </c:pt>
                <c:pt idx="3912">
                  <c:v>1.5496000000000001</c:v>
                </c:pt>
                <c:pt idx="3913">
                  <c:v>1.5083</c:v>
                </c:pt>
                <c:pt idx="3914">
                  <c:v>1.5101</c:v>
                </c:pt>
                <c:pt idx="3915">
                  <c:v>1.6279999999999999</c:v>
                </c:pt>
                <c:pt idx="3916">
                  <c:v>1.6473</c:v>
                </c:pt>
                <c:pt idx="3917">
                  <c:v>1.7052</c:v>
                </c:pt>
                <c:pt idx="3918">
                  <c:v>1.7211000000000001</c:v>
                </c:pt>
                <c:pt idx="3919">
                  <c:v>1.762</c:v>
                </c:pt>
                <c:pt idx="3920">
                  <c:v>1.7603</c:v>
                </c:pt>
                <c:pt idx="3921">
                  <c:v>1.7357</c:v>
                </c:pt>
                <c:pt idx="3922">
                  <c:v>1.7427999999999999</c:v>
                </c:pt>
                <c:pt idx="3923">
                  <c:v>1.7040999999999999</c:v>
                </c:pt>
                <c:pt idx="3924">
                  <c:v>1.7841</c:v>
                </c:pt>
                <c:pt idx="3925">
                  <c:v>1.7841</c:v>
                </c:pt>
                <c:pt idx="3926">
                  <c:v>1.8734999999999999</c:v>
                </c:pt>
                <c:pt idx="3927">
                  <c:v>1.8646</c:v>
                </c:pt>
                <c:pt idx="3928">
                  <c:v>1.804</c:v>
                </c:pt>
                <c:pt idx="3929">
                  <c:v>1.7581</c:v>
                </c:pt>
                <c:pt idx="3930">
                  <c:v>1.7706</c:v>
                </c:pt>
                <c:pt idx="3931">
                  <c:v>1.7688999999999999</c:v>
                </c:pt>
                <c:pt idx="3932">
                  <c:v>1.8636999999999999</c:v>
                </c:pt>
                <c:pt idx="3933">
                  <c:v>1.7994000000000001</c:v>
                </c:pt>
                <c:pt idx="3934">
                  <c:v>1.7694000000000001</c:v>
                </c:pt>
                <c:pt idx="3935">
                  <c:v>1.7766999999999999</c:v>
                </c:pt>
                <c:pt idx="3936">
                  <c:v>1.7875000000000001</c:v>
                </c:pt>
                <c:pt idx="3937">
                  <c:v>1.7750999999999999</c:v>
                </c:pt>
                <c:pt idx="3938">
                  <c:v>1.8306</c:v>
                </c:pt>
                <c:pt idx="3939">
                  <c:v>1.9085000000000001</c:v>
                </c:pt>
                <c:pt idx="3940">
                  <c:v>1.9158999999999999</c:v>
                </c:pt>
                <c:pt idx="3941">
                  <c:v>1.9632000000000001</c:v>
                </c:pt>
                <c:pt idx="3942">
                  <c:v>1.9415</c:v>
                </c:pt>
                <c:pt idx="3943">
                  <c:v>2.0293999999999999</c:v>
                </c:pt>
                <c:pt idx="3944">
                  <c:v>1.9371</c:v>
                </c:pt>
                <c:pt idx="3945">
                  <c:v>1.9875</c:v>
                </c:pt>
                <c:pt idx="3946">
                  <c:v>2.0434000000000001</c:v>
                </c:pt>
                <c:pt idx="3947">
                  <c:v>2.0381999999999998</c:v>
                </c:pt>
                <c:pt idx="3948">
                  <c:v>1.9615</c:v>
                </c:pt>
                <c:pt idx="3949">
                  <c:v>1.9286000000000001</c:v>
                </c:pt>
                <c:pt idx="3950">
                  <c:v>1.9286000000000001</c:v>
                </c:pt>
                <c:pt idx="3951">
                  <c:v>1.9390000000000001</c:v>
                </c:pt>
                <c:pt idx="3952">
                  <c:v>1.9912000000000001</c:v>
                </c:pt>
                <c:pt idx="3953">
                  <c:v>1.9633</c:v>
                </c:pt>
                <c:pt idx="3954">
                  <c:v>1.9617</c:v>
                </c:pt>
                <c:pt idx="3955">
                  <c:v>1.825</c:v>
                </c:pt>
                <c:pt idx="3956">
                  <c:v>1.7275</c:v>
                </c:pt>
                <c:pt idx="3957">
                  <c:v>1.8767</c:v>
                </c:pt>
                <c:pt idx="3958">
                  <c:v>1.8405</c:v>
                </c:pt>
                <c:pt idx="3959">
                  <c:v>1.7306999999999999</c:v>
                </c:pt>
                <c:pt idx="3960">
                  <c:v>1.7734000000000001</c:v>
                </c:pt>
                <c:pt idx="3961">
                  <c:v>1.8455999999999999</c:v>
                </c:pt>
                <c:pt idx="3962">
                  <c:v>1.9531000000000001</c:v>
                </c:pt>
                <c:pt idx="3963">
                  <c:v>1.9863999999999999</c:v>
                </c:pt>
                <c:pt idx="3964">
                  <c:v>1.9917</c:v>
                </c:pt>
                <c:pt idx="3965">
                  <c:v>2.133</c:v>
                </c:pt>
                <c:pt idx="3966">
                  <c:v>2.1436999999999999</c:v>
                </c:pt>
                <c:pt idx="3967">
                  <c:v>2.1848999999999998</c:v>
                </c:pt>
                <c:pt idx="3968">
                  <c:v>2.1705999999999999</c:v>
                </c:pt>
                <c:pt idx="3969">
                  <c:v>2.1494</c:v>
                </c:pt>
                <c:pt idx="3970">
                  <c:v>2.2896000000000001</c:v>
                </c:pt>
                <c:pt idx="3971">
                  <c:v>2.3824999999999998</c:v>
                </c:pt>
                <c:pt idx="3972">
                  <c:v>2.2917000000000001</c:v>
                </c:pt>
                <c:pt idx="3973">
                  <c:v>2.3717999999999999</c:v>
                </c:pt>
                <c:pt idx="3974">
                  <c:v>2.4731000000000001</c:v>
                </c:pt>
                <c:pt idx="3975">
                  <c:v>2.4584999999999999</c:v>
                </c:pt>
                <c:pt idx="3976">
                  <c:v>2.3944000000000001</c:v>
                </c:pt>
                <c:pt idx="3977">
                  <c:v>2.3488000000000002</c:v>
                </c:pt>
                <c:pt idx="3978">
                  <c:v>2.3380000000000001</c:v>
                </c:pt>
                <c:pt idx="3979">
                  <c:v>2.3822000000000001</c:v>
                </c:pt>
                <c:pt idx="3980">
                  <c:v>2.3950999999999998</c:v>
                </c:pt>
                <c:pt idx="3981">
                  <c:v>2.5468999999999999</c:v>
                </c:pt>
                <c:pt idx="3982">
                  <c:v>2.5975000000000001</c:v>
                </c:pt>
                <c:pt idx="3983">
                  <c:v>2.6577999999999999</c:v>
                </c:pt>
                <c:pt idx="3984">
                  <c:v>2.7</c:v>
                </c:pt>
                <c:pt idx="3985">
                  <c:v>2.7801</c:v>
                </c:pt>
                <c:pt idx="3986">
                  <c:v>2.7212999999999998</c:v>
                </c:pt>
                <c:pt idx="3987">
                  <c:v>2.6987000000000001</c:v>
                </c:pt>
                <c:pt idx="3988">
                  <c:v>2.8275000000000001</c:v>
                </c:pt>
                <c:pt idx="3989">
                  <c:v>2.8275000000000001</c:v>
                </c:pt>
                <c:pt idx="3990">
                  <c:v>2.8527</c:v>
                </c:pt>
                <c:pt idx="3991">
                  <c:v>2.9361000000000002</c:v>
                </c:pt>
                <c:pt idx="3992">
                  <c:v>2.8319999999999999</c:v>
                </c:pt>
                <c:pt idx="3993">
                  <c:v>2.9095</c:v>
                </c:pt>
                <c:pt idx="3994">
                  <c:v>2.8986999999999998</c:v>
                </c:pt>
                <c:pt idx="3995">
                  <c:v>2.8197999999999999</c:v>
                </c:pt>
                <c:pt idx="3996">
                  <c:v>2.7204999999999999</c:v>
                </c:pt>
                <c:pt idx="3997">
                  <c:v>2.8317999999999999</c:v>
                </c:pt>
                <c:pt idx="3998">
                  <c:v>2.8224</c:v>
                </c:pt>
                <c:pt idx="3999">
                  <c:v>2.9336000000000002</c:v>
                </c:pt>
                <c:pt idx="4000">
                  <c:v>2.9807000000000001</c:v>
                </c:pt>
                <c:pt idx="4001">
                  <c:v>2.9712000000000001</c:v>
                </c:pt>
                <c:pt idx="4002">
                  <c:v>2.9344000000000001</c:v>
                </c:pt>
                <c:pt idx="4003">
                  <c:v>3.0365000000000002</c:v>
                </c:pt>
                <c:pt idx="4004">
                  <c:v>3.1265000000000001</c:v>
                </c:pt>
                <c:pt idx="4005">
                  <c:v>3.0337999999999998</c:v>
                </c:pt>
                <c:pt idx="4006">
                  <c:v>2.9908000000000001</c:v>
                </c:pt>
                <c:pt idx="4007">
                  <c:v>2.9207000000000001</c:v>
                </c:pt>
                <c:pt idx="4008">
                  <c:v>2.8479000000000001</c:v>
                </c:pt>
                <c:pt idx="4009">
                  <c:v>2.9184999999999999</c:v>
                </c:pt>
                <c:pt idx="4010">
                  <c:v>2.8822000000000001</c:v>
                </c:pt>
                <c:pt idx="4011">
                  <c:v>2.9860000000000002</c:v>
                </c:pt>
                <c:pt idx="4012">
                  <c:v>2.8839999999999999</c:v>
                </c:pt>
                <c:pt idx="4013">
                  <c:v>2.8370000000000002</c:v>
                </c:pt>
                <c:pt idx="4014">
                  <c:v>2.7810999999999999</c:v>
                </c:pt>
                <c:pt idx="4015">
                  <c:v>2.8513999999999999</c:v>
                </c:pt>
                <c:pt idx="4016">
                  <c:v>2.7505999999999999</c:v>
                </c:pt>
                <c:pt idx="4017">
                  <c:v>2.7452000000000001</c:v>
                </c:pt>
                <c:pt idx="4018">
                  <c:v>2.7469000000000001</c:v>
                </c:pt>
                <c:pt idx="4019">
                  <c:v>2.7378</c:v>
                </c:pt>
                <c:pt idx="4020">
                  <c:v>2.7378</c:v>
                </c:pt>
                <c:pt idx="4021">
                  <c:v>2.8441000000000001</c:v>
                </c:pt>
                <c:pt idx="4022">
                  <c:v>2.9058000000000002</c:v>
                </c:pt>
                <c:pt idx="4023">
                  <c:v>2.9076</c:v>
                </c:pt>
                <c:pt idx="4024">
                  <c:v>2.9331999999999998</c:v>
                </c:pt>
                <c:pt idx="4025">
                  <c:v>3.0398999999999998</c:v>
                </c:pt>
                <c:pt idx="4026">
                  <c:v>2.9735999999999998</c:v>
                </c:pt>
                <c:pt idx="4027">
                  <c:v>3.0215000000000001</c:v>
                </c:pt>
                <c:pt idx="4028">
                  <c:v>3.0417999999999998</c:v>
                </c:pt>
                <c:pt idx="4029">
                  <c:v>3.1555</c:v>
                </c:pt>
                <c:pt idx="4030">
                  <c:v>3.3597999999999999</c:v>
                </c:pt>
                <c:pt idx="4031">
                  <c:v>3.4733000000000001</c:v>
                </c:pt>
                <c:pt idx="4032">
                  <c:v>3.2839</c:v>
                </c:pt>
                <c:pt idx="4033">
                  <c:v>3.1951999999999998</c:v>
                </c:pt>
                <c:pt idx="4034">
                  <c:v>3.2256</c:v>
                </c:pt>
                <c:pt idx="4035">
                  <c:v>3.2256</c:v>
                </c:pt>
                <c:pt idx="4036">
                  <c:v>3.2749000000000001</c:v>
                </c:pt>
                <c:pt idx="4037">
                  <c:v>3.1560999999999999</c:v>
                </c:pt>
                <c:pt idx="4038">
                  <c:v>3.0870000000000002</c:v>
                </c:pt>
                <c:pt idx="4039">
                  <c:v>3.1301000000000001</c:v>
                </c:pt>
                <c:pt idx="4040">
                  <c:v>3.1997</c:v>
                </c:pt>
                <c:pt idx="4041">
                  <c:v>3.1715</c:v>
                </c:pt>
                <c:pt idx="4042">
                  <c:v>3.0891000000000002</c:v>
                </c:pt>
                <c:pt idx="4043">
                  <c:v>3.0129000000000001</c:v>
                </c:pt>
                <c:pt idx="4044">
                  <c:v>2.8803000000000001</c:v>
                </c:pt>
                <c:pt idx="4045">
                  <c:v>2.8803000000000001</c:v>
                </c:pt>
                <c:pt idx="4046">
                  <c:v>2.8054000000000001</c:v>
                </c:pt>
                <c:pt idx="4047">
                  <c:v>2.9279999999999999</c:v>
                </c:pt>
                <c:pt idx="4048">
                  <c:v>2.9944999999999999</c:v>
                </c:pt>
                <c:pt idx="4049">
                  <c:v>3.0802999999999998</c:v>
                </c:pt>
                <c:pt idx="4050">
                  <c:v>2.9927999999999999</c:v>
                </c:pt>
                <c:pt idx="4051">
                  <c:v>2.9687000000000001</c:v>
                </c:pt>
                <c:pt idx="4052">
                  <c:v>2.9336000000000002</c:v>
                </c:pt>
                <c:pt idx="4053">
                  <c:v>2.9594999999999998</c:v>
                </c:pt>
                <c:pt idx="4054">
                  <c:v>2.9152</c:v>
                </c:pt>
                <c:pt idx="4055">
                  <c:v>2.9855</c:v>
                </c:pt>
                <c:pt idx="4056">
                  <c:v>3.0209000000000001</c:v>
                </c:pt>
                <c:pt idx="4057">
                  <c:v>3.0265</c:v>
                </c:pt>
                <c:pt idx="4058">
                  <c:v>2.8746999999999998</c:v>
                </c:pt>
                <c:pt idx="4059">
                  <c:v>2.7504</c:v>
                </c:pt>
                <c:pt idx="4060">
                  <c:v>2.7959000000000001</c:v>
                </c:pt>
                <c:pt idx="4061">
                  <c:v>2.8068</c:v>
                </c:pt>
                <c:pt idx="4062">
                  <c:v>2.7848999999999999</c:v>
                </c:pt>
                <c:pt idx="4063">
                  <c:v>2.6758999999999999</c:v>
                </c:pt>
                <c:pt idx="4064">
                  <c:v>2.6486999999999998</c:v>
                </c:pt>
                <c:pt idx="4065">
                  <c:v>2.5731999999999999</c:v>
                </c:pt>
                <c:pt idx="4066">
                  <c:v>2.7483</c:v>
                </c:pt>
                <c:pt idx="4067">
                  <c:v>2.7046000000000001</c:v>
                </c:pt>
                <c:pt idx="4068">
                  <c:v>2.6882999999999999</c:v>
                </c:pt>
                <c:pt idx="4069">
                  <c:v>2.8268</c:v>
                </c:pt>
                <c:pt idx="4070">
                  <c:v>2.7572000000000001</c:v>
                </c:pt>
                <c:pt idx="4071">
                  <c:v>2.7772999999999999</c:v>
                </c:pt>
                <c:pt idx="4072">
                  <c:v>2.7808999999999999</c:v>
                </c:pt>
                <c:pt idx="4073">
                  <c:v>2.8875999999999999</c:v>
                </c:pt>
                <c:pt idx="4074">
                  <c:v>2.8311999999999999</c:v>
                </c:pt>
                <c:pt idx="4075">
                  <c:v>2.7877999999999998</c:v>
                </c:pt>
                <c:pt idx="4076">
                  <c:v>2.8041</c:v>
                </c:pt>
                <c:pt idx="4077">
                  <c:v>2.8967999999999998</c:v>
                </c:pt>
                <c:pt idx="4078">
                  <c:v>2.8822000000000001</c:v>
                </c:pt>
                <c:pt idx="4079">
                  <c:v>2.9721000000000002</c:v>
                </c:pt>
                <c:pt idx="4080">
                  <c:v>3.0146000000000002</c:v>
                </c:pt>
                <c:pt idx="4081">
                  <c:v>3.0461</c:v>
                </c:pt>
                <c:pt idx="4082">
                  <c:v>3.1038999999999999</c:v>
                </c:pt>
                <c:pt idx="4083">
                  <c:v>3.0257999999999998</c:v>
                </c:pt>
                <c:pt idx="4084">
                  <c:v>3.0409000000000002</c:v>
                </c:pt>
                <c:pt idx="4085">
                  <c:v>3.1023999999999998</c:v>
                </c:pt>
                <c:pt idx="4086">
                  <c:v>3.1025</c:v>
                </c:pt>
                <c:pt idx="4087">
                  <c:v>3.1926000000000001</c:v>
                </c:pt>
                <c:pt idx="4088">
                  <c:v>3.2532999999999999</c:v>
                </c:pt>
                <c:pt idx="4089">
                  <c:v>3.1894</c:v>
                </c:pt>
                <c:pt idx="4090">
                  <c:v>3.1894</c:v>
                </c:pt>
                <c:pt idx="4091">
                  <c:v>3.3492000000000002</c:v>
                </c:pt>
                <c:pt idx="4092">
                  <c:v>3.2635000000000001</c:v>
                </c:pt>
                <c:pt idx="4093">
                  <c:v>3.3170000000000002</c:v>
                </c:pt>
                <c:pt idx="4094">
                  <c:v>3.3096999999999999</c:v>
                </c:pt>
                <c:pt idx="4095">
                  <c:v>3.3578000000000001</c:v>
                </c:pt>
                <c:pt idx="4096">
                  <c:v>3.4079999999999999</c:v>
                </c:pt>
                <c:pt idx="4097">
                  <c:v>3.4043000000000001</c:v>
                </c:pt>
                <c:pt idx="4098">
                  <c:v>3.4489000000000001</c:v>
                </c:pt>
                <c:pt idx="4099">
                  <c:v>3.4493999999999998</c:v>
                </c:pt>
                <c:pt idx="4100">
                  <c:v>3.4904999999999999</c:v>
                </c:pt>
                <c:pt idx="4101">
                  <c:v>3.5630000000000002</c:v>
                </c:pt>
                <c:pt idx="4102">
                  <c:v>3.5299</c:v>
                </c:pt>
                <c:pt idx="4103">
                  <c:v>3.7138</c:v>
                </c:pt>
                <c:pt idx="4104">
                  <c:v>3.6846000000000001</c:v>
                </c:pt>
                <c:pt idx="4105">
                  <c:v>3.9243999999999999</c:v>
                </c:pt>
                <c:pt idx="4106">
                  <c:v>3.9451000000000001</c:v>
                </c:pt>
                <c:pt idx="4107">
                  <c:v>3.7311999999999999</c:v>
                </c:pt>
                <c:pt idx="4108">
                  <c:v>3.7856000000000001</c:v>
                </c:pt>
                <c:pt idx="4109">
                  <c:v>3.8285999999999998</c:v>
                </c:pt>
                <c:pt idx="4110">
                  <c:v>3.6387</c:v>
                </c:pt>
                <c:pt idx="4111">
                  <c:v>3.6328999999999998</c:v>
                </c:pt>
                <c:pt idx="4112">
                  <c:v>3.7528000000000001</c:v>
                </c:pt>
                <c:pt idx="4113">
                  <c:v>3.8235999999999999</c:v>
                </c:pt>
                <c:pt idx="4114">
                  <c:v>3.8814000000000002</c:v>
                </c:pt>
                <c:pt idx="4115">
                  <c:v>3.8814000000000002</c:v>
                </c:pt>
                <c:pt idx="4116">
                  <c:v>3.9470000000000001</c:v>
                </c:pt>
                <c:pt idx="4117">
                  <c:v>3.8961999999999999</c:v>
                </c:pt>
                <c:pt idx="4118">
                  <c:v>3.9434999999999998</c:v>
                </c:pt>
                <c:pt idx="4119">
                  <c:v>4.0183999999999997</c:v>
                </c:pt>
                <c:pt idx="4120">
                  <c:v>4.0103999999999997</c:v>
                </c:pt>
                <c:pt idx="4121">
                  <c:v>4.0065999999999997</c:v>
                </c:pt>
                <c:pt idx="4122">
                  <c:v>4.1334999999999997</c:v>
                </c:pt>
                <c:pt idx="4123">
                  <c:v>4.2282999999999999</c:v>
                </c:pt>
                <c:pt idx="4124">
                  <c:v>4.2167000000000003</c:v>
                </c:pt>
                <c:pt idx="4125">
                  <c:v>4.2423999999999999</c:v>
                </c:pt>
                <c:pt idx="4126">
                  <c:v>4.1021000000000001</c:v>
                </c:pt>
                <c:pt idx="4127">
                  <c:v>4.0027999999999997</c:v>
                </c:pt>
                <c:pt idx="4128">
                  <c:v>3.9186999999999999</c:v>
                </c:pt>
                <c:pt idx="4129">
                  <c:v>4.0122999999999998</c:v>
                </c:pt>
                <c:pt idx="4130">
                  <c:v>4.0477999999999996</c:v>
                </c:pt>
                <c:pt idx="4131">
                  <c:v>4.0419</c:v>
                </c:pt>
                <c:pt idx="4132">
                  <c:v>4.1005000000000003</c:v>
                </c:pt>
                <c:pt idx="4133">
                  <c:v>4.1468999999999996</c:v>
                </c:pt>
                <c:pt idx="4134">
                  <c:v>4.1584000000000003</c:v>
                </c:pt>
                <c:pt idx="4135">
                  <c:v>4.2134999999999998</c:v>
                </c:pt>
                <c:pt idx="4136">
                  <c:v>4.1234000000000002</c:v>
                </c:pt>
                <c:pt idx="4137">
                  <c:v>4.0922999999999998</c:v>
                </c:pt>
                <c:pt idx="4138">
                  <c:v>3.8125</c:v>
                </c:pt>
                <c:pt idx="4139">
                  <c:v>3.8125</c:v>
                </c:pt>
                <c:pt idx="4140">
                  <c:v>3.8536000000000001</c:v>
                </c:pt>
                <c:pt idx="4141">
                  <c:v>3.7696000000000001</c:v>
                </c:pt>
                <c:pt idx="4142">
                  <c:v>3.6899000000000002</c:v>
                </c:pt>
                <c:pt idx="4143">
                  <c:v>3.7656999999999998</c:v>
                </c:pt>
                <c:pt idx="4144">
                  <c:v>3.8288000000000002</c:v>
                </c:pt>
                <c:pt idx="4145">
                  <c:v>3.8269000000000002</c:v>
                </c:pt>
                <c:pt idx="4146">
                  <c:v>3.7559</c:v>
                </c:pt>
                <c:pt idx="4147">
                  <c:v>3.6926999999999999</c:v>
                </c:pt>
                <c:pt idx="4148">
                  <c:v>3.6926999999999999</c:v>
                </c:pt>
                <c:pt idx="4149">
                  <c:v>3.6776</c:v>
                </c:pt>
                <c:pt idx="4150">
                  <c:v>3.6812</c:v>
                </c:pt>
                <c:pt idx="4151">
                  <c:v>3.7441</c:v>
                </c:pt>
                <c:pt idx="4152">
                  <c:v>3.6053999999999999</c:v>
                </c:pt>
                <c:pt idx="4153">
                  <c:v>3.5047999999999999</c:v>
                </c:pt>
                <c:pt idx="4154">
                  <c:v>3.4862000000000002</c:v>
                </c:pt>
                <c:pt idx="4155">
                  <c:v>3.5735999999999999</c:v>
                </c:pt>
                <c:pt idx="4156">
                  <c:v>3.5314000000000001</c:v>
                </c:pt>
                <c:pt idx="4157">
                  <c:v>3.4169</c:v>
                </c:pt>
                <c:pt idx="4158">
                  <c:v>3.4819</c:v>
                </c:pt>
                <c:pt idx="4159">
                  <c:v>3.5783</c:v>
                </c:pt>
                <c:pt idx="4160">
                  <c:v>3.6113</c:v>
                </c:pt>
                <c:pt idx="4161">
                  <c:v>3.5011999999999999</c:v>
                </c:pt>
                <c:pt idx="4162">
                  <c:v>3.4773999999999998</c:v>
                </c:pt>
                <c:pt idx="4163">
                  <c:v>3.4462999999999999</c:v>
                </c:pt>
                <c:pt idx="4164">
                  <c:v>3.4822000000000002</c:v>
                </c:pt>
                <c:pt idx="4165">
                  <c:v>3.5846</c:v>
                </c:pt>
                <c:pt idx="4166">
                  <c:v>3.6825000000000001</c:v>
                </c:pt>
                <c:pt idx="4167">
                  <c:v>3.6619999999999999</c:v>
                </c:pt>
                <c:pt idx="4168">
                  <c:v>3.6785999999999999</c:v>
                </c:pt>
                <c:pt idx="4169">
                  <c:v>3.7471999999999999</c:v>
                </c:pt>
                <c:pt idx="4170">
                  <c:v>3.7471999999999999</c:v>
                </c:pt>
                <c:pt idx="4171">
                  <c:v>3.8411</c:v>
                </c:pt>
                <c:pt idx="4172">
                  <c:v>3.8826999999999998</c:v>
                </c:pt>
                <c:pt idx="4173">
                  <c:v>3.8144999999999998</c:v>
                </c:pt>
                <c:pt idx="4174">
                  <c:v>3.8748</c:v>
                </c:pt>
                <c:pt idx="4175">
                  <c:v>3.8748</c:v>
                </c:pt>
                <c:pt idx="4176">
                  <c:v>3.7389000000000001</c:v>
                </c:pt>
                <c:pt idx="4177">
                  <c:v>3.6827000000000001</c:v>
                </c:pt>
                <c:pt idx="4178">
                  <c:v>3.7181000000000002</c:v>
                </c:pt>
                <c:pt idx="4179">
                  <c:v>3.5579999999999998</c:v>
                </c:pt>
                <c:pt idx="4180">
                  <c:v>3.5320999999999998</c:v>
                </c:pt>
                <c:pt idx="4181">
                  <c:v>3.6187999999999998</c:v>
                </c:pt>
                <c:pt idx="4182">
                  <c:v>3.5392000000000001</c:v>
                </c:pt>
                <c:pt idx="4183">
                  <c:v>3.44</c:v>
                </c:pt>
                <c:pt idx="4184">
                  <c:v>3.5034999999999998</c:v>
                </c:pt>
                <c:pt idx="4185">
                  <c:v>3.5034999999999998</c:v>
                </c:pt>
                <c:pt idx="4186">
                  <c:v>3.5476000000000001</c:v>
                </c:pt>
                <c:pt idx="4187">
                  <c:v>3.3698000000000001</c:v>
                </c:pt>
                <c:pt idx="4188">
                  <c:v>3.3915000000000002</c:v>
                </c:pt>
                <c:pt idx="4189">
                  <c:v>3.4786999999999999</c:v>
                </c:pt>
                <c:pt idx="4190">
                  <c:v>3.5097999999999998</c:v>
                </c:pt>
                <c:pt idx="4191">
                  <c:v>3.4527000000000001</c:v>
                </c:pt>
                <c:pt idx="4192">
                  <c:v>3.4416000000000002</c:v>
                </c:pt>
                <c:pt idx="4193">
                  <c:v>3.4946999999999999</c:v>
                </c:pt>
                <c:pt idx="4194">
                  <c:v>3.5034999999999998</c:v>
                </c:pt>
                <c:pt idx="4195">
                  <c:v>3.5366</c:v>
                </c:pt>
                <c:pt idx="4196">
                  <c:v>3.5068999999999999</c:v>
                </c:pt>
                <c:pt idx="4197">
                  <c:v>3.4165999999999999</c:v>
                </c:pt>
                <c:pt idx="4198">
                  <c:v>3.3927</c:v>
                </c:pt>
                <c:pt idx="4199">
                  <c:v>3.5246</c:v>
                </c:pt>
                <c:pt idx="4200">
                  <c:v>3.6398999999999999</c:v>
                </c:pt>
                <c:pt idx="4201">
                  <c:v>3.6735000000000002</c:v>
                </c:pt>
                <c:pt idx="4202">
                  <c:v>3.6097999999999999</c:v>
                </c:pt>
                <c:pt idx="4203">
                  <c:v>3.6579000000000002</c:v>
                </c:pt>
                <c:pt idx="4204">
                  <c:v>3.7320000000000002</c:v>
                </c:pt>
                <c:pt idx="4205">
                  <c:v>3.7016</c:v>
                </c:pt>
                <c:pt idx="4206">
                  <c:v>3.7435</c:v>
                </c:pt>
                <c:pt idx="4207">
                  <c:v>3.8048999999999999</c:v>
                </c:pt>
                <c:pt idx="4208">
                  <c:v>3.8607999999999998</c:v>
                </c:pt>
                <c:pt idx="4209">
                  <c:v>3.8148</c:v>
                </c:pt>
                <c:pt idx="4210">
                  <c:v>3.8148</c:v>
                </c:pt>
                <c:pt idx="4211">
                  <c:v>3.9525000000000001</c:v>
                </c:pt>
                <c:pt idx="4212">
                  <c:v>3.9156</c:v>
                </c:pt>
                <c:pt idx="4213">
                  <c:v>3.8767999999999998</c:v>
                </c:pt>
                <c:pt idx="4214">
                  <c:v>3.9432</c:v>
                </c:pt>
                <c:pt idx="4215">
                  <c:v>3.9140999999999999</c:v>
                </c:pt>
                <c:pt idx="4216">
                  <c:v>3.92</c:v>
                </c:pt>
                <c:pt idx="4217">
                  <c:v>3.9925000000000002</c:v>
                </c:pt>
                <c:pt idx="4218">
                  <c:v>4.0556000000000001</c:v>
                </c:pt>
                <c:pt idx="4219">
                  <c:v>3.9517000000000002</c:v>
                </c:pt>
                <c:pt idx="4220">
                  <c:v>3.9577</c:v>
                </c:pt>
                <c:pt idx="4221">
                  <c:v>3.9636999999999998</c:v>
                </c:pt>
                <c:pt idx="4222">
                  <c:v>3.9912999999999998</c:v>
                </c:pt>
                <c:pt idx="4223">
                  <c:v>3.9032</c:v>
                </c:pt>
                <c:pt idx="4224">
                  <c:v>3.6987000000000001</c:v>
                </c:pt>
                <c:pt idx="4225">
                  <c:v>3.5731999999999999</c:v>
                </c:pt>
                <c:pt idx="4226">
                  <c:v>3.6892</c:v>
                </c:pt>
                <c:pt idx="4227">
                  <c:v>3.4548000000000001</c:v>
                </c:pt>
                <c:pt idx="4228">
                  <c:v>3.577</c:v>
                </c:pt>
                <c:pt idx="4229">
                  <c:v>3.4285999999999999</c:v>
                </c:pt>
                <c:pt idx="4230">
                  <c:v>3.4847000000000001</c:v>
                </c:pt>
                <c:pt idx="4231">
                  <c:v>3.6093999999999999</c:v>
                </c:pt>
                <c:pt idx="4232">
                  <c:v>3.4340999999999999</c:v>
                </c:pt>
                <c:pt idx="4233">
                  <c:v>3.4266000000000001</c:v>
                </c:pt>
                <c:pt idx="4234">
                  <c:v>3.3761999999999999</c:v>
                </c:pt>
                <c:pt idx="4235">
                  <c:v>3.5299</c:v>
                </c:pt>
                <c:pt idx="4236">
                  <c:v>3.5695999999999999</c:v>
                </c:pt>
                <c:pt idx="4237">
                  <c:v>3.5638999999999998</c:v>
                </c:pt>
                <c:pt idx="4238">
                  <c:v>3.5488</c:v>
                </c:pt>
                <c:pt idx="4239">
                  <c:v>3.4676</c:v>
                </c:pt>
                <c:pt idx="4240">
                  <c:v>3.4114</c:v>
                </c:pt>
                <c:pt idx="4241">
                  <c:v>3.3386999999999998</c:v>
                </c:pt>
                <c:pt idx="4242">
                  <c:v>3.3108</c:v>
                </c:pt>
                <c:pt idx="4243">
                  <c:v>3.3050000000000002</c:v>
                </c:pt>
                <c:pt idx="4244">
                  <c:v>3.3906000000000001</c:v>
                </c:pt>
                <c:pt idx="4245">
                  <c:v>3.4167999999999998</c:v>
                </c:pt>
                <c:pt idx="4246">
                  <c:v>3.4262000000000001</c:v>
                </c:pt>
                <c:pt idx="4247">
                  <c:v>3.3906000000000001</c:v>
                </c:pt>
                <c:pt idx="4248">
                  <c:v>3.4449000000000001</c:v>
                </c:pt>
                <c:pt idx="4249">
                  <c:v>3.5127999999999999</c:v>
                </c:pt>
                <c:pt idx="4250">
                  <c:v>3.6004</c:v>
                </c:pt>
                <c:pt idx="4251">
                  <c:v>3.5756000000000001</c:v>
                </c:pt>
                <c:pt idx="4252">
                  <c:v>3.5908000000000002</c:v>
                </c:pt>
                <c:pt idx="4253">
                  <c:v>3.5318000000000001</c:v>
                </c:pt>
                <c:pt idx="4254">
                  <c:v>3.5718000000000001</c:v>
                </c:pt>
                <c:pt idx="4255">
                  <c:v>3.4901</c:v>
                </c:pt>
                <c:pt idx="4256">
                  <c:v>3.3996</c:v>
                </c:pt>
                <c:pt idx="4257">
                  <c:v>3.4485000000000001</c:v>
                </c:pt>
                <c:pt idx="4258">
                  <c:v>3.5204</c:v>
                </c:pt>
                <c:pt idx="4259">
                  <c:v>3.4220000000000002</c:v>
                </c:pt>
                <c:pt idx="4260">
                  <c:v>3.5680999999999998</c:v>
                </c:pt>
                <c:pt idx="4261">
                  <c:v>3.4239000000000002</c:v>
                </c:pt>
                <c:pt idx="4262">
                  <c:v>3.3355999999999999</c:v>
                </c:pt>
                <c:pt idx="4263">
                  <c:v>3.3786999999999998</c:v>
                </c:pt>
                <c:pt idx="4264">
                  <c:v>3.4369999999999998</c:v>
                </c:pt>
                <c:pt idx="4265">
                  <c:v>3.5072000000000001</c:v>
                </c:pt>
                <c:pt idx="4266">
                  <c:v>3.5186000000000002</c:v>
                </c:pt>
                <c:pt idx="4267">
                  <c:v>3.4426000000000001</c:v>
                </c:pt>
                <c:pt idx="4268">
                  <c:v>3.3843000000000001</c:v>
                </c:pt>
                <c:pt idx="4269">
                  <c:v>3.4624999999999999</c:v>
                </c:pt>
                <c:pt idx="4270">
                  <c:v>3.5019</c:v>
                </c:pt>
                <c:pt idx="4271">
                  <c:v>3.5339</c:v>
                </c:pt>
                <c:pt idx="4272">
                  <c:v>3.5640999999999998</c:v>
                </c:pt>
                <c:pt idx="4273">
                  <c:v>3.6457000000000002</c:v>
                </c:pt>
                <c:pt idx="4274">
                  <c:v>3.6726000000000001</c:v>
                </c:pt>
                <c:pt idx="4275">
                  <c:v>3.7147999999999999</c:v>
                </c:pt>
                <c:pt idx="4276">
                  <c:v>3.6919</c:v>
                </c:pt>
                <c:pt idx="4277">
                  <c:v>3.7418999999999998</c:v>
                </c:pt>
                <c:pt idx="4278">
                  <c:v>3.8174000000000001</c:v>
                </c:pt>
                <c:pt idx="4279">
                  <c:v>3.7982999999999998</c:v>
                </c:pt>
                <c:pt idx="4280">
                  <c:v>3.7982999999999998</c:v>
                </c:pt>
                <c:pt idx="4281">
                  <c:v>3.6865999999999999</c:v>
                </c:pt>
                <c:pt idx="4282">
                  <c:v>3.6425999999999998</c:v>
                </c:pt>
                <c:pt idx="4283">
                  <c:v>3.5950000000000002</c:v>
                </c:pt>
                <c:pt idx="4284">
                  <c:v>3.6907000000000001</c:v>
                </c:pt>
                <c:pt idx="4285">
                  <c:v>3.6831</c:v>
                </c:pt>
                <c:pt idx="4286">
                  <c:v>3.6602000000000001</c:v>
                </c:pt>
                <c:pt idx="4287">
                  <c:v>3.7951999999999999</c:v>
                </c:pt>
                <c:pt idx="4288">
                  <c:v>3.7179000000000002</c:v>
                </c:pt>
                <c:pt idx="4289">
                  <c:v>3.7393999999999998</c:v>
                </c:pt>
                <c:pt idx="4290">
                  <c:v>3.7355999999999998</c:v>
                </c:pt>
                <c:pt idx="4291">
                  <c:v>3.8132999999999999</c:v>
                </c:pt>
                <c:pt idx="4292">
                  <c:v>3.7862</c:v>
                </c:pt>
                <c:pt idx="4293">
                  <c:v>3.7164999999999999</c:v>
                </c:pt>
                <c:pt idx="4294">
                  <c:v>3.7612999999999999</c:v>
                </c:pt>
                <c:pt idx="4295">
                  <c:v>3.7612999999999999</c:v>
                </c:pt>
                <c:pt idx="4296">
                  <c:v>3.7206999999999999</c:v>
                </c:pt>
                <c:pt idx="4297">
                  <c:v>3.7189000000000001</c:v>
                </c:pt>
                <c:pt idx="4298">
                  <c:v>3.7946</c:v>
                </c:pt>
                <c:pt idx="4299">
                  <c:v>3.7347000000000001</c:v>
                </c:pt>
                <c:pt idx="4300">
                  <c:v>3.7212000000000001</c:v>
                </c:pt>
                <c:pt idx="4301">
                  <c:v>3.7639</c:v>
                </c:pt>
                <c:pt idx="4302">
                  <c:v>3.7078000000000002</c:v>
                </c:pt>
                <c:pt idx="4303">
                  <c:v>3.8382999999999998</c:v>
                </c:pt>
                <c:pt idx="4304">
                  <c:v>3.8367</c:v>
                </c:pt>
                <c:pt idx="4305">
                  <c:v>3.8544999999999998</c:v>
                </c:pt>
                <c:pt idx="4306">
                  <c:v>3.8544999999999998</c:v>
                </c:pt>
                <c:pt idx="4307">
                  <c:v>3.9315000000000002</c:v>
                </c:pt>
                <c:pt idx="4308">
                  <c:v>4.0290999999999997</c:v>
                </c:pt>
                <c:pt idx="4309">
                  <c:v>4.0616000000000003</c:v>
                </c:pt>
                <c:pt idx="4310">
                  <c:v>3.9937999999999998</c:v>
                </c:pt>
                <c:pt idx="4311">
                  <c:v>3.97</c:v>
                </c:pt>
                <c:pt idx="4312">
                  <c:v>3.8573</c:v>
                </c:pt>
                <c:pt idx="4313">
                  <c:v>3.7633999999999999</c:v>
                </c:pt>
                <c:pt idx="4314">
                  <c:v>3.8321999999999998</c:v>
                </c:pt>
                <c:pt idx="4315">
                  <c:v>3.8068</c:v>
                </c:pt>
                <c:pt idx="4316">
                  <c:v>3.7852999999999999</c:v>
                </c:pt>
                <c:pt idx="4317">
                  <c:v>3.7483</c:v>
                </c:pt>
                <c:pt idx="4318">
                  <c:v>3.8502999999999998</c:v>
                </c:pt>
                <c:pt idx="4319">
                  <c:v>3.8349000000000002</c:v>
                </c:pt>
                <c:pt idx="4320">
                  <c:v>3.8725000000000001</c:v>
                </c:pt>
                <c:pt idx="4321">
                  <c:v>3.8845000000000001</c:v>
                </c:pt>
                <c:pt idx="4322">
                  <c:v>3.8668</c:v>
                </c:pt>
                <c:pt idx="4323">
                  <c:v>3.9982000000000002</c:v>
                </c:pt>
                <c:pt idx="4324">
                  <c:v>3.9506999999999999</c:v>
                </c:pt>
                <c:pt idx="4325">
                  <c:v>3.9588000000000001</c:v>
                </c:pt>
                <c:pt idx="4326">
                  <c:v>4.0229999999999997</c:v>
                </c:pt>
                <c:pt idx="4327">
                  <c:v>4.0774999999999997</c:v>
                </c:pt>
                <c:pt idx="4328">
                  <c:v>4.1750999999999996</c:v>
                </c:pt>
                <c:pt idx="4329">
                  <c:v>4.0338000000000003</c:v>
                </c:pt>
                <c:pt idx="4330">
                  <c:v>4.0884999999999998</c:v>
                </c:pt>
                <c:pt idx="4331">
                  <c:v>4.0220000000000002</c:v>
                </c:pt>
                <c:pt idx="4332">
                  <c:v>4.0080999999999998</c:v>
                </c:pt>
                <c:pt idx="4333">
                  <c:v>4.1055000000000001</c:v>
                </c:pt>
                <c:pt idx="4334">
                  <c:v>4.1521999999999997</c:v>
                </c:pt>
                <c:pt idx="4335">
                  <c:v>4.1913</c:v>
                </c:pt>
                <c:pt idx="4336">
                  <c:v>4.2110000000000003</c:v>
                </c:pt>
                <c:pt idx="4337">
                  <c:v>4.2504</c:v>
                </c:pt>
                <c:pt idx="4338">
                  <c:v>4.2740999999999998</c:v>
                </c:pt>
                <c:pt idx="4339">
                  <c:v>4.2545999999999999</c:v>
                </c:pt>
                <c:pt idx="4340">
                  <c:v>4.3379000000000003</c:v>
                </c:pt>
                <c:pt idx="4341">
                  <c:v>4.3240999999999996</c:v>
                </c:pt>
                <c:pt idx="4342">
                  <c:v>4.1917999999999997</c:v>
                </c:pt>
                <c:pt idx="4343">
                  <c:v>4.2371999999999996</c:v>
                </c:pt>
                <c:pt idx="4344">
                  <c:v>4.2354000000000003</c:v>
                </c:pt>
                <c:pt idx="4345">
                  <c:v>4.202</c:v>
                </c:pt>
                <c:pt idx="4346">
                  <c:v>4.1196999999999999</c:v>
                </c:pt>
                <c:pt idx="4347">
                  <c:v>4.1139000000000001</c:v>
                </c:pt>
                <c:pt idx="4348">
                  <c:v>4.1081000000000003</c:v>
                </c:pt>
                <c:pt idx="4349">
                  <c:v>4.1787999999999998</c:v>
                </c:pt>
                <c:pt idx="4350">
                  <c:v>4.1787999999999998</c:v>
                </c:pt>
                <c:pt idx="4351">
                  <c:v>4.2598000000000003</c:v>
                </c:pt>
                <c:pt idx="4352">
                  <c:v>4.2797000000000001</c:v>
                </c:pt>
                <c:pt idx="4353">
                  <c:v>4.2441000000000004</c:v>
                </c:pt>
                <c:pt idx="4354">
                  <c:v>4.2641</c:v>
                </c:pt>
                <c:pt idx="4355">
                  <c:v>4.2880000000000003</c:v>
                </c:pt>
                <c:pt idx="4356">
                  <c:v>4.2801</c:v>
                </c:pt>
                <c:pt idx="4357">
                  <c:v>4.2484999999999999</c:v>
                </c:pt>
                <c:pt idx="4358">
                  <c:v>4.2862999999999998</c:v>
                </c:pt>
                <c:pt idx="4359">
                  <c:v>4.3323999999999998</c:v>
                </c:pt>
                <c:pt idx="4360">
                  <c:v>4.3026</c:v>
                </c:pt>
                <c:pt idx="4361">
                  <c:v>4.3586</c:v>
                </c:pt>
                <c:pt idx="4362">
                  <c:v>4.407</c:v>
                </c:pt>
                <c:pt idx="4363">
                  <c:v>4.4942000000000002</c:v>
                </c:pt>
                <c:pt idx="4364">
                  <c:v>4.4337</c:v>
                </c:pt>
                <c:pt idx="4365">
                  <c:v>4.5334000000000003</c:v>
                </c:pt>
                <c:pt idx="4366">
                  <c:v>4.5355999999999996</c:v>
                </c:pt>
                <c:pt idx="4367">
                  <c:v>4.6074999999999999</c:v>
                </c:pt>
                <c:pt idx="4368">
                  <c:v>4.5747999999999998</c:v>
                </c:pt>
                <c:pt idx="4369">
                  <c:v>4.5711000000000004</c:v>
                </c:pt>
                <c:pt idx="4370">
                  <c:v>4.6784999999999997</c:v>
                </c:pt>
                <c:pt idx="4371">
                  <c:v>4.7954999999999997</c:v>
                </c:pt>
                <c:pt idx="4372">
                  <c:v>4.7328999999999999</c:v>
                </c:pt>
                <c:pt idx="4373">
                  <c:v>4.7184999999999997</c:v>
                </c:pt>
                <c:pt idx="4374">
                  <c:v>4.8009000000000004</c:v>
                </c:pt>
                <c:pt idx="4375">
                  <c:v>4.8009000000000004</c:v>
                </c:pt>
                <c:pt idx="4376">
                  <c:v>4.6529999999999996</c:v>
                </c:pt>
                <c:pt idx="4377">
                  <c:v>4.5582000000000003</c:v>
                </c:pt>
                <c:pt idx="4378">
                  <c:v>4.6969000000000003</c:v>
                </c:pt>
                <c:pt idx="4379">
                  <c:v>4.6124000000000001</c:v>
                </c:pt>
                <c:pt idx="4380">
                  <c:v>4.7060000000000004</c:v>
                </c:pt>
                <c:pt idx="4381">
                  <c:v>4.8341000000000003</c:v>
                </c:pt>
                <c:pt idx="4382">
                  <c:v>4.9149000000000003</c:v>
                </c:pt>
                <c:pt idx="4383">
                  <c:v>4.9897999999999998</c:v>
                </c:pt>
                <c:pt idx="4384">
                  <c:v>4.9137000000000004</c:v>
                </c:pt>
                <c:pt idx="4385">
                  <c:v>4.8502000000000001</c:v>
                </c:pt>
                <c:pt idx="4386">
                  <c:v>4.8228999999999997</c:v>
                </c:pt>
                <c:pt idx="4387">
                  <c:v>4.9549000000000003</c:v>
                </c:pt>
                <c:pt idx="4388">
                  <c:v>4.8445</c:v>
                </c:pt>
                <c:pt idx="4389">
                  <c:v>4.8346</c:v>
                </c:pt>
                <c:pt idx="4390">
                  <c:v>4.8941999999999997</c:v>
                </c:pt>
                <c:pt idx="4391">
                  <c:v>4.9306999999999999</c:v>
                </c:pt>
                <c:pt idx="4392">
                  <c:v>4.7340999999999998</c:v>
                </c:pt>
                <c:pt idx="4393">
                  <c:v>4.6589999999999998</c:v>
                </c:pt>
                <c:pt idx="4394">
                  <c:v>4.5724</c:v>
                </c:pt>
                <c:pt idx="4395">
                  <c:v>4.6430999999999996</c:v>
                </c:pt>
                <c:pt idx="4396">
                  <c:v>4.5664999999999996</c:v>
                </c:pt>
                <c:pt idx="4397">
                  <c:v>4.4924999999999997</c:v>
                </c:pt>
                <c:pt idx="4398">
                  <c:v>4.6241000000000003</c:v>
                </c:pt>
                <c:pt idx="4399">
                  <c:v>4.6517999999999997</c:v>
                </c:pt>
                <c:pt idx="4400">
                  <c:v>4.6398999999999999</c:v>
                </c:pt>
                <c:pt idx="4401">
                  <c:v>4.4473000000000003</c:v>
                </c:pt>
                <c:pt idx="4402">
                  <c:v>4.5313999999999997</c:v>
                </c:pt>
                <c:pt idx="4403">
                  <c:v>4.4355000000000002</c:v>
                </c:pt>
                <c:pt idx="4404">
                  <c:v>4.4353999999999996</c:v>
                </c:pt>
                <c:pt idx="4405">
                  <c:v>4.4198000000000004</c:v>
                </c:pt>
                <c:pt idx="4406">
                  <c:v>4.3925999999999998</c:v>
                </c:pt>
                <c:pt idx="4407">
                  <c:v>4.4042000000000003</c:v>
                </c:pt>
                <c:pt idx="4408">
                  <c:v>4.4042000000000003</c:v>
                </c:pt>
                <c:pt idx="4409">
                  <c:v>4.4664999999999999</c:v>
                </c:pt>
                <c:pt idx="4410">
                  <c:v>4.3865999999999996</c:v>
                </c:pt>
                <c:pt idx="4411">
                  <c:v>4.3207000000000004</c:v>
                </c:pt>
                <c:pt idx="4412">
                  <c:v>4.2552000000000003</c:v>
                </c:pt>
                <c:pt idx="4413">
                  <c:v>4.3263999999999996</c:v>
                </c:pt>
                <c:pt idx="4414">
                  <c:v>4.1955999999999998</c:v>
                </c:pt>
                <c:pt idx="4415">
                  <c:v>4.2529000000000003</c:v>
                </c:pt>
                <c:pt idx="4416">
                  <c:v>4.2317999999999998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38-494E-B8F2-47734FC1699C}"/>
            </c:ext>
          </c:extLst>
        </c:ser>
        <c:ser>
          <c:idx val="8"/>
          <c:order val="3"/>
          <c:tx>
            <c:v>Chile</c:v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Gráfico!$AD$3:$AD$9993</c:f>
              <c:numCache>
                <c:formatCode>m/d/yyyy</c:formatCode>
                <c:ptCount val="9991"/>
                <c:pt idx="0">
                  <c:v>39083</c:v>
                </c:pt>
                <c:pt idx="1">
                  <c:v>39084</c:v>
                </c:pt>
                <c:pt idx="2">
                  <c:v>39085</c:v>
                </c:pt>
                <c:pt idx="3">
                  <c:v>39086</c:v>
                </c:pt>
                <c:pt idx="4">
                  <c:v>39087</c:v>
                </c:pt>
                <c:pt idx="5">
                  <c:v>39090</c:v>
                </c:pt>
                <c:pt idx="6">
                  <c:v>39091</c:v>
                </c:pt>
                <c:pt idx="7">
                  <c:v>39092</c:v>
                </c:pt>
                <c:pt idx="8">
                  <c:v>39093</c:v>
                </c:pt>
                <c:pt idx="9">
                  <c:v>39094</c:v>
                </c:pt>
                <c:pt idx="10">
                  <c:v>39097</c:v>
                </c:pt>
                <c:pt idx="11">
                  <c:v>39098</c:v>
                </c:pt>
                <c:pt idx="12">
                  <c:v>39099</c:v>
                </c:pt>
                <c:pt idx="13">
                  <c:v>39100</c:v>
                </c:pt>
                <c:pt idx="14">
                  <c:v>39101</c:v>
                </c:pt>
                <c:pt idx="15">
                  <c:v>39104</c:v>
                </c:pt>
                <c:pt idx="16">
                  <c:v>39105</c:v>
                </c:pt>
                <c:pt idx="17">
                  <c:v>39106</c:v>
                </c:pt>
                <c:pt idx="18">
                  <c:v>39107</c:v>
                </c:pt>
                <c:pt idx="19">
                  <c:v>39108</c:v>
                </c:pt>
                <c:pt idx="20">
                  <c:v>39111</c:v>
                </c:pt>
                <c:pt idx="21">
                  <c:v>39112</c:v>
                </c:pt>
                <c:pt idx="22">
                  <c:v>39113</c:v>
                </c:pt>
                <c:pt idx="23">
                  <c:v>39114</c:v>
                </c:pt>
                <c:pt idx="24">
                  <c:v>39115</c:v>
                </c:pt>
                <c:pt idx="25">
                  <c:v>39118</c:v>
                </c:pt>
                <c:pt idx="26">
                  <c:v>39119</c:v>
                </c:pt>
                <c:pt idx="27">
                  <c:v>39120</c:v>
                </c:pt>
                <c:pt idx="28">
                  <c:v>39121</c:v>
                </c:pt>
                <c:pt idx="29">
                  <c:v>39122</c:v>
                </c:pt>
                <c:pt idx="30">
                  <c:v>39125</c:v>
                </c:pt>
                <c:pt idx="31">
                  <c:v>39126</c:v>
                </c:pt>
                <c:pt idx="32">
                  <c:v>39127</c:v>
                </c:pt>
                <c:pt idx="33">
                  <c:v>39128</c:v>
                </c:pt>
                <c:pt idx="34">
                  <c:v>39129</c:v>
                </c:pt>
                <c:pt idx="35">
                  <c:v>39132</c:v>
                </c:pt>
                <c:pt idx="36">
                  <c:v>39133</c:v>
                </c:pt>
                <c:pt idx="37">
                  <c:v>39134</c:v>
                </c:pt>
                <c:pt idx="38">
                  <c:v>39135</c:v>
                </c:pt>
                <c:pt idx="39">
                  <c:v>39136</c:v>
                </c:pt>
                <c:pt idx="40">
                  <c:v>39139</c:v>
                </c:pt>
                <c:pt idx="41">
                  <c:v>39140</c:v>
                </c:pt>
                <c:pt idx="42">
                  <c:v>39141</c:v>
                </c:pt>
                <c:pt idx="43">
                  <c:v>39142</c:v>
                </c:pt>
                <c:pt idx="44">
                  <c:v>39143</c:v>
                </c:pt>
                <c:pt idx="45">
                  <c:v>39146</c:v>
                </c:pt>
                <c:pt idx="46">
                  <c:v>39147</c:v>
                </c:pt>
                <c:pt idx="47">
                  <c:v>39148</c:v>
                </c:pt>
                <c:pt idx="48">
                  <c:v>39149</c:v>
                </c:pt>
                <c:pt idx="49">
                  <c:v>39150</c:v>
                </c:pt>
                <c:pt idx="50">
                  <c:v>39153</c:v>
                </c:pt>
                <c:pt idx="51">
                  <c:v>39154</c:v>
                </c:pt>
                <c:pt idx="52">
                  <c:v>39155</c:v>
                </c:pt>
                <c:pt idx="53">
                  <c:v>39156</c:v>
                </c:pt>
                <c:pt idx="54">
                  <c:v>39157</c:v>
                </c:pt>
                <c:pt idx="55">
                  <c:v>39160</c:v>
                </c:pt>
                <c:pt idx="56">
                  <c:v>39161</c:v>
                </c:pt>
                <c:pt idx="57">
                  <c:v>39162</c:v>
                </c:pt>
                <c:pt idx="58">
                  <c:v>39163</c:v>
                </c:pt>
                <c:pt idx="59">
                  <c:v>39164</c:v>
                </c:pt>
                <c:pt idx="60">
                  <c:v>39167</c:v>
                </c:pt>
                <c:pt idx="61">
                  <c:v>39168</c:v>
                </c:pt>
                <c:pt idx="62">
                  <c:v>39169</c:v>
                </c:pt>
                <c:pt idx="63">
                  <c:v>39170</c:v>
                </c:pt>
                <c:pt idx="64">
                  <c:v>39171</c:v>
                </c:pt>
                <c:pt idx="65">
                  <c:v>39174</c:v>
                </c:pt>
                <c:pt idx="66">
                  <c:v>39175</c:v>
                </c:pt>
                <c:pt idx="67">
                  <c:v>39176</c:v>
                </c:pt>
                <c:pt idx="68">
                  <c:v>39177</c:v>
                </c:pt>
                <c:pt idx="69">
                  <c:v>39178</c:v>
                </c:pt>
                <c:pt idx="70">
                  <c:v>39181</c:v>
                </c:pt>
                <c:pt idx="71">
                  <c:v>39182</c:v>
                </c:pt>
                <c:pt idx="72">
                  <c:v>39183</c:v>
                </c:pt>
                <c:pt idx="73">
                  <c:v>39184</c:v>
                </c:pt>
                <c:pt idx="74">
                  <c:v>39185</c:v>
                </c:pt>
                <c:pt idx="75">
                  <c:v>39188</c:v>
                </c:pt>
                <c:pt idx="76">
                  <c:v>39189</c:v>
                </c:pt>
                <c:pt idx="77">
                  <c:v>39190</c:v>
                </c:pt>
                <c:pt idx="78">
                  <c:v>39191</c:v>
                </c:pt>
                <c:pt idx="79">
                  <c:v>39192</c:v>
                </c:pt>
                <c:pt idx="80">
                  <c:v>39195</c:v>
                </c:pt>
                <c:pt idx="81">
                  <c:v>39196</c:v>
                </c:pt>
                <c:pt idx="82">
                  <c:v>39197</c:v>
                </c:pt>
                <c:pt idx="83">
                  <c:v>39198</c:v>
                </c:pt>
                <c:pt idx="84">
                  <c:v>39199</c:v>
                </c:pt>
                <c:pt idx="85">
                  <c:v>39202</c:v>
                </c:pt>
                <c:pt idx="86">
                  <c:v>39203</c:v>
                </c:pt>
                <c:pt idx="87">
                  <c:v>39204</c:v>
                </c:pt>
                <c:pt idx="88">
                  <c:v>39205</c:v>
                </c:pt>
                <c:pt idx="89">
                  <c:v>39206</c:v>
                </c:pt>
                <c:pt idx="90">
                  <c:v>39209</c:v>
                </c:pt>
                <c:pt idx="91">
                  <c:v>39210</c:v>
                </c:pt>
                <c:pt idx="92">
                  <c:v>39211</c:v>
                </c:pt>
                <c:pt idx="93">
                  <c:v>39212</c:v>
                </c:pt>
                <c:pt idx="94">
                  <c:v>39213</c:v>
                </c:pt>
                <c:pt idx="95">
                  <c:v>39216</c:v>
                </c:pt>
                <c:pt idx="96">
                  <c:v>39217</c:v>
                </c:pt>
                <c:pt idx="97">
                  <c:v>39218</c:v>
                </c:pt>
                <c:pt idx="98">
                  <c:v>39219</c:v>
                </c:pt>
                <c:pt idx="99">
                  <c:v>39220</c:v>
                </c:pt>
                <c:pt idx="100">
                  <c:v>39223</c:v>
                </c:pt>
                <c:pt idx="101">
                  <c:v>39224</c:v>
                </c:pt>
                <c:pt idx="102">
                  <c:v>39225</c:v>
                </c:pt>
                <c:pt idx="103">
                  <c:v>39226</c:v>
                </c:pt>
                <c:pt idx="104">
                  <c:v>39227</c:v>
                </c:pt>
                <c:pt idx="105">
                  <c:v>39230</c:v>
                </c:pt>
                <c:pt idx="106">
                  <c:v>39231</c:v>
                </c:pt>
                <c:pt idx="107">
                  <c:v>39232</c:v>
                </c:pt>
                <c:pt idx="108">
                  <c:v>39233</c:v>
                </c:pt>
                <c:pt idx="109">
                  <c:v>39234</c:v>
                </c:pt>
                <c:pt idx="110">
                  <c:v>39237</c:v>
                </c:pt>
                <c:pt idx="111">
                  <c:v>39238</c:v>
                </c:pt>
                <c:pt idx="112">
                  <c:v>39239</c:v>
                </c:pt>
                <c:pt idx="113">
                  <c:v>39240</c:v>
                </c:pt>
                <c:pt idx="114">
                  <c:v>39241</c:v>
                </c:pt>
                <c:pt idx="115">
                  <c:v>39244</c:v>
                </c:pt>
                <c:pt idx="116">
                  <c:v>39245</c:v>
                </c:pt>
                <c:pt idx="117">
                  <c:v>39246</c:v>
                </c:pt>
                <c:pt idx="118">
                  <c:v>39247</c:v>
                </c:pt>
                <c:pt idx="119">
                  <c:v>39248</c:v>
                </c:pt>
                <c:pt idx="120">
                  <c:v>39251</c:v>
                </c:pt>
                <c:pt idx="121">
                  <c:v>39252</c:v>
                </c:pt>
                <c:pt idx="122">
                  <c:v>39253</c:v>
                </c:pt>
                <c:pt idx="123">
                  <c:v>39254</c:v>
                </c:pt>
                <c:pt idx="124">
                  <c:v>39255</c:v>
                </c:pt>
                <c:pt idx="125">
                  <c:v>39258</c:v>
                </c:pt>
                <c:pt idx="126">
                  <c:v>39259</c:v>
                </c:pt>
                <c:pt idx="127">
                  <c:v>39260</c:v>
                </c:pt>
                <c:pt idx="128">
                  <c:v>39261</c:v>
                </c:pt>
                <c:pt idx="129">
                  <c:v>39262</c:v>
                </c:pt>
                <c:pt idx="130">
                  <c:v>39265</c:v>
                </c:pt>
                <c:pt idx="131">
                  <c:v>39266</c:v>
                </c:pt>
                <c:pt idx="132">
                  <c:v>39267</c:v>
                </c:pt>
                <c:pt idx="133">
                  <c:v>39268</c:v>
                </c:pt>
                <c:pt idx="134">
                  <c:v>39269</c:v>
                </c:pt>
                <c:pt idx="135">
                  <c:v>39272</c:v>
                </c:pt>
                <c:pt idx="136">
                  <c:v>39273</c:v>
                </c:pt>
                <c:pt idx="137">
                  <c:v>39274</c:v>
                </c:pt>
                <c:pt idx="138">
                  <c:v>39275</c:v>
                </c:pt>
                <c:pt idx="139">
                  <c:v>39276</c:v>
                </c:pt>
                <c:pt idx="140">
                  <c:v>39279</c:v>
                </c:pt>
                <c:pt idx="141">
                  <c:v>39280</c:v>
                </c:pt>
                <c:pt idx="142">
                  <c:v>39281</c:v>
                </c:pt>
                <c:pt idx="143">
                  <c:v>39282</c:v>
                </c:pt>
                <c:pt idx="144">
                  <c:v>39283</c:v>
                </c:pt>
                <c:pt idx="145">
                  <c:v>39286</c:v>
                </c:pt>
                <c:pt idx="146">
                  <c:v>39287</c:v>
                </c:pt>
                <c:pt idx="147">
                  <c:v>39288</c:v>
                </c:pt>
                <c:pt idx="148">
                  <c:v>39289</c:v>
                </c:pt>
                <c:pt idx="149">
                  <c:v>39290</c:v>
                </c:pt>
                <c:pt idx="150">
                  <c:v>39293</c:v>
                </c:pt>
                <c:pt idx="151">
                  <c:v>39294</c:v>
                </c:pt>
                <c:pt idx="152">
                  <c:v>39295</c:v>
                </c:pt>
                <c:pt idx="153">
                  <c:v>39296</c:v>
                </c:pt>
                <c:pt idx="154">
                  <c:v>39297</c:v>
                </c:pt>
                <c:pt idx="155">
                  <c:v>39300</c:v>
                </c:pt>
                <c:pt idx="156">
                  <c:v>39301</c:v>
                </c:pt>
                <c:pt idx="157">
                  <c:v>39302</c:v>
                </c:pt>
                <c:pt idx="158">
                  <c:v>39303</c:v>
                </c:pt>
                <c:pt idx="159">
                  <c:v>39304</c:v>
                </c:pt>
                <c:pt idx="160">
                  <c:v>39307</c:v>
                </c:pt>
                <c:pt idx="161">
                  <c:v>39308</c:v>
                </c:pt>
                <c:pt idx="162">
                  <c:v>39309</c:v>
                </c:pt>
                <c:pt idx="163">
                  <c:v>39310</c:v>
                </c:pt>
                <c:pt idx="164">
                  <c:v>39311</c:v>
                </c:pt>
                <c:pt idx="165">
                  <c:v>39314</c:v>
                </c:pt>
                <c:pt idx="166">
                  <c:v>39315</c:v>
                </c:pt>
                <c:pt idx="167">
                  <c:v>39316</c:v>
                </c:pt>
                <c:pt idx="168">
                  <c:v>39317</c:v>
                </c:pt>
                <c:pt idx="169">
                  <c:v>39318</c:v>
                </c:pt>
                <c:pt idx="170">
                  <c:v>39321</c:v>
                </c:pt>
                <c:pt idx="171">
                  <c:v>39322</c:v>
                </c:pt>
                <c:pt idx="172">
                  <c:v>39323</c:v>
                </c:pt>
                <c:pt idx="173">
                  <c:v>39324</c:v>
                </c:pt>
                <c:pt idx="174">
                  <c:v>39325</c:v>
                </c:pt>
                <c:pt idx="175">
                  <c:v>39328</c:v>
                </c:pt>
                <c:pt idx="176">
                  <c:v>39329</c:v>
                </c:pt>
                <c:pt idx="177">
                  <c:v>39330</c:v>
                </c:pt>
                <c:pt idx="178">
                  <c:v>39331</c:v>
                </c:pt>
                <c:pt idx="179">
                  <c:v>39332</c:v>
                </c:pt>
                <c:pt idx="180">
                  <c:v>39335</c:v>
                </c:pt>
                <c:pt idx="181">
                  <c:v>39336</c:v>
                </c:pt>
                <c:pt idx="182">
                  <c:v>39337</c:v>
                </c:pt>
                <c:pt idx="183">
                  <c:v>39338</c:v>
                </c:pt>
                <c:pt idx="184">
                  <c:v>39339</c:v>
                </c:pt>
                <c:pt idx="185">
                  <c:v>39342</c:v>
                </c:pt>
                <c:pt idx="186">
                  <c:v>39343</c:v>
                </c:pt>
                <c:pt idx="187">
                  <c:v>39344</c:v>
                </c:pt>
                <c:pt idx="188">
                  <c:v>39345</c:v>
                </c:pt>
                <c:pt idx="189">
                  <c:v>39346</c:v>
                </c:pt>
                <c:pt idx="190">
                  <c:v>39349</c:v>
                </c:pt>
                <c:pt idx="191">
                  <c:v>39350</c:v>
                </c:pt>
                <c:pt idx="192">
                  <c:v>39351</c:v>
                </c:pt>
                <c:pt idx="193">
                  <c:v>39352</c:v>
                </c:pt>
                <c:pt idx="194">
                  <c:v>39353</c:v>
                </c:pt>
                <c:pt idx="195">
                  <c:v>39356</c:v>
                </c:pt>
                <c:pt idx="196">
                  <c:v>39357</c:v>
                </c:pt>
                <c:pt idx="197">
                  <c:v>39358</c:v>
                </c:pt>
                <c:pt idx="198">
                  <c:v>39359</c:v>
                </c:pt>
                <c:pt idx="199">
                  <c:v>39360</c:v>
                </c:pt>
                <c:pt idx="200">
                  <c:v>39363</c:v>
                </c:pt>
                <c:pt idx="201">
                  <c:v>39364</c:v>
                </c:pt>
                <c:pt idx="202">
                  <c:v>39365</c:v>
                </c:pt>
                <c:pt idx="203">
                  <c:v>39366</c:v>
                </c:pt>
                <c:pt idx="204">
                  <c:v>39367</c:v>
                </c:pt>
                <c:pt idx="205">
                  <c:v>39370</c:v>
                </c:pt>
                <c:pt idx="206">
                  <c:v>39371</c:v>
                </c:pt>
                <c:pt idx="207">
                  <c:v>39372</c:v>
                </c:pt>
                <c:pt idx="208">
                  <c:v>39373</c:v>
                </c:pt>
                <c:pt idx="209">
                  <c:v>39374</c:v>
                </c:pt>
                <c:pt idx="210">
                  <c:v>39377</c:v>
                </c:pt>
                <c:pt idx="211">
                  <c:v>39378</c:v>
                </c:pt>
                <c:pt idx="212">
                  <c:v>39379</c:v>
                </c:pt>
                <c:pt idx="213">
                  <c:v>39380</c:v>
                </c:pt>
                <c:pt idx="214">
                  <c:v>39381</c:v>
                </c:pt>
                <c:pt idx="215">
                  <c:v>39384</c:v>
                </c:pt>
                <c:pt idx="216">
                  <c:v>39385</c:v>
                </c:pt>
                <c:pt idx="217">
                  <c:v>39386</c:v>
                </c:pt>
                <c:pt idx="218">
                  <c:v>39387</c:v>
                </c:pt>
                <c:pt idx="219">
                  <c:v>39388</c:v>
                </c:pt>
                <c:pt idx="220">
                  <c:v>39391</c:v>
                </c:pt>
                <c:pt idx="221">
                  <c:v>39392</c:v>
                </c:pt>
                <c:pt idx="222">
                  <c:v>39393</c:v>
                </c:pt>
                <c:pt idx="223">
                  <c:v>39394</c:v>
                </c:pt>
                <c:pt idx="224">
                  <c:v>39395</c:v>
                </c:pt>
                <c:pt idx="225">
                  <c:v>39398</c:v>
                </c:pt>
                <c:pt idx="226">
                  <c:v>39399</c:v>
                </c:pt>
                <c:pt idx="227">
                  <c:v>39400</c:v>
                </c:pt>
                <c:pt idx="228">
                  <c:v>39401</c:v>
                </c:pt>
                <c:pt idx="229">
                  <c:v>39402</c:v>
                </c:pt>
                <c:pt idx="230">
                  <c:v>39405</c:v>
                </c:pt>
                <c:pt idx="231">
                  <c:v>39406</c:v>
                </c:pt>
                <c:pt idx="232">
                  <c:v>39407</c:v>
                </c:pt>
                <c:pt idx="233">
                  <c:v>39408</c:v>
                </c:pt>
                <c:pt idx="234">
                  <c:v>39409</c:v>
                </c:pt>
                <c:pt idx="235">
                  <c:v>39412</c:v>
                </c:pt>
                <c:pt idx="236">
                  <c:v>39413</c:v>
                </c:pt>
                <c:pt idx="237">
                  <c:v>39414</c:v>
                </c:pt>
                <c:pt idx="238">
                  <c:v>39415</c:v>
                </c:pt>
                <c:pt idx="239">
                  <c:v>39416</c:v>
                </c:pt>
                <c:pt idx="240">
                  <c:v>39419</c:v>
                </c:pt>
                <c:pt idx="241">
                  <c:v>39420</c:v>
                </c:pt>
                <c:pt idx="242">
                  <c:v>39421</c:v>
                </c:pt>
                <c:pt idx="243">
                  <c:v>39422</c:v>
                </c:pt>
                <c:pt idx="244">
                  <c:v>39423</c:v>
                </c:pt>
                <c:pt idx="245">
                  <c:v>39426</c:v>
                </c:pt>
                <c:pt idx="246">
                  <c:v>39427</c:v>
                </c:pt>
                <c:pt idx="247">
                  <c:v>39428</c:v>
                </c:pt>
                <c:pt idx="248">
                  <c:v>39429</c:v>
                </c:pt>
                <c:pt idx="249">
                  <c:v>39430</c:v>
                </c:pt>
                <c:pt idx="250">
                  <c:v>39433</c:v>
                </c:pt>
                <c:pt idx="251">
                  <c:v>39434</c:v>
                </c:pt>
                <c:pt idx="252">
                  <c:v>39435</c:v>
                </c:pt>
                <c:pt idx="253">
                  <c:v>39436</c:v>
                </c:pt>
                <c:pt idx="254">
                  <c:v>39437</c:v>
                </c:pt>
                <c:pt idx="255">
                  <c:v>39440</c:v>
                </c:pt>
                <c:pt idx="256">
                  <c:v>39441</c:v>
                </c:pt>
                <c:pt idx="257">
                  <c:v>39442</c:v>
                </c:pt>
                <c:pt idx="258">
                  <c:v>39443</c:v>
                </c:pt>
                <c:pt idx="259">
                  <c:v>39444</c:v>
                </c:pt>
                <c:pt idx="260">
                  <c:v>39447</c:v>
                </c:pt>
                <c:pt idx="261">
                  <c:v>39448</c:v>
                </c:pt>
                <c:pt idx="262">
                  <c:v>39449</c:v>
                </c:pt>
                <c:pt idx="263">
                  <c:v>39450</c:v>
                </c:pt>
                <c:pt idx="264">
                  <c:v>39451</c:v>
                </c:pt>
                <c:pt idx="265">
                  <c:v>39454</c:v>
                </c:pt>
                <c:pt idx="266">
                  <c:v>39455</c:v>
                </c:pt>
                <c:pt idx="267">
                  <c:v>39456</c:v>
                </c:pt>
                <c:pt idx="268">
                  <c:v>39457</c:v>
                </c:pt>
                <c:pt idx="269">
                  <c:v>39458</c:v>
                </c:pt>
                <c:pt idx="270">
                  <c:v>39461</c:v>
                </c:pt>
                <c:pt idx="271">
                  <c:v>39462</c:v>
                </c:pt>
                <c:pt idx="272">
                  <c:v>39463</c:v>
                </c:pt>
                <c:pt idx="273">
                  <c:v>39464</c:v>
                </c:pt>
                <c:pt idx="274">
                  <c:v>39465</c:v>
                </c:pt>
                <c:pt idx="275">
                  <c:v>39468</c:v>
                </c:pt>
                <c:pt idx="276">
                  <c:v>39469</c:v>
                </c:pt>
                <c:pt idx="277">
                  <c:v>39470</c:v>
                </c:pt>
                <c:pt idx="278">
                  <c:v>39471</c:v>
                </c:pt>
                <c:pt idx="279">
                  <c:v>39472</c:v>
                </c:pt>
                <c:pt idx="280">
                  <c:v>39475</c:v>
                </c:pt>
                <c:pt idx="281">
                  <c:v>39476</c:v>
                </c:pt>
                <c:pt idx="282">
                  <c:v>39477</c:v>
                </c:pt>
                <c:pt idx="283">
                  <c:v>39478</c:v>
                </c:pt>
                <c:pt idx="284">
                  <c:v>39479</c:v>
                </c:pt>
                <c:pt idx="285">
                  <c:v>39482</c:v>
                </c:pt>
                <c:pt idx="286">
                  <c:v>39483</c:v>
                </c:pt>
                <c:pt idx="287">
                  <c:v>39484</c:v>
                </c:pt>
                <c:pt idx="288">
                  <c:v>39485</c:v>
                </c:pt>
                <c:pt idx="289">
                  <c:v>39486</c:v>
                </c:pt>
                <c:pt idx="290">
                  <c:v>39489</c:v>
                </c:pt>
                <c:pt idx="291">
                  <c:v>39490</c:v>
                </c:pt>
                <c:pt idx="292">
                  <c:v>39491</c:v>
                </c:pt>
                <c:pt idx="293">
                  <c:v>39492</c:v>
                </c:pt>
                <c:pt idx="294">
                  <c:v>39493</c:v>
                </c:pt>
                <c:pt idx="295">
                  <c:v>39496</c:v>
                </c:pt>
                <c:pt idx="296">
                  <c:v>39497</c:v>
                </c:pt>
                <c:pt idx="297">
                  <c:v>39498</c:v>
                </c:pt>
                <c:pt idx="298">
                  <c:v>39499</c:v>
                </c:pt>
                <c:pt idx="299">
                  <c:v>39500</c:v>
                </c:pt>
                <c:pt idx="300">
                  <c:v>39503</c:v>
                </c:pt>
                <c:pt idx="301">
                  <c:v>39504</c:v>
                </c:pt>
                <c:pt idx="302">
                  <c:v>39505</c:v>
                </c:pt>
                <c:pt idx="303">
                  <c:v>39506</c:v>
                </c:pt>
                <c:pt idx="304">
                  <c:v>39507</c:v>
                </c:pt>
                <c:pt idx="305">
                  <c:v>39510</c:v>
                </c:pt>
                <c:pt idx="306">
                  <c:v>39511</c:v>
                </c:pt>
                <c:pt idx="307">
                  <c:v>39512</c:v>
                </c:pt>
                <c:pt idx="308">
                  <c:v>39513</c:v>
                </c:pt>
                <c:pt idx="309">
                  <c:v>39514</c:v>
                </c:pt>
                <c:pt idx="310">
                  <c:v>39517</c:v>
                </c:pt>
                <c:pt idx="311">
                  <c:v>39518</c:v>
                </c:pt>
                <c:pt idx="312">
                  <c:v>39519</c:v>
                </c:pt>
                <c:pt idx="313">
                  <c:v>39520</c:v>
                </c:pt>
                <c:pt idx="314">
                  <c:v>39521</c:v>
                </c:pt>
                <c:pt idx="315">
                  <c:v>39524</c:v>
                </c:pt>
                <c:pt idx="316">
                  <c:v>39525</c:v>
                </c:pt>
                <c:pt idx="317">
                  <c:v>39526</c:v>
                </c:pt>
                <c:pt idx="318">
                  <c:v>39527</c:v>
                </c:pt>
                <c:pt idx="319">
                  <c:v>39528</c:v>
                </c:pt>
                <c:pt idx="320">
                  <c:v>39531</c:v>
                </c:pt>
                <c:pt idx="321">
                  <c:v>39532</c:v>
                </c:pt>
                <c:pt idx="322">
                  <c:v>39533</c:v>
                </c:pt>
                <c:pt idx="323">
                  <c:v>39534</c:v>
                </c:pt>
                <c:pt idx="324">
                  <c:v>39535</c:v>
                </c:pt>
                <c:pt idx="325">
                  <c:v>39538</c:v>
                </c:pt>
                <c:pt idx="326">
                  <c:v>39539</c:v>
                </c:pt>
                <c:pt idx="327">
                  <c:v>39540</c:v>
                </c:pt>
                <c:pt idx="328">
                  <c:v>39541</c:v>
                </c:pt>
                <c:pt idx="329">
                  <c:v>39542</c:v>
                </c:pt>
                <c:pt idx="330">
                  <c:v>39545</c:v>
                </c:pt>
                <c:pt idx="331">
                  <c:v>39546</c:v>
                </c:pt>
                <c:pt idx="332">
                  <c:v>39547</c:v>
                </c:pt>
                <c:pt idx="333">
                  <c:v>39548</c:v>
                </c:pt>
                <c:pt idx="334">
                  <c:v>39549</c:v>
                </c:pt>
                <c:pt idx="335">
                  <c:v>39552</c:v>
                </c:pt>
                <c:pt idx="336">
                  <c:v>39553</c:v>
                </c:pt>
                <c:pt idx="337">
                  <c:v>39554</c:v>
                </c:pt>
                <c:pt idx="338">
                  <c:v>39555</c:v>
                </c:pt>
                <c:pt idx="339">
                  <c:v>39556</c:v>
                </c:pt>
                <c:pt idx="340">
                  <c:v>39559</c:v>
                </c:pt>
                <c:pt idx="341">
                  <c:v>39560</c:v>
                </c:pt>
                <c:pt idx="342">
                  <c:v>39561</c:v>
                </c:pt>
                <c:pt idx="343">
                  <c:v>39562</c:v>
                </c:pt>
                <c:pt idx="344">
                  <c:v>39563</c:v>
                </c:pt>
                <c:pt idx="345">
                  <c:v>39566</c:v>
                </c:pt>
                <c:pt idx="346">
                  <c:v>39567</c:v>
                </c:pt>
                <c:pt idx="347">
                  <c:v>39568</c:v>
                </c:pt>
                <c:pt idx="348">
                  <c:v>39569</c:v>
                </c:pt>
                <c:pt idx="349">
                  <c:v>39570</c:v>
                </c:pt>
                <c:pt idx="350">
                  <c:v>39573</c:v>
                </c:pt>
                <c:pt idx="351">
                  <c:v>39574</c:v>
                </c:pt>
                <c:pt idx="352">
                  <c:v>39575</c:v>
                </c:pt>
                <c:pt idx="353">
                  <c:v>39576</c:v>
                </c:pt>
                <c:pt idx="354">
                  <c:v>39577</c:v>
                </c:pt>
                <c:pt idx="355">
                  <c:v>39580</c:v>
                </c:pt>
                <c:pt idx="356">
                  <c:v>39581</c:v>
                </c:pt>
                <c:pt idx="357">
                  <c:v>39582</c:v>
                </c:pt>
                <c:pt idx="358">
                  <c:v>39583</c:v>
                </c:pt>
                <c:pt idx="359">
                  <c:v>39584</c:v>
                </c:pt>
                <c:pt idx="360">
                  <c:v>39587</c:v>
                </c:pt>
                <c:pt idx="361">
                  <c:v>39588</c:v>
                </c:pt>
                <c:pt idx="362">
                  <c:v>39589</c:v>
                </c:pt>
                <c:pt idx="363">
                  <c:v>39590</c:v>
                </c:pt>
                <c:pt idx="364">
                  <c:v>39591</c:v>
                </c:pt>
                <c:pt idx="365">
                  <c:v>39594</c:v>
                </c:pt>
                <c:pt idx="366">
                  <c:v>39595</c:v>
                </c:pt>
                <c:pt idx="367">
                  <c:v>39596</c:v>
                </c:pt>
                <c:pt idx="368">
                  <c:v>39597</c:v>
                </c:pt>
                <c:pt idx="369">
                  <c:v>39598</c:v>
                </c:pt>
                <c:pt idx="370">
                  <c:v>39601</c:v>
                </c:pt>
                <c:pt idx="371">
                  <c:v>39602</c:v>
                </c:pt>
                <c:pt idx="372">
                  <c:v>39603</c:v>
                </c:pt>
                <c:pt idx="373">
                  <c:v>39604</c:v>
                </c:pt>
                <c:pt idx="374">
                  <c:v>39605</c:v>
                </c:pt>
                <c:pt idx="375">
                  <c:v>39608</c:v>
                </c:pt>
                <c:pt idx="376">
                  <c:v>39609</c:v>
                </c:pt>
                <c:pt idx="377">
                  <c:v>39610</c:v>
                </c:pt>
                <c:pt idx="378">
                  <c:v>39611</c:v>
                </c:pt>
                <c:pt idx="379">
                  <c:v>39612</c:v>
                </c:pt>
                <c:pt idx="380">
                  <c:v>39615</c:v>
                </c:pt>
                <c:pt idx="381">
                  <c:v>39616</c:v>
                </c:pt>
                <c:pt idx="382">
                  <c:v>39617</c:v>
                </c:pt>
                <c:pt idx="383">
                  <c:v>39618</c:v>
                </c:pt>
                <c:pt idx="384">
                  <c:v>39619</c:v>
                </c:pt>
                <c:pt idx="385">
                  <c:v>39622</c:v>
                </c:pt>
                <c:pt idx="386">
                  <c:v>39623</c:v>
                </c:pt>
                <c:pt idx="387">
                  <c:v>39624</c:v>
                </c:pt>
                <c:pt idx="388">
                  <c:v>39625</c:v>
                </c:pt>
                <c:pt idx="389">
                  <c:v>39626</c:v>
                </c:pt>
                <c:pt idx="390">
                  <c:v>39629</c:v>
                </c:pt>
                <c:pt idx="391">
                  <c:v>39630</c:v>
                </c:pt>
                <c:pt idx="392">
                  <c:v>39631</c:v>
                </c:pt>
                <c:pt idx="393">
                  <c:v>39632</c:v>
                </c:pt>
                <c:pt idx="394">
                  <c:v>39633</c:v>
                </c:pt>
                <c:pt idx="395">
                  <c:v>39636</c:v>
                </c:pt>
                <c:pt idx="396">
                  <c:v>39637</c:v>
                </c:pt>
                <c:pt idx="397">
                  <c:v>39638</c:v>
                </c:pt>
                <c:pt idx="398">
                  <c:v>39639</c:v>
                </c:pt>
                <c:pt idx="399">
                  <c:v>39640</c:v>
                </c:pt>
                <c:pt idx="400">
                  <c:v>39643</c:v>
                </c:pt>
                <c:pt idx="401">
                  <c:v>39644</c:v>
                </c:pt>
                <c:pt idx="402">
                  <c:v>39645</c:v>
                </c:pt>
                <c:pt idx="403">
                  <c:v>39646</c:v>
                </c:pt>
                <c:pt idx="404">
                  <c:v>39647</c:v>
                </c:pt>
                <c:pt idx="405">
                  <c:v>39650</c:v>
                </c:pt>
                <c:pt idx="406">
                  <c:v>39651</c:v>
                </c:pt>
                <c:pt idx="407">
                  <c:v>39652</c:v>
                </c:pt>
                <c:pt idx="408">
                  <c:v>39653</c:v>
                </c:pt>
                <c:pt idx="409">
                  <c:v>39654</c:v>
                </c:pt>
                <c:pt idx="410">
                  <c:v>39657</c:v>
                </c:pt>
                <c:pt idx="411">
                  <c:v>39658</c:v>
                </c:pt>
                <c:pt idx="412">
                  <c:v>39659</c:v>
                </c:pt>
                <c:pt idx="413">
                  <c:v>39660</c:v>
                </c:pt>
                <c:pt idx="414">
                  <c:v>39661</c:v>
                </c:pt>
                <c:pt idx="415">
                  <c:v>39664</c:v>
                </c:pt>
                <c:pt idx="416">
                  <c:v>39665</c:v>
                </c:pt>
                <c:pt idx="417">
                  <c:v>39666</c:v>
                </c:pt>
                <c:pt idx="418">
                  <c:v>39667</c:v>
                </c:pt>
                <c:pt idx="419">
                  <c:v>39668</c:v>
                </c:pt>
                <c:pt idx="420">
                  <c:v>39671</c:v>
                </c:pt>
                <c:pt idx="421">
                  <c:v>39672</c:v>
                </c:pt>
                <c:pt idx="422">
                  <c:v>39673</c:v>
                </c:pt>
                <c:pt idx="423">
                  <c:v>39674</c:v>
                </c:pt>
                <c:pt idx="424">
                  <c:v>39675</c:v>
                </c:pt>
                <c:pt idx="425">
                  <c:v>39678</c:v>
                </c:pt>
                <c:pt idx="426">
                  <c:v>39679</c:v>
                </c:pt>
                <c:pt idx="427">
                  <c:v>39680</c:v>
                </c:pt>
                <c:pt idx="428">
                  <c:v>39681</c:v>
                </c:pt>
                <c:pt idx="429">
                  <c:v>39682</c:v>
                </c:pt>
                <c:pt idx="430">
                  <c:v>39685</c:v>
                </c:pt>
                <c:pt idx="431">
                  <c:v>39686</c:v>
                </c:pt>
                <c:pt idx="432">
                  <c:v>39687</c:v>
                </c:pt>
                <c:pt idx="433">
                  <c:v>39688</c:v>
                </c:pt>
                <c:pt idx="434">
                  <c:v>39689</c:v>
                </c:pt>
                <c:pt idx="435">
                  <c:v>39692</c:v>
                </c:pt>
                <c:pt idx="436">
                  <c:v>39693</c:v>
                </c:pt>
                <c:pt idx="437">
                  <c:v>39694</c:v>
                </c:pt>
                <c:pt idx="438">
                  <c:v>39695</c:v>
                </c:pt>
                <c:pt idx="439">
                  <c:v>39696</c:v>
                </c:pt>
                <c:pt idx="440">
                  <c:v>39699</c:v>
                </c:pt>
                <c:pt idx="441">
                  <c:v>39700</c:v>
                </c:pt>
                <c:pt idx="442">
                  <c:v>39701</c:v>
                </c:pt>
                <c:pt idx="443">
                  <c:v>39702</c:v>
                </c:pt>
                <c:pt idx="444">
                  <c:v>39703</c:v>
                </c:pt>
                <c:pt idx="445">
                  <c:v>39706</c:v>
                </c:pt>
                <c:pt idx="446">
                  <c:v>39707</c:v>
                </c:pt>
                <c:pt idx="447">
                  <c:v>39708</c:v>
                </c:pt>
                <c:pt idx="448">
                  <c:v>39709</c:v>
                </c:pt>
                <c:pt idx="449">
                  <c:v>39710</c:v>
                </c:pt>
                <c:pt idx="450">
                  <c:v>39713</c:v>
                </c:pt>
                <c:pt idx="451">
                  <c:v>39714</c:v>
                </c:pt>
                <c:pt idx="452">
                  <c:v>39715</c:v>
                </c:pt>
                <c:pt idx="453">
                  <c:v>39716</c:v>
                </c:pt>
                <c:pt idx="454">
                  <c:v>39717</c:v>
                </c:pt>
                <c:pt idx="455">
                  <c:v>39720</c:v>
                </c:pt>
                <c:pt idx="456">
                  <c:v>39721</c:v>
                </c:pt>
                <c:pt idx="457">
                  <c:v>39722</c:v>
                </c:pt>
                <c:pt idx="458">
                  <c:v>39723</c:v>
                </c:pt>
                <c:pt idx="459">
                  <c:v>39724</c:v>
                </c:pt>
                <c:pt idx="460">
                  <c:v>39727</c:v>
                </c:pt>
                <c:pt idx="461">
                  <c:v>39728</c:v>
                </c:pt>
                <c:pt idx="462">
                  <c:v>39729</c:v>
                </c:pt>
                <c:pt idx="463">
                  <c:v>39730</c:v>
                </c:pt>
                <c:pt idx="464">
                  <c:v>39731</c:v>
                </c:pt>
                <c:pt idx="465">
                  <c:v>39734</c:v>
                </c:pt>
                <c:pt idx="466">
                  <c:v>39735</c:v>
                </c:pt>
                <c:pt idx="467">
                  <c:v>39736</c:v>
                </c:pt>
                <c:pt idx="468">
                  <c:v>39737</c:v>
                </c:pt>
                <c:pt idx="469">
                  <c:v>39738</c:v>
                </c:pt>
                <c:pt idx="470">
                  <c:v>39741</c:v>
                </c:pt>
                <c:pt idx="471">
                  <c:v>39742</c:v>
                </c:pt>
                <c:pt idx="472">
                  <c:v>39743</c:v>
                </c:pt>
                <c:pt idx="473">
                  <c:v>39744</c:v>
                </c:pt>
                <c:pt idx="474">
                  <c:v>39745</c:v>
                </c:pt>
                <c:pt idx="475">
                  <c:v>39748</c:v>
                </c:pt>
                <c:pt idx="476">
                  <c:v>39749</c:v>
                </c:pt>
                <c:pt idx="477">
                  <c:v>39750</c:v>
                </c:pt>
                <c:pt idx="478">
                  <c:v>39751</c:v>
                </c:pt>
                <c:pt idx="479">
                  <c:v>39752</c:v>
                </c:pt>
                <c:pt idx="480">
                  <c:v>39755</c:v>
                </c:pt>
                <c:pt idx="481">
                  <c:v>39756</c:v>
                </c:pt>
                <c:pt idx="482">
                  <c:v>39757</c:v>
                </c:pt>
                <c:pt idx="483">
                  <c:v>39758</c:v>
                </c:pt>
                <c:pt idx="484">
                  <c:v>39759</c:v>
                </c:pt>
                <c:pt idx="485">
                  <c:v>39762</c:v>
                </c:pt>
                <c:pt idx="486">
                  <c:v>39763</c:v>
                </c:pt>
                <c:pt idx="487">
                  <c:v>39764</c:v>
                </c:pt>
                <c:pt idx="488">
                  <c:v>39765</c:v>
                </c:pt>
                <c:pt idx="489">
                  <c:v>39766</c:v>
                </c:pt>
                <c:pt idx="490">
                  <c:v>39769</c:v>
                </c:pt>
                <c:pt idx="491">
                  <c:v>39770</c:v>
                </c:pt>
                <c:pt idx="492">
                  <c:v>39771</c:v>
                </c:pt>
                <c:pt idx="493">
                  <c:v>39772</c:v>
                </c:pt>
                <c:pt idx="494">
                  <c:v>39773</c:v>
                </c:pt>
                <c:pt idx="495">
                  <c:v>39776</c:v>
                </c:pt>
                <c:pt idx="496">
                  <c:v>39777</c:v>
                </c:pt>
                <c:pt idx="497">
                  <c:v>39778</c:v>
                </c:pt>
                <c:pt idx="498">
                  <c:v>39779</c:v>
                </c:pt>
                <c:pt idx="499">
                  <c:v>39780</c:v>
                </c:pt>
                <c:pt idx="500">
                  <c:v>39783</c:v>
                </c:pt>
                <c:pt idx="501">
                  <c:v>39784</c:v>
                </c:pt>
                <c:pt idx="502">
                  <c:v>39785</c:v>
                </c:pt>
                <c:pt idx="503">
                  <c:v>39786</c:v>
                </c:pt>
                <c:pt idx="504">
                  <c:v>39787</c:v>
                </c:pt>
                <c:pt idx="505">
                  <c:v>39790</c:v>
                </c:pt>
                <c:pt idx="506">
                  <c:v>39791</c:v>
                </c:pt>
                <c:pt idx="507">
                  <c:v>39792</c:v>
                </c:pt>
                <c:pt idx="508">
                  <c:v>39793</c:v>
                </c:pt>
                <c:pt idx="509">
                  <c:v>39794</c:v>
                </c:pt>
                <c:pt idx="510">
                  <c:v>39797</c:v>
                </c:pt>
                <c:pt idx="511">
                  <c:v>39798</c:v>
                </c:pt>
                <c:pt idx="512">
                  <c:v>39799</c:v>
                </c:pt>
                <c:pt idx="513">
                  <c:v>39800</c:v>
                </c:pt>
                <c:pt idx="514">
                  <c:v>39801</c:v>
                </c:pt>
                <c:pt idx="515">
                  <c:v>39804</c:v>
                </c:pt>
                <c:pt idx="516">
                  <c:v>39805</c:v>
                </c:pt>
                <c:pt idx="517">
                  <c:v>39806</c:v>
                </c:pt>
                <c:pt idx="518">
                  <c:v>39807</c:v>
                </c:pt>
                <c:pt idx="519">
                  <c:v>39808</c:v>
                </c:pt>
                <c:pt idx="520">
                  <c:v>39811</c:v>
                </c:pt>
                <c:pt idx="521">
                  <c:v>39812</c:v>
                </c:pt>
                <c:pt idx="522">
                  <c:v>39813</c:v>
                </c:pt>
                <c:pt idx="523">
                  <c:v>39814</c:v>
                </c:pt>
                <c:pt idx="524">
                  <c:v>39815</c:v>
                </c:pt>
                <c:pt idx="525">
                  <c:v>39818</c:v>
                </c:pt>
                <c:pt idx="526">
                  <c:v>39819</c:v>
                </c:pt>
                <c:pt idx="527">
                  <c:v>39820</c:v>
                </c:pt>
                <c:pt idx="528">
                  <c:v>39821</c:v>
                </c:pt>
                <c:pt idx="529">
                  <c:v>39822</c:v>
                </c:pt>
                <c:pt idx="530">
                  <c:v>39825</c:v>
                </c:pt>
                <c:pt idx="531">
                  <c:v>39826</c:v>
                </c:pt>
                <c:pt idx="532">
                  <c:v>39827</c:v>
                </c:pt>
                <c:pt idx="533">
                  <c:v>39828</c:v>
                </c:pt>
                <c:pt idx="534">
                  <c:v>39829</c:v>
                </c:pt>
                <c:pt idx="535">
                  <c:v>39832</c:v>
                </c:pt>
                <c:pt idx="536">
                  <c:v>39833</c:v>
                </c:pt>
                <c:pt idx="537">
                  <c:v>39834</c:v>
                </c:pt>
                <c:pt idx="538">
                  <c:v>39835</c:v>
                </c:pt>
                <c:pt idx="539">
                  <c:v>39836</c:v>
                </c:pt>
                <c:pt idx="540">
                  <c:v>39839</c:v>
                </c:pt>
                <c:pt idx="541">
                  <c:v>39840</c:v>
                </c:pt>
                <c:pt idx="542">
                  <c:v>39841</c:v>
                </c:pt>
                <c:pt idx="543">
                  <c:v>39842</c:v>
                </c:pt>
                <c:pt idx="544">
                  <c:v>39843</c:v>
                </c:pt>
                <c:pt idx="545">
                  <c:v>39846</c:v>
                </c:pt>
                <c:pt idx="546">
                  <c:v>39847</c:v>
                </c:pt>
                <c:pt idx="547">
                  <c:v>39848</c:v>
                </c:pt>
                <c:pt idx="548">
                  <c:v>39849</c:v>
                </c:pt>
                <c:pt idx="549">
                  <c:v>39850</c:v>
                </c:pt>
                <c:pt idx="550">
                  <c:v>39853</c:v>
                </c:pt>
                <c:pt idx="551">
                  <c:v>39854</c:v>
                </c:pt>
                <c:pt idx="552">
                  <c:v>39855</c:v>
                </c:pt>
                <c:pt idx="553">
                  <c:v>39856</c:v>
                </c:pt>
                <c:pt idx="554">
                  <c:v>39857</c:v>
                </c:pt>
                <c:pt idx="555">
                  <c:v>39860</c:v>
                </c:pt>
                <c:pt idx="556">
                  <c:v>39861</c:v>
                </c:pt>
                <c:pt idx="557">
                  <c:v>39862</c:v>
                </c:pt>
                <c:pt idx="558">
                  <c:v>39863</c:v>
                </c:pt>
                <c:pt idx="559">
                  <c:v>39864</c:v>
                </c:pt>
                <c:pt idx="560">
                  <c:v>39867</c:v>
                </c:pt>
                <c:pt idx="561">
                  <c:v>39868</c:v>
                </c:pt>
                <c:pt idx="562">
                  <c:v>39869</c:v>
                </c:pt>
                <c:pt idx="563">
                  <c:v>39870</c:v>
                </c:pt>
                <c:pt idx="564">
                  <c:v>39871</c:v>
                </c:pt>
                <c:pt idx="565">
                  <c:v>39874</c:v>
                </c:pt>
                <c:pt idx="566">
                  <c:v>39875</c:v>
                </c:pt>
                <c:pt idx="567">
                  <c:v>39876</c:v>
                </c:pt>
                <c:pt idx="568">
                  <c:v>39877</c:v>
                </c:pt>
                <c:pt idx="569">
                  <c:v>39878</c:v>
                </c:pt>
                <c:pt idx="570">
                  <c:v>39881</c:v>
                </c:pt>
                <c:pt idx="571">
                  <c:v>39882</c:v>
                </c:pt>
                <c:pt idx="572">
                  <c:v>39883</c:v>
                </c:pt>
                <c:pt idx="573">
                  <c:v>39884</c:v>
                </c:pt>
                <c:pt idx="574">
                  <c:v>39885</c:v>
                </c:pt>
                <c:pt idx="575">
                  <c:v>39888</c:v>
                </c:pt>
                <c:pt idx="576">
                  <c:v>39889</c:v>
                </c:pt>
                <c:pt idx="577">
                  <c:v>39890</c:v>
                </c:pt>
                <c:pt idx="578">
                  <c:v>39891</c:v>
                </c:pt>
                <c:pt idx="579">
                  <c:v>39892</c:v>
                </c:pt>
                <c:pt idx="580">
                  <c:v>39895</c:v>
                </c:pt>
                <c:pt idx="581">
                  <c:v>39896</c:v>
                </c:pt>
                <c:pt idx="582">
                  <c:v>39897</c:v>
                </c:pt>
                <c:pt idx="583">
                  <c:v>39898</c:v>
                </c:pt>
                <c:pt idx="584">
                  <c:v>39899</c:v>
                </c:pt>
                <c:pt idx="585">
                  <c:v>39902</c:v>
                </c:pt>
                <c:pt idx="586">
                  <c:v>39903</c:v>
                </c:pt>
                <c:pt idx="587">
                  <c:v>39904</c:v>
                </c:pt>
                <c:pt idx="588">
                  <c:v>39905</c:v>
                </c:pt>
                <c:pt idx="589">
                  <c:v>39906</c:v>
                </c:pt>
                <c:pt idx="590">
                  <c:v>39909</c:v>
                </c:pt>
                <c:pt idx="591">
                  <c:v>39910</c:v>
                </c:pt>
                <c:pt idx="592">
                  <c:v>39911</c:v>
                </c:pt>
                <c:pt idx="593">
                  <c:v>39912</c:v>
                </c:pt>
                <c:pt idx="594">
                  <c:v>39913</c:v>
                </c:pt>
                <c:pt idx="595">
                  <c:v>39916</c:v>
                </c:pt>
                <c:pt idx="596">
                  <c:v>39917</c:v>
                </c:pt>
                <c:pt idx="597">
                  <c:v>39918</c:v>
                </c:pt>
                <c:pt idx="598">
                  <c:v>39919</c:v>
                </c:pt>
                <c:pt idx="599">
                  <c:v>39920</c:v>
                </c:pt>
                <c:pt idx="600">
                  <c:v>39923</c:v>
                </c:pt>
                <c:pt idx="601">
                  <c:v>39924</c:v>
                </c:pt>
                <c:pt idx="602">
                  <c:v>39925</c:v>
                </c:pt>
                <c:pt idx="603">
                  <c:v>39926</c:v>
                </c:pt>
                <c:pt idx="604">
                  <c:v>39927</c:v>
                </c:pt>
                <c:pt idx="605">
                  <c:v>39930</c:v>
                </c:pt>
                <c:pt idx="606">
                  <c:v>39931</c:v>
                </c:pt>
                <c:pt idx="607">
                  <c:v>39932</c:v>
                </c:pt>
                <c:pt idx="608">
                  <c:v>39933</c:v>
                </c:pt>
                <c:pt idx="609">
                  <c:v>39934</c:v>
                </c:pt>
                <c:pt idx="610">
                  <c:v>39937</c:v>
                </c:pt>
                <c:pt idx="611">
                  <c:v>39938</c:v>
                </c:pt>
                <c:pt idx="612">
                  <c:v>39939</c:v>
                </c:pt>
                <c:pt idx="613">
                  <c:v>39940</c:v>
                </c:pt>
                <c:pt idx="614">
                  <c:v>39941</c:v>
                </c:pt>
                <c:pt idx="615">
                  <c:v>39944</c:v>
                </c:pt>
                <c:pt idx="616">
                  <c:v>39945</c:v>
                </c:pt>
                <c:pt idx="617">
                  <c:v>39946</c:v>
                </c:pt>
                <c:pt idx="618">
                  <c:v>39947</c:v>
                </c:pt>
                <c:pt idx="619">
                  <c:v>39948</c:v>
                </c:pt>
                <c:pt idx="620">
                  <c:v>39951</c:v>
                </c:pt>
                <c:pt idx="621">
                  <c:v>39952</c:v>
                </c:pt>
                <c:pt idx="622">
                  <c:v>39953</c:v>
                </c:pt>
                <c:pt idx="623">
                  <c:v>39954</c:v>
                </c:pt>
                <c:pt idx="624">
                  <c:v>39955</c:v>
                </c:pt>
                <c:pt idx="625">
                  <c:v>39958</c:v>
                </c:pt>
                <c:pt idx="626">
                  <c:v>39959</c:v>
                </c:pt>
                <c:pt idx="627">
                  <c:v>39960</c:v>
                </c:pt>
                <c:pt idx="628">
                  <c:v>39961</c:v>
                </c:pt>
                <c:pt idx="629">
                  <c:v>39962</c:v>
                </c:pt>
                <c:pt idx="630">
                  <c:v>39965</c:v>
                </c:pt>
                <c:pt idx="631">
                  <c:v>39966</c:v>
                </c:pt>
                <c:pt idx="632">
                  <c:v>39967</c:v>
                </c:pt>
                <c:pt idx="633">
                  <c:v>39968</c:v>
                </c:pt>
                <c:pt idx="634">
                  <c:v>39969</c:v>
                </c:pt>
                <c:pt idx="635">
                  <c:v>39972</c:v>
                </c:pt>
                <c:pt idx="636">
                  <c:v>39973</c:v>
                </c:pt>
                <c:pt idx="637">
                  <c:v>39974</c:v>
                </c:pt>
                <c:pt idx="638">
                  <c:v>39975</c:v>
                </c:pt>
                <c:pt idx="639">
                  <c:v>39976</c:v>
                </c:pt>
                <c:pt idx="640">
                  <c:v>39979</c:v>
                </c:pt>
                <c:pt idx="641">
                  <c:v>39980</c:v>
                </c:pt>
                <c:pt idx="642">
                  <c:v>39981</c:v>
                </c:pt>
                <c:pt idx="643">
                  <c:v>39982</c:v>
                </c:pt>
                <c:pt idx="644">
                  <c:v>39983</c:v>
                </c:pt>
                <c:pt idx="645">
                  <c:v>39986</c:v>
                </c:pt>
                <c:pt idx="646">
                  <c:v>39987</c:v>
                </c:pt>
                <c:pt idx="647">
                  <c:v>39988</c:v>
                </c:pt>
                <c:pt idx="648">
                  <c:v>39989</c:v>
                </c:pt>
                <c:pt idx="649">
                  <c:v>39990</c:v>
                </c:pt>
                <c:pt idx="650">
                  <c:v>39993</c:v>
                </c:pt>
                <c:pt idx="651">
                  <c:v>39994</c:v>
                </c:pt>
                <c:pt idx="652">
                  <c:v>39995</c:v>
                </c:pt>
                <c:pt idx="653">
                  <c:v>39996</c:v>
                </c:pt>
                <c:pt idx="654">
                  <c:v>39997</c:v>
                </c:pt>
                <c:pt idx="655">
                  <c:v>40000</c:v>
                </c:pt>
                <c:pt idx="656">
                  <c:v>40001</c:v>
                </c:pt>
                <c:pt idx="657">
                  <c:v>40002</c:v>
                </c:pt>
                <c:pt idx="658">
                  <c:v>40003</c:v>
                </c:pt>
                <c:pt idx="659">
                  <c:v>40004</c:v>
                </c:pt>
                <c:pt idx="660">
                  <c:v>40007</c:v>
                </c:pt>
                <c:pt idx="661">
                  <c:v>40008</c:v>
                </c:pt>
                <c:pt idx="662">
                  <c:v>40009</c:v>
                </c:pt>
                <c:pt idx="663">
                  <c:v>40010</c:v>
                </c:pt>
                <c:pt idx="664">
                  <c:v>40011</c:v>
                </c:pt>
                <c:pt idx="665">
                  <c:v>40014</c:v>
                </c:pt>
                <c:pt idx="666">
                  <c:v>40015</c:v>
                </c:pt>
                <c:pt idx="667">
                  <c:v>40016</c:v>
                </c:pt>
                <c:pt idx="668">
                  <c:v>40017</c:v>
                </c:pt>
                <c:pt idx="669">
                  <c:v>40018</c:v>
                </c:pt>
                <c:pt idx="670">
                  <c:v>40021</c:v>
                </c:pt>
                <c:pt idx="671">
                  <c:v>40022</c:v>
                </c:pt>
                <c:pt idx="672">
                  <c:v>40023</c:v>
                </c:pt>
                <c:pt idx="673">
                  <c:v>40024</c:v>
                </c:pt>
                <c:pt idx="674">
                  <c:v>40025</c:v>
                </c:pt>
                <c:pt idx="675">
                  <c:v>40028</c:v>
                </c:pt>
                <c:pt idx="676">
                  <c:v>40029</c:v>
                </c:pt>
                <c:pt idx="677">
                  <c:v>40030</c:v>
                </c:pt>
                <c:pt idx="678">
                  <c:v>40031</c:v>
                </c:pt>
                <c:pt idx="679">
                  <c:v>40032</c:v>
                </c:pt>
                <c:pt idx="680">
                  <c:v>40035</c:v>
                </c:pt>
                <c:pt idx="681">
                  <c:v>40036</c:v>
                </c:pt>
                <c:pt idx="682">
                  <c:v>40037</c:v>
                </c:pt>
                <c:pt idx="683">
                  <c:v>40038</c:v>
                </c:pt>
                <c:pt idx="684">
                  <c:v>40039</c:v>
                </c:pt>
                <c:pt idx="685">
                  <c:v>40042</c:v>
                </c:pt>
                <c:pt idx="686">
                  <c:v>40043</c:v>
                </c:pt>
                <c:pt idx="687">
                  <c:v>40044</c:v>
                </c:pt>
                <c:pt idx="688">
                  <c:v>40045</c:v>
                </c:pt>
                <c:pt idx="689">
                  <c:v>40046</c:v>
                </c:pt>
                <c:pt idx="690">
                  <c:v>40049</c:v>
                </c:pt>
                <c:pt idx="691">
                  <c:v>40050</c:v>
                </c:pt>
                <c:pt idx="692">
                  <c:v>40051</c:v>
                </c:pt>
                <c:pt idx="693">
                  <c:v>40052</c:v>
                </c:pt>
                <c:pt idx="694">
                  <c:v>40053</c:v>
                </c:pt>
                <c:pt idx="695">
                  <c:v>40056</c:v>
                </c:pt>
                <c:pt idx="696">
                  <c:v>40057</c:v>
                </c:pt>
                <c:pt idx="697">
                  <c:v>40058</c:v>
                </c:pt>
                <c:pt idx="698">
                  <c:v>40059</c:v>
                </c:pt>
                <c:pt idx="699">
                  <c:v>40060</c:v>
                </c:pt>
                <c:pt idx="700">
                  <c:v>40063</c:v>
                </c:pt>
                <c:pt idx="701">
                  <c:v>40064</c:v>
                </c:pt>
                <c:pt idx="702">
                  <c:v>40065</c:v>
                </c:pt>
                <c:pt idx="703">
                  <c:v>40066</c:v>
                </c:pt>
                <c:pt idx="704">
                  <c:v>40067</c:v>
                </c:pt>
                <c:pt idx="705">
                  <c:v>40070</c:v>
                </c:pt>
                <c:pt idx="706">
                  <c:v>40071</c:v>
                </c:pt>
                <c:pt idx="707">
                  <c:v>40072</c:v>
                </c:pt>
                <c:pt idx="708">
                  <c:v>40073</c:v>
                </c:pt>
                <c:pt idx="709">
                  <c:v>40074</c:v>
                </c:pt>
                <c:pt idx="710">
                  <c:v>40077</c:v>
                </c:pt>
                <c:pt idx="711">
                  <c:v>40078</c:v>
                </c:pt>
                <c:pt idx="712">
                  <c:v>40079</c:v>
                </c:pt>
                <c:pt idx="713">
                  <c:v>40080</c:v>
                </c:pt>
                <c:pt idx="714">
                  <c:v>40081</c:v>
                </c:pt>
                <c:pt idx="715">
                  <c:v>40084</c:v>
                </c:pt>
                <c:pt idx="716">
                  <c:v>40085</c:v>
                </c:pt>
                <c:pt idx="717">
                  <c:v>40086</c:v>
                </c:pt>
                <c:pt idx="718">
                  <c:v>40087</c:v>
                </c:pt>
                <c:pt idx="719">
                  <c:v>40088</c:v>
                </c:pt>
                <c:pt idx="720">
                  <c:v>40091</c:v>
                </c:pt>
                <c:pt idx="721">
                  <c:v>40092</c:v>
                </c:pt>
                <c:pt idx="722">
                  <c:v>40093</c:v>
                </c:pt>
                <c:pt idx="723">
                  <c:v>40094</c:v>
                </c:pt>
                <c:pt idx="724">
                  <c:v>40095</c:v>
                </c:pt>
                <c:pt idx="725">
                  <c:v>40098</c:v>
                </c:pt>
                <c:pt idx="726">
                  <c:v>40099</c:v>
                </c:pt>
                <c:pt idx="727">
                  <c:v>40100</c:v>
                </c:pt>
                <c:pt idx="728">
                  <c:v>40101</c:v>
                </c:pt>
                <c:pt idx="729">
                  <c:v>40102</c:v>
                </c:pt>
                <c:pt idx="730">
                  <c:v>40105</c:v>
                </c:pt>
                <c:pt idx="731">
                  <c:v>40106</c:v>
                </c:pt>
                <c:pt idx="732">
                  <c:v>40107</c:v>
                </c:pt>
                <c:pt idx="733">
                  <c:v>40108</c:v>
                </c:pt>
                <c:pt idx="734">
                  <c:v>40109</c:v>
                </c:pt>
                <c:pt idx="735">
                  <c:v>40112</c:v>
                </c:pt>
                <c:pt idx="736">
                  <c:v>40113</c:v>
                </c:pt>
                <c:pt idx="737">
                  <c:v>40114</c:v>
                </c:pt>
                <c:pt idx="738">
                  <c:v>40115</c:v>
                </c:pt>
                <c:pt idx="739">
                  <c:v>40116</c:v>
                </c:pt>
                <c:pt idx="740">
                  <c:v>40119</c:v>
                </c:pt>
                <c:pt idx="741">
                  <c:v>40120</c:v>
                </c:pt>
                <c:pt idx="742">
                  <c:v>40121</c:v>
                </c:pt>
                <c:pt idx="743">
                  <c:v>40122</c:v>
                </c:pt>
                <c:pt idx="744">
                  <c:v>40123</c:v>
                </c:pt>
                <c:pt idx="745">
                  <c:v>40126</c:v>
                </c:pt>
                <c:pt idx="746">
                  <c:v>40127</c:v>
                </c:pt>
                <c:pt idx="747">
                  <c:v>40128</c:v>
                </c:pt>
                <c:pt idx="748">
                  <c:v>40129</c:v>
                </c:pt>
                <c:pt idx="749">
                  <c:v>40130</c:v>
                </c:pt>
                <c:pt idx="750">
                  <c:v>40133</c:v>
                </c:pt>
                <c:pt idx="751">
                  <c:v>40134</c:v>
                </c:pt>
                <c:pt idx="752">
                  <c:v>40135</c:v>
                </c:pt>
                <c:pt idx="753">
                  <c:v>40136</c:v>
                </c:pt>
                <c:pt idx="754">
                  <c:v>40137</c:v>
                </c:pt>
                <c:pt idx="755">
                  <c:v>40140</c:v>
                </c:pt>
                <c:pt idx="756">
                  <c:v>40141</c:v>
                </c:pt>
                <c:pt idx="757">
                  <c:v>40142</c:v>
                </c:pt>
                <c:pt idx="758">
                  <c:v>40143</c:v>
                </c:pt>
                <c:pt idx="759">
                  <c:v>40144</c:v>
                </c:pt>
                <c:pt idx="760">
                  <c:v>40147</c:v>
                </c:pt>
                <c:pt idx="761">
                  <c:v>40148</c:v>
                </c:pt>
                <c:pt idx="762">
                  <c:v>40149</c:v>
                </c:pt>
                <c:pt idx="763">
                  <c:v>40150</c:v>
                </c:pt>
                <c:pt idx="764">
                  <c:v>40151</c:v>
                </c:pt>
                <c:pt idx="765">
                  <c:v>40154</c:v>
                </c:pt>
                <c:pt idx="766">
                  <c:v>40155</c:v>
                </c:pt>
                <c:pt idx="767">
                  <c:v>40156</c:v>
                </c:pt>
                <c:pt idx="768">
                  <c:v>40157</c:v>
                </c:pt>
                <c:pt idx="769">
                  <c:v>40158</c:v>
                </c:pt>
                <c:pt idx="770">
                  <c:v>40161</c:v>
                </c:pt>
                <c:pt idx="771">
                  <c:v>40162</c:v>
                </c:pt>
                <c:pt idx="772">
                  <c:v>40163</c:v>
                </c:pt>
                <c:pt idx="773">
                  <c:v>40164</c:v>
                </c:pt>
                <c:pt idx="774">
                  <c:v>40165</c:v>
                </c:pt>
                <c:pt idx="775">
                  <c:v>40168</c:v>
                </c:pt>
                <c:pt idx="776">
                  <c:v>40169</c:v>
                </c:pt>
                <c:pt idx="777">
                  <c:v>40170</c:v>
                </c:pt>
                <c:pt idx="778">
                  <c:v>40171</c:v>
                </c:pt>
                <c:pt idx="779">
                  <c:v>40172</c:v>
                </c:pt>
                <c:pt idx="780">
                  <c:v>40175</c:v>
                </c:pt>
                <c:pt idx="781">
                  <c:v>40176</c:v>
                </c:pt>
                <c:pt idx="782">
                  <c:v>40177</c:v>
                </c:pt>
                <c:pt idx="783">
                  <c:v>40178</c:v>
                </c:pt>
                <c:pt idx="784">
                  <c:v>40179</c:v>
                </c:pt>
                <c:pt idx="785">
                  <c:v>40182</c:v>
                </c:pt>
                <c:pt idx="786">
                  <c:v>40183</c:v>
                </c:pt>
                <c:pt idx="787">
                  <c:v>40184</c:v>
                </c:pt>
                <c:pt idx="788">
                  <c:v>40185</c:v>
                </c:pt>
                <c:pt idx="789">
                  <c:v>40186</c:v>
                </c:pt>
                <c:pt idx="790">
                  <c:v>40189</c:v>
                </c:pt>
                <c:pt idx="791">
                  <c:v>40190</c:v>
                </c:pt>
                <c:pt idx="792">
                  <c:v>40191</c:v>
                </c:pt>
                <c:pt idx="793">
                  <c:v>40192</c:v>
                </c:pt>
                <c:pt idx="794">
                  <c:v>40193</c:v>
                </c:pt>
                <c:pt idx="795">
                  <c:v>40196</c:v>
                </c:pt>
                <c:pt idx="796">
                  <c:v>40197</c:v>
                </c:pt>
                <c:pt idx="797">
                  <c:v>40198</c:v>
                </c:pt>
                <c:pt idx="798">
                  <c:v>40199</c:v>
                </c:pt>
                <c:pt idx="799">
                  <c:v>40200</c:v>
                </c:pt>
                <c:pt idx="800">
                  <c:v>40203</c:v>
                </c:pt>
                <c:pt idx="801">
                  <c:v>40204</c:v>
                </c:pt>
                <c:pt idx="802">
                  <c:v>40205</c:v>
                </c:pt>
                <c:pt idx="803">
                  <c:v>40206</c:v>
                </c:pt>
                <c:pt idx="804">
                  <c:v>40207</c:v>
                </c:pt>
                <c:pt idx="805">
                  <c:v>40210</c:v>
                </c:pt>
                <c:pt idx="806">
                  <c:v>40211</c:v>
                </c:pt>
                <c:pt idx="807">
                  <c:v>40212</c:v>
                </c:pt>
                <c:pt idx="808">
                  <c:v>40213</c:v>
                </c:pt>
                <c:pt idx="809">
                  <c:v>40214</c:v>
                </c:pt>
                <c:pt idx="810">
                  <c:v>40217</c:v>
                </c:pt>
                <c:pt idx="811">
                  <c:v>40218</c:v>
                </c:pt>
                <c:pt idx="812">
                  <c:v>40219</c:v>
                </c:pt>
                <c:pt idx="813">
                  <c:v>40220</c:v>
                </c:pt>
                <c:pt idx="814">
                  <c:v>40221</c:v>
                </c:pt>
                <c:pt idx="815">
                  <c:v>40224</c:v>
                </c:pt>
                <c:pt idx="816">
                  <c:v>40225</c:v>
                </c:pt>
                <c:pt idx="817">
                  <c:v>40226</c:v>
                </c:pt>
                <c:pt idx="818">
                  <c:v>40227</c:v>
                </c:pt>
                <c:pt idx="819">
                  <c:v>40228</c:v>
                </c:pt>
                <c:pt idx="820">
                  <c:v>40231</c:v>
                </c:pt>
                <c:pt idx="821">
                  <c:v>40232</c:v>
                </c:pt>
                <c:pt idx="822">
                  <c:v>40233</c:v>
                </c:pt>
                <c:pt idx="823">
                  <c:v>40234</c:v>
                </c:pt>
                <c:pt idx="824">
                  <c:v>40235</c:v>
                </c:pt>
                <c:pt idx="825">
                  <c:v>40238</c:v>
                </c:pt>
                <c:pt idx="826">
                  <c:v>40239</c:v>
                </c:pt>
                <c:pt idx="827">
                  <c:v>40240</c:v>
                </c:pt>
                <c:pt idx="828">
                  <c:v>40241</c:v>
                </c:pt>
                <c:pt idx="829">
                  <c:v>40242</c:v>
                </c:pt>
                <c:pt idx="830">
                  <c:v>40245</c:v>
                </c:pt>
                <c:pt idx="831">
                  <c:v>40246</c:v>
                </c:pt>
                <c:pt idx="832">
                  <c:v>40247</c:v>
                </c:pt>
                <c:pt idx="833">
                  <c:v>40248</c:v>
                </c:pt>
                <c:pt idx="834">
                  <c:v>40249</c:v>
                </c:pt>
                <c:pt idx="835">
                  <c:v>40252</c:v>
                </c:pt>
                <c:pt idx="836">
                  <c:v>40253</c:v>
                </c:pt>
                <c:pt idx="837">
                  <c:v>40254</c:v>
                </c:pt>
                <c:pt idx="838">
                  <c:v>40255</c:v>
                </c:pt>
                <c:pt idx="839">
                  <c:v>40256</c:v>
                </c:pt>
                <c:pt idx="840">
                  <c:v>40259</c:v>
                </c:pt>
                <c:pt idx="841">
                  <c:v>40260</c:v>
                </c:pt>
                <c:pt idx="842">
                  <c:v>40261</c:v>
                </c:pt>
                <c:pt idx="843">
                  <c:v>40262</c:v>
                </c:pt>
                <c:pt idx="844">
                  <c:v>40263</c:v>
                </c:pt>
                <c:pt idx="845">
                  <c:v>40266</c:v>
                </c:pt>
                <c:pt idx="846">
                  <c:v>40267</c:v>
                </c:pt>
                <c:pt idx="847">
                  <c:v>40268</c:v>
                </c:pt>
                <c:pt idx="848">
                  <c:v>40269</c:v>
                </c:pt>
                <c:pt idx="849">
                  <c:v>40270</c:v>
                </c:pt>
                <c:pt idx="850">
                  <c:v>40273</c:v>
                </c:pt>
                <c:pt idx="851">
                  <c:v>40274</c:v>
                </c:pt>
                <c:pt idx="852">
                  <c:v>40275</c:v>
                </c:pt>
                <c:pt idx="853">
                  <c:v>40276</c:v>
                </c:pt>
                <c:pt idx="854">
                  <c:v>40277</c:v>
                </c:pt>
                <c:pt idx="855">
                  <c:v>40280</c:v>
                </c:pt>
                <c:pt idx="856">
                  <c:v>40281</c:v>
                </c:pt>
                <c:pt idx="857">
                  <c:v>40282</c:v>
                </c:pt>
                <c:pt idx="858">
                  <c:v>40283</c:v>
                </c:pt>
                <c:pt idx="859">
                  <c:v>40284</c:v>
                </c:pt>
                <c:pt idx="860">
                  <c:v>40287</c:v>
                </c:pt>
                <c:pt idx="861">
                  <c:v>40288</c:v>
                </c:pt>
                <c:pt idx="862">
                  <c:v>40289</c:v>
                </c:pt>
                <c:pt idx="863">
                  <c:v>40290</c:v>
                </c:pt>
                <c:pt idx="864">
                  <c:v>40291</c:v>
                </c:pt>
                <c:pt idx="865">
                  <c:v>40294</c:v>
                </c:pt>
                <c:pt idx="866">
                  <c:v>40295</c:v>
                </c:pt>
                <c:pt idx="867">
                  <c:v>40296</c:v>
                </c:pt>
                <c:pt idx="868">
                  <c:v>40297</c:v>
                </c:pt>
                <c:pt idx="869">
                  <c:v>40298</c:v>
                </c:pt>
                <c:pt idx="870">
                  <c:v>40301</c:v>
                </c:pt>
                <c:pt idx="871">
                  <c:v>40302</c:v>
                </c:pt>
                <c:pt idx="872">
                  <c:v>40303</c:v>
                </c:pt>
                <c:pt idx="873">
                  <c:v>40304</c:v>
                </c:pt>
                <c:pt idx="874">
                  <c:v>40305</c:v>
                </c:pt>
                <c:pt idx="875">
                  <c:v>40308</c:v>
                </c:pt>
                <c:pt idx="876">
                  <c:v>40309</c:v>
                </c:pt>
                <c:pt idx="877">
                  <c:v>40310</c:v>
                </c:pt>
                <c:pt idx="878">
                  <c:v>40311</c:v>
                </c:pt>
                <c:pt idx="879">
                  <c:v>40312</c:v>
                </c:pt>
                <c:pt idx="880">
                  <c:v>40315</c:v>
                </c:pt>
                <c:pt idx="881">
                  <c:v>40316</c:v>
                </c:pt>
                <c:pt idx="882">
                  <c:v>40317</c:v>
                </c:pt>
                <c:pt idx="883">
                  <c:v>40318</c:v>
                </c:pt>
                <c:pt idx="884">
                  <c:v>40319</c:v>
                </c:pt>
                <c:pt idx="885">
                  <c:v>40322</c:v>
                </c:pt>
                <c:pt idx="886">
                  <c:v>40323</c:v>
                </c:pt>
                <c:pt idx="887">
                  <c:v>40324</c:v>
                </c:pt>
                <c:pt idx="888">
                  <c:v>40325</c:v>
                </c:pt>
                <c:pt idx="889">
                  <c:v>40326</c:v>
                </c:pt>
                <c:pt idx="890">
                  <c:v>40329</c:v>
                </c:pt>
                <c:pt idx="891">
                  <c:v>40330</c:v>
                </c:pt>
                <c:pt idx="892">
                  <c:v>40331</c:v>
                </c:pt>
                <c:pt idx="893">
                  <c:v>40332</c:v>
                </c:pt>
                <c:pt idx="894">
                  <c:v>40333</c:v>
                </c:pt>
                <c:pt idx="895">
                  <c:v>40336</c:v>
                </c:pt>
                <c:pt idx="896">
                  <c:v>40337</c:v>
                </c:pt>
                <c:pt idx="897">
                  <c:v>40338</c:v>
                </c:pt>
                <c:pt idx="898">
                  <c:v>40339</c:v>
                </c:pt>
                <c:pt idx="899">
                  <c:v>40340</c:v>
                </c:pt>
                <c:pt idx="900">
                  <c:v>40343</c:v>
                </c:pt>
                <c:pt idx="901">
                  <c:v>40344</c:v>
                </c:pt>
                <c:pt idx="902">
                  <c:v>40345</c:v>
                </c:pt>
                <c:pt idx="903">
                  <c:v>40346</c:v>
                </c:pt>
                <c:pt idx="904">
                  <c:v>40347</c:v>
                </c:pt>
                <c:pt idx="905">
                  <c:v>40350</c:v>
                </c:pt>
                <c:pt idx="906">
                  <c:v>40351</c:v>
                </c:pt>
                <c:pt idx="907">
                  <c:v>40352</c:v>
                </c:pt>
                <c:pt idx="908">
                  <c:v>40353</c:v>
                </c:pt>
                <c:pt idx="909">
                  <c:v>40354</c:v>
                </c:pt>
                <c:pt idx="910">
                  <c:v>40357</c:v>
                </c:pt>
                <c:pt idx="911">
                  <c:v>40358</c:v>
                </c:pt>
                <c:pt idx="912">
                  <c:v>40359</c:v>
                </c:pt>
                <c:pt idx="913">
                  <c:v>40360</c:v>
                </c:pt>
                <c:pt idx="914">
                  <c:v>40361</c:v>
                </c:pt>
                <c:pt idx="915">
                  <c:v>40364</c:v>
                </c:pt>
                <c:pt idx="916">
                  <c:v>40365</c:v>
                </c:pt>
                <c:pt idx="917">
                  <c:v>40366</c:v>
                </c:pt>
                <c:pt idx="918">
                  <c:v>40367</c:v>
                </c:pt>
                <c:pt idx="919">
                  <c:v>40368</c:v>
                </c:pt>
                <c:pt idx="920">
                  <c:v>40371</c:v>
                </c:pt>
                <c:pt idx="921">
                  <c:v>40372</c:v>
                </c:pt>
                <c:pt idx="922">
                  <c:v>40373</c:v>
                </c:pt>
                <c:pt idx="923">
                  <c:v>40374</c:v>
                </c:pt>
                <c:pt idx="924">
                  <c:v>40375</c:v>
                </c:pt>
                <c:pt idx="925">
                  <c:v>40378</c:v>
                </c:pt>
                <c:pt idx="926">
                  <c:v>40379</c:v>
                </c:pt>
                <c:pt idx="927">
                  <c:v>40380</c:v>
                </c:pt>
                <c:pt idx="928">
                  <c:v>40381</c:v>
                </c:pt>
                <c:pt idx="929">
                  <c:v>40382</c:v>
                </c:pt>
                <c:pt idx="930">
                  <c:v>40385</c:v>
                </c:pt>
                <c:pt idx="931">
                  <c:v>40386</c:v>
                </c:pt>
                <c:pt idx="932">
                  <c:v>40387</c:v>
                </c:pt>
                <c:pt idx="933">
                  <c:v>40388</c:v>
                </c:pt>
                <c:pt idx="934">
                  <c:v>40389</c:v>
                </c:pt>
                <c:pt idx="935">
                  <c:v>40392</c:v>
                </c:pt>
                <c:pt idx="936">
                  <c:v>40393</c:v>
                </c:pt>
                <c:pt idx="937">
                  <c:v>40394</c:v>
                </c:pt>
                <c:pt idx="938">
                  <c:v>40395</c:v>
                </c:pt>
                <c:pt idx="939">
                  <c:v>40396</c:v>
                </c:pt>
                <c:pt idx="940">
                  <c:v>40399</c:v>
                </c:pt>
                <c:pt idx="941">
                  <c:v>40400</c:v>
                </c:pt>
                <c:pt idx="942">
                  <c:v>40401</c:v>
                </c:pt>
                <c:pt idx="943">
                  <c:v>40402</c:v>
                </c:pt>
                <c:pt idx="944">
                  <c:v>40403</c:v>
                </c:pt>
                <c:pt idx="945">
                  <c:v>40406</c:v>
                </c:pt>
                <c:pt idx="946">
                  <c:v>40407</c:v>
                </c:pt>
                <c:pt idx="947">
                  <c:v>40408</c:v>
                </c:pt>
                <c:pt idx="948">
                  <c:v>40409</c:v>
                </c:pt>
                <c:pt idx="949">
                  <c:v>40410</c:v>
                </c:pt>
                <c:pt idx="950">
                  <c:v>40413</c:v>
                </c:pt>
                <c:pt idx="951">
                  <c:v>40414</c:v>
                </c:pt>
                <c:pt idx="952">
                  <c:v>40415</c:v>
                </c:pt>
                <c:pt idx="953">
                  <c:v>40416</c:v>
                </c:pt>
                <c:pt idx="954">
                  <c:v>40417</c:v>
                </c:pt>
                <c:pt idx="955">
                  <c:v>40420</c:v>
                </c:pt>
                <c:pt idx="956">
                  <c:v>40421</c:v>
                </c:pt>
                <c:pt idx="957">
                  <c:v>40422</c:v>
                </c:pt>
                <c:pt idx="958">
                  <c:v>40423</c:v>
                </c:pt>
                <c:pt idx="959">
                  <c:v>40424</c:v>
                </c:pt>
                <c:pt idx="960">
                  <c:v>40427</c:v>
                </c:pt>
                <c:pt idx="961">
                  <c:v>40428</c:v>
                </c:pt>
                <c:pt idx="962">
                  <c:v>40429</c:v>
                </c:pt>
                <c:pt idx="963">
                  <c:v>40430</c:v>
                </c:pt>
                <c:pt idx="964">
                  <c:v>40431</c:v>
                </c:pt>
                <c:pt idx="965">
                  <c:v>40434</c:v>
                </c:pt>
                <c:pt idx="966">
                  <c:v>40435</c:v>
                </c:pt>
                <c:pt idx="967">
                  <c:v>40436</c:v>
                </c:pt>
                <c:pt idx="968">
                  <c:v>40437</c:v>
                </c:pt>
                <c:pt idx="969">
                  <c:v>40438</c:v>
                </c:pt>
                <c:pt idx="970">
                  <c:v>40441</c:v>
                </c:pt>
                <c:pt idx="971">
                  <c:v>40442</c:v>
                </c:pt>
                <c:pt idx="972">
                  <c:v>40443</c:v>
                </c:pt>
                <c:pt idx="973">
                  <c:v>40444</c:v>
                </c:pt>
                <c:pt idx="974">
                  <c:v>40445</c:v>
                </c:pt>
                <c:pt idx="975">
                  <c:v>40448</c:v>
                </c:pt>
                <c:pt idx="976">
                  <c:v>40449</c:v>
                </c:pt>
                <c:pt idx="977">
                  <c:v>40450</c:v>
                </c:pt>
                <c:pt idx="978">
                  <c:v>40451</c:v>
                </c:pt>
                <c:pt idx="979">
                  <c:v>40452</c:v>
                </c:pt>
                <c:pt idx="980">
                  <c:v>40455</c:v>
                </c:pt>
                <c:pt idx="981">
                  <c:v>40456</c:v>
                </c:pt>
                <c:pt idx="982">
                  <c:v>40457</c:v>
                </c:pt>
                <c:pt idx="983">
                  <c:v>40458</c:v>
                </c:pt>
                <c:pt idx="984">
                  <c:v>40459</c:v>
                </c:pt>
                <c:pt idx="985">
                  <c:v>40462</c:v>
                </c:pt>
                <c:pt idx="986">
                  <c:v>40463</c:v>
                </c:pt>
                <c:pt idx="987">
                  <c:v>40464</c:v>
                </c:pt>
                <c:pt idx="988">
                  <c:v>40465</c:v>
                </c:pt>
                <c:pt idx="989">
                  <c:v>40466</c:v>
                </c:pt>
                <c:pt idx="990">
                  <c:v>40469</c:v>
                </c:pt>
                <c:pt idx="991">
                  <c:v>40470</c:v>
                </c:pt>
                <c:pt idx="992">
                  <c:v>40471</c:v>
                </c:pt>
                <c:pt idx="993">
                  <c:v>40472</c:v>
                </c:pt>
                <c:pt idx="994">
                  <c:v>40473</c:v>
                </c:pt>
                <c:pt idx="995">
                  <c:v>40476</c:v>
                </c:pt>
                <c:pt idx="996">
                  <c:v>40477</c:v>
                </c:pt>
                <c:pt idx="997">
                  <c:v>40478</c:v>
                </c:pt>
                <c:pt idx="998">
                  <c:v>40479</c:v>
                </c:pt>
                <c:pt idx="999">
                  <c:v>40480</c:v>
                </c:pt>
                <c:pt idx="1000">
                  <c:v>40483</c:v>
                </c:pt>
                <c:pt idx="1001">
                  <c:v>40484</c:v>
                </c:pt>
                <c:pt idx="1002">
                  <c:v>40485</c:v>
                </c:pt>
                <c:pt idx="1003">
                  <c:v>40486</c:v>
                </c:pt>
                <c:pt idx="1004">
                  <c:v>40487</c:v>
                </c:pt>
                <c:pt idx="1005">
                  <c:v>40490</c:v>
                </c:pt>
                <c:pt idx="1006">
                  <c:v>40491</c:v>
                </c:pt>
                <c:pt idx="1007">
                  <c:v>40492</c:v>
                </c:pt>
                <c:pt idx="1008">
                  <c:v>40493</c:v>
                </c:pt>
                <c:pt idx="1009">
                  <c:v>40494</c:v>
                </c:pt>
                <c:pt idx="1010">
                  <c:v>40497</c:v>
                </c:pt>
                <c:pt idx="1011">
                  <c:v>40498</c:v>
                </c:pt>
                <c:pt idx="1012">
                  <c:v>40499</c:v>
                </c:pt>
                <c:pt idx="1013">
                  <c:v>40500</c:v>
                </c:pt>
                <c:pt idx="1014">
                  <c:v>40501</c:v>
                </c:pt>
                <c:pt idx="1015">
                  <c:v>40504</c:v>
                </c:pt>
                <c:pt idx="1016">
                  <c:v>40505</c:v>
                </c:pt>
                <c:pt idx="1017">
                  <c:v>40506</c:v>
                </c:pt>
                <c:pt idx="1018">
                  <c:v>40507</c:v>
                </c:pt>
                <c:pt idx="1019">
                  <c:v>40508</c:v>
                </c:pt>
                <c:pt idx="1020">
                  <c:v>40511</c:v>
                </c:pt>
                <c:pt idx="1021">
                  <c:v>40512</c:v>
                </c:pt>
                <c:pt idx="1022">
                  <c:v>40513</c:v>
                </c:pt>
                <c:pt idx="1023">
                  <c:v>40514</c:v>
                </c:pt>
                <c:pt idx="1024">
                  <c:v>40515</c:v>
                </c:pt>
                <c:pt idx="1025">
                  <c:v>40518</c:v>
                </c:pt>
                <c:pt idx="1026">
                  <c:v>40519</c:v>
                </c:pt>
                <c:pt idx="1027">
                  <c:v>40520</c:v>
                </c:pt>
                <c:pt idx="1028">
                  <c:v>40521</c:v>
                </c:pt>
                <c:pt idx="1029">
                  <c:v>40522</c:v>
                </c:pt>
                <c:pt idx="1030">
                  <c:v>40525</c:v>
                </c:pt>
                <c:pt idx="1031">
                  <c:v>40526</c:v>
                </c:pt>
                <c:pt idx="1032">
                  <c:v>40527</c:v>
                </c:pt>
                <c:pt idx="1033">
                  <c:v>40528</c:v>
                </c:pt>
                <c:pt idx="1034">
                  <c:v>40529</c:v>
                </c:pt>
                <c:pt idx="1035">
                  <c:v>40532</c:v>
                </c:pt>
                <c:pt idx="1036">
                  <c:v>40533</c:v>
                </c:pt>
                <c:pt idx="1037">
                  <c:v>40534</c:v>
                </c:pt>
                <c:pt idx="1038">
                  <c:v>40535</c:v>
                </c:pt>
                <c:pt idx="1039">
                  <c:v>40536</c:v>
                </c:pt>
                <c:pt idx="1040">
                  <c:v>40539</c:v>
                </c:pt>
                <c:pt idx="1041">
                  <c:v>40540</c:v>
                </c:pt>
                <c:pt idx="1042">
                  <c:v>40541</c:v>
                </c:pt>
                <c:pt idx="1043">
                  <c:v>40542</c:v>
                </c:pt>
                <c:pt idx="1044">
                  <c:v>40543</c:v>
                </c:pt>
                <c:pt idx="1045">
                  <c:v>40546</c:v>
                </c:pt>
                <c:pt idx="1046">
                  <c:v>40547</c:v>
                </c:pt>
                <c:pt idx="1047">
                  <c:v>40548</c:v>
                </c:pt>
                <c:pt idx="1048">
                  <c:v>40549</c:v>
                </c:pt>
                <c:pt idx="1049">
                  <c:v>40550</c:v>
                </c:pt>
                <c:pt idx="1050">
                  <c:v>40553</c:v>
                </c:pt>
                <c:pt idx="1051">
                  <c:v>40554</c:v>
                </c:pt>
                <c:pt idx="1052">
                  <c:v>40555</c:v>
                </c:pt>
                <c:pt idx="1053">
                  <c:v>40556</c:v>
                </c:pt>
                <c:pt idx="1054">
                  <c:v>40557</c:v>
                </c:pt>
                <c:pt idx="1055">
                  <c:v>40560</c:v>
                </c:pt>
                <c:pt idx="1056">
                  <c:v>40561</c:v>
                </c:pt>
                <c:pt idx="1057">
                  <c:v>40562</c:v>
                </c:pt>
                <c:pt idx="1058">
                  <c:v>40563</c:v>
                </c:pt>
                <c:pt idx="1059">
                  <c:v>40564</c:v>
                </c:pt>
                <c:pt idx="1060">
                  <c:v>40567</c:v>
                </c:pt>
                <c:pt idx="1061">
                  <c:v>40568</c:v>
                </c:pt>
                <c:pt idx="1062">
                  <c:v>40569</c:v>
                </c:pt>
                <c:pt idx="1063">
                  <c:v>40570</c:v>
                </c:pt>
                <c:pt idx="1064">
                  <c:v>40571</c:v>
                </c:pt>
                <c:pt idx="1065">
                  <c:v>40574</c:v>
                </c:pt>
                <c:pt idx="1066">
                  <c:v>40575</c:v>
                </c:pt>
                <c:pt idx="1067">
                  <c:v>40576</c:v>
                </c:pt>
                <c:pt idx="1068">
                  <c:v>40577</c:v>
                </c:pt>
                <c:pt idx="1069">
                  <c:v>40578</c:v>
                </c:pt>
                <c:pt idx="1070">
                  <c:v>40581</c:v>
                </c:pt>
                <c:pt idx="1071">
                  <c:v>40582</c:v>
                </c:pt>
                <c:pt idx="1072">
                  <c:v>40583</c:v>
                </c:pt>
                <c:pt idx="1073">
                  <c:v>40584</c:v>
                </c:pt>
                <c:pt idx="1074">
                  <c:v>40585</c:v>
                </c:pt>
                <c:pt idx="1075">
                  <c:v>40588</c:v>
                </c:pt>
                <c:pt idx="1076">
                  <c:v>40589</c:v>
                </c:pt>
                <c:pt idx="1077">
                  <c:v>40590</c:v>
                </c:pt>
                <c:pt idx="1078">
                  <c:v>40591</c:v>
                </c:pt>
                <c:pt idx="1079">
                  <c:v>40592</c:v>
                </c:pt>
                <c:pt idx="1080">
                  <c:v>40595</c:v>
                </c:pt>
                <c:pt idx="1081">
                  <c:v>40596</c:v>
                </c:pt>
                <c:pt idx="1082">
                  <c:v>40597</c:v>
                </c:pt>
                <c:pt idx="1083">
                  <c:v>40598</c:v>
                </c:pt>
                <c:pt idx="1084">
                  <c:v>40599</c:v>
                </c:pt>
                <c:pt idx="1085">
                  <c:v>40602</c:v>
                </c:pt>
                <c:pt idx="1086">
                  <c:v>40603</c:v>
                </c:pt>
                <c:pt idx="1087">
                  <c:v>40604</c:v>
                </c:pt>
                <c:pt idx="1088">
                  <c:v>40605</c:v>
                </c:pt>
                <c:pt idx="1089">
                  <c:v>40606</c:v>
                </c:pt>
                <c:pt idx="1090">
                  <c:v>40609</c:v>
                </c:pt>
                <c:pt idx="1091">
                  <c:v>40610</c:v>
                </c:pt>
                <c:pt idx="1092">
                  <c:v>40611</c:v>
                </c:pt>
                <c:pt idx="1093">
                  <c:v>40612</c:v>
                </c:pt>
                <c:pt idx="1094">
                  <c:v>40613</c:v>
                </c:pt>
                <c:pt idx="1095">
                  <c:v>40616</c:v>
                </c:pt>
                <c:pt idx="1096">
                  <c:v>40617</c:v>
                </c:pt>
                <c:pt idx="1097">
                  <c:v>40618</c:v>
                </c:pt>
                <c:pt idx="1098">
                  <c:v>40619</c:v>
                </c:pt>
                <c:pt idx="1099">
                  <c:v>40620</c:v>
                </c:pt>
                <c:pt idx="1100">
                  <c:v>40623</c:v>
                </c:pt>
                <c:pt idx="1101">
                  <c:v>40624</c:v>
                </c:pt>
                <c:pt idx="1102">
                  <c:v>40625</c:v>
                </c:pt>
                <c:pt idx="1103">
                  <c:v>40626</c:v>
                </c:pt>
                <c:pt idx="1104">
                  <c:v>40627</c:v>
                </c:pt>
                <c:pt idx="1105">
                  <c:v>40630</c:v>
                </c:pt>
                <c:pt idx="1106">
                  <c:v>40631</c:v>
                </c:pt>
                <c:pt idx="1107">
                  <c:v>40632</c:v>
                </c:pt>
                <c:pt idx="1108">
                  <c:v>40633</c:v>
                </c:pt>
                <c:pt idx="1109">
                  <c:v>40634</c:v>
                </c:pt>
                <c:pt idx="1110">
                  <c:v>40637</c:v>
                </c:pt>
                <c:pt idx="1111">
                  <c:v>40638</c:v>
                </c:pt>
                <c:pt idx="1112">
                  <c:v>40639</c:v>
                </c:pt>
                <c:pt idx="1113">
                  <c:v>40640</c:v>
                </c:pt>
                <c:pt idx="1114">
                  <c:v>40641</c:v>
                </c:pt>
                <c:pt idx="1115">
                  <c:v>40644</c:v>
                </c:pt>
                <c:pt idx="1116">
                  <c:v>40645</c:v>
                </c:pt>
                <c:pt idx="1117">
                  <c:v>40646</c:v>
                </c:pt>
                <c:pt idx="1118">
                  <c:v>40647</c:v>
                </c:pt>
                <c:pt idx="1119">
                  <c:v>40648</c:v>
                </c:pt>
                <c:pt idx="1120">
                  <c:v>40651</c:v>
                </c:pt>
                <c:pt idx="1121">
                  <c:v>40652</c:v>
                </c:pt>
                <c:pt idx="1122">
                  <c:v>40653</c:v>
                </c:pt>
                <c:pt idx="1123">
                  <c:v>40654</c:v>
                </c:pt>
                <c:pt idx="1124">
                  <c:v>40655</c:v>
                </c:pt>
                <c:pt idx="1125">
                  <c:v>40658</c:v>
                </c:pt>
                <c:pt idx="1126">
                  <c:v>40659</c:v>
                </c:pt>
                <c:pt idx="1127">
                  <c:v>40660</c:v>
                </c:pt>
                <c:pt idx="1128">
                  <c:v>40661</c:v>
                </c:pt>
                <c:pt idx="1129">
                  <c:v>40662</c:v>
                </c:pt>
                <c:pt idx="1130">
                  <c:v>40665</c:v>
                </c:pt>
                <c:pt idx="1131">
                  <c:v>40666</c:v>
                </c:pt>
                <c:pt idx="1132">
                  <c:v>40667</c:v>
                </c:pt>
                <c:pt idx="1133">
                  <c:v>40668</c:v>
                </c:pt>
                <c:pt idx="1134">
                  <c:v>40669</c:v>
                </c:pt>
                <c:pt idx="1135">
                  <c:v>40672</c:v>
                </c:pt>
                <c:pt idx="1136">
                  <c:v>40673</c:v>
                </c:pt>
                <c:pt idx="1137">
                  <c:v>40674</c:v>
                </c:pt>
                <c:pt idx="1138">
                  <c:v>40675</c:v>
                </c:pt>
                <c:pt idx="1139">
                  <c:v>40676</c:v>
                </c:pt>
                <c:pt idx="1140">
                  <c:v>40679</c:v>
                </c:pt>
                <c:pt idx="1141">
                  <c:v>40680</c:v>
                </c:pt>
                <c:pt idx="1142">
                  <c:v>40681</c:v>
                </c:pt>
                <c:pt idx="1143">
                  <c:v>40682</c:v>
                </c:pt>
                <c:pt idx="1144">
                  <c:v>40683</c:v>
                </c:pt>
                <c:pt idx="1145">
                  <c:v>40686</c:v>
                </c:pt>
                <c:pt idx="1146">
                  <c:v>40687</c:v>
                </c:pt>
                <c:pt idx="1147">
                  <c:v>40688</c:v>
                </c:pt>
                <c:pt idx="1148">
                  <c:v>40689</c:v>
                </c:pt>
                <c:pt idx="1149">
                  <c:v>40690</c:v>
                </c:pt>
                <c:pt idx="1150">
                  <c:v>40693</c:v>
                </c:pt>
                <c:pt idx="1151">
                  <c:v>40694</c:v>
                </c:pt>
                <c:pt idx="1152">
                  <c:v>40695</c:v>
                </c:pt>
                <c:pt idx="1153">
                  <c:v>40696</c:v>
                </c:pt>
                <c:pt idx="1154">
                  <c:v>40697</c:v>
                </c:pt>
                <c:pt idx="1155">
                  <c:v>40700</c:v>
                </c:pt>
                <c:pt idx="1156">
                  <c:v>40701</c:v>
                </c:pt>
                <c:pt idx="1157">
                  <c:v>40702</c:v>
                </c:pt>
                <c:pt idx="1158">
                  <c:v>40703</c:v>
                </c:pt>
                <c:pt idx="1159">
                  <c:v>40704</c:v>
                </c:pt>
                <c:pt idx="1160">
                  <c:v>40707</c:v>
                </c:pt>
                <c:pt idx="1161">
                  <c:v>40708</c:v>
                </c:pt>
                <c:pt idx="1162">
                  <c:v>40709</c:v>
                </c:pt>
                <c:pt idx="1163">
                  <c:v>40710</c:v>
                </c:pt>
                <c:pt idx="1164">
                  <c:v>40711</c:v>
                </c:pt>
                <c:pt idx="1165">
                  <c:v>40714</c:v>
                </c:pt>
                <c:pt idx="1166">
                  <c:v>40715</c:v>
                </c:pt>
                <c:pt idx="1167">
                  <c:v>40716</c:v>
                </c:pt>
                <c:pt idx="1168">
                  <c:v>40717</c:v>
                </c:pt>
                <c:pt idx="1169">
                  <c:v>40718</c:v>
                </c:pt>
                <c:pt idx="1170">
                  <c:v>40721</c:v>
                </c:pt>
                <c:pt idx="1171">
                  <c:v>40722</c:v>
                </c:pt>
                <c:pt idx="1172">
                  <c:v>40723</c:v>
                </c:pt>
                <c:pt idx="1173">
                  <c:v>40724</c:v>
                </c:pt>
                <c:pt idx="1174">
                  <c:v>40725</c:v>
                </c:pt>
                <c:pt idx="1175">
                  <c:v>40728</c:v>
                </c:pt>
                <c:pt idx="1176">
                  <c:v>40729</c:v>
                </c:pt>
                <c:pt idx="1177">
                  <c:v>40730</c:v>
                </c:pt>
                <c:pt idx="1178">
                  <c:v>40731</c:v>
                </c:pt>
                <c:pt idx="1179">
                  <c:v>40732</c:v>
                </c:pt>
                <c:pt idx="1180">
                  <c:v>40735</c:v>
                </c:pt>
                <c:pt idx="1181">
                  <c:v>40736</c:v>
                </c:pt>
                <c:pt idx="1182">
                  <c:v>40737</c:v>
                </c:pt>
                <c:pt idx="1183">
                  <c:v>40738</c:v>
                </c:pt>
                <c:pt idx="1184">
                  <c:v>40739</c:v>
                </c:pt>
                <c:pt idx="1185">
                  <c:v>40742</c:v>
                </c:pt>
                <c:pt idx="1186">
                  <c:v>40743</c:v>
                </c:pt>
                <c:pt idx="1187">
                  <c:v>40744</c:v>
                </c:pt>
                <c:pt idx="1188">
                  <c:v>40745</c:v>
                </c:pt>
                <c:pt idx="1189">
                  <c:v>40746</c:v>
                </c:pt>
                <c:pt idx="1190">
                  <c:v>40749</c:v>
                </c:pt>
                <c:pt idx="1191">
                  <c:v>40750</c:v>
                </c:pt>
                <c:pt idx="1192">
                  <c:v>40751</c:v>
                </c:pt>
                <c:pt idx="1193">
                  <c:v>40752</c:v>
                </c:pt>
                <c:pt idx="1194">
                  <c:v>40753</c:v>
                </c:pt>
                <c:pt idx="1195">
                  <c:v>40756</c:v>
                </c:pt>
                <c:pt idx="1196">
                  <c:v>40757</c:v>
                </c:pt>
                <c:pt idx="1197">
                  <c:v>40758</c:v>
                </c:pt>
                <c:pt idx="1198">
                  <c:v>40759</c:v>
                </c:pt>
                <c:pt idx="1199">
                  <c:v>40760</c:v>
                </c:pt>
                <c:pt idx="1200">
                  <c:v>40763</c:v>
                </c:pt>
                <c:pt idx="1201">
                  <c:v>40764</c:v>
                </c:pt>
                <c:pt idx="1202">
                  <c:v>40765</c:v>
                </c:pt>
                <c:pt idx="1203">
                  <c:v>40766</c:v>
                </c:pt>
                <c:pt idx="1204">
                  <c:v>40767</c:v>
                </c:pt>
                <c:pt idx="1205">
                  <c:v>40770</c:v>
                </c:pt>
                <c:pt idx="1206">
                  <c:v>40771</c:v>
                </c:pt>
                <c:pt idx="1207">
                  <c:v>40772</c:v>
                </c:pt>
                <c:pt idx="1208">
                  <c:v>40773</c:v>
                </c:pt>
                <c:pt idx="1209">
                  <c:v>40774</c:v>
                </c:pt>
                <c:pt idx="1210">
                  <c:v>40777</c:v>
                </c:pt>
                <c:pt idx="1211">
                  <c:v>40778</c:v>
                </c:pt>
                <c:pt idx="1212">
                  <c:v>40779</c:v>
                </c:pt>
                <c:pt idx="1213">
                  <c:v>40780</c:v>
                </c:pt>
                <c:pt idx="1214">
                  <c:v>40781</c:v>
                </c:pt>
                <c:pt idx="1215">
                  <c:v>40784</c:v>
                </c:pt>
                <c:pt idx="1216">
                  <c:v>40785</c:v>
                </c:pt>
                <c:pt idx="1217">
                  <c:v>40786</c:v>
                </c:pt>
                <c:pt idx="1218">
                  <c:v>40787</c:v>
                </c:pt>
                <c:pt idx="1219">
                  <c:v>40788</c:v>
                </c:pt>
                <c:pt idx="1220">
                  <c:v>40791</c:v>
                </c:pt>
                <c:pt idx="1221">
                  <c:v>40792</c:v>
                </c:pt>
                <c:pt idx="1222">
                  <c:v>40793</c:v>
                </c:pt>
                <c:pt idx="1223">
                  <c:v>40794</c:v>
                </c:pt>
                <c:pt idx="1224">
                  <c:v>40795</c:v>
                </c:pt>
                <c:pt idx="1225">
                  <c:v>40798</c:v>
                </c:pt>
                <c:pt idx="1226">
                  <c:v>40799</c:v>
                </c:pt>
                <c:pt idx="1227">
                  <c:v>40800</c:v>
                </c:pt>
                <c:pt idx="1228">
                  <c:v>40801</c:v>
                </c:pt>
                <c:pt idx="1229">
                  <c:v>40802</c:v>
                </c:pt>
                <c:pt idx="1230">
                  <c:v>40805</c:v>
                </c:pt>
                <c:pt idx="1231">
                  <c:v>40806</c:v>
                </c:pt>
                <c:pt idx="1232">
                  <c:v>40807</c:v>
                </c:pt>
                <c:pt idx="1233">
                  <c:v>40808</c:v>
                </c:pt>
                <c:pt idx="1234">
                  <c:v>40809</c:v>
                </c:pt>
                <c:pt idx="1235">
                  <c:v>40812</c:v>
                </c:pt>
                <c:pt idx="1236">
                  <c:v>40813</c:v>
                </c:pt>
                <c:pt idx="1237">
                  <c:v>40814</c:v>
                </c:pt>
                <c:pt idx="1238">
                  <c:v>40815</c:v>
                </c:pt>
                <c:pt idx="1239">
                  <c:v>40816</c:v>
                </c:pt>
                <c:pt idx="1240">
                  <c:v>40819</c:v>
                </c:pt>
                <c:pt idx="1241">
                  <c:v>40820</c:v>
                </c:pt>
                <c:pt idx="1242">
                  <c:v>40821</c:v>
                </c:pt>
                <c:pt idx="1243">
                  <c:v>40822</c:v>
                </c:pt>
                <c:pt idx="1244">
                  <c:v>40823</c:v>
                </c:pt>
                <c:pt idx="1245">
                  <c:v>40826</c:v>
                </c:pt>
                <c:pt idx="1246">
                  <c:v>40827</c:v>
                </c:pt>
                <c:pt idx="1247">
                  <c:v>40828</c:v>
                </c:pt>
                <c:pt idx="1248">
                  <c:v>40829</c:v>
                </c:pt>
                <c:pt idx="1249">
                  <c:v>40830</c:v>
                </c:pt>
                <c:pt idx="1250">
                  <c:v>40833</c:v>
                </c:pt>
                <c:pt idx="1251">
                  <c:v>40834</c:v>
                </c:pt>
                <c:pt idx="1252">
                  <c:v>40835</c:v>
                </c:pt>
                <c:pt idx="1253">
                  <c:v>40836</c:v>
                </c:pt>
                <c:pt idx="1254">
                  <c:v>40837</c:v>
                </c:pt>
                <c:pt idx="1255">
                  <c:v>40840</c:v>
                </c:pt>
                <c:pt idx="1256">
                  <c:v>40841</c:v>
                </c:pt>
                <c:pt idx="1257">
                  <c:v>40842</c:v>
                </c:pt>
                <c:pt idx="1258">
                  <c:v>40843</c:v>
                </c:pt>
                <c:pt idx="1259">
                  <c:v>40844</c:v>
                </c:pt>
                <c:pt idx="1260">
                  <c:v>40847</c:v>
                </c:pt>
                <c:pt idx="1261">
                  <c:v>40848</c:v>
                </c:pt>
                <c:pt idx="1262">
                  <c:v>40849</c:v>
                </c:pt>
                <c:pt idx="1263">
                  <c:v>40850</c:v>
                </c:pt>
                <c:pt idx="1264">
                  <c:v>40851</c:v>
                </c:pt>
                <c:pt idx="1265">
                  <c:v>40854</c:v>
                </c:pt>
                <c:pt idx="1266">
                  <c:v>40855</c:v>
                </c:pt>
                <c:pt idx="1267">
                  <c:v>40856</c:v>
                </c:pt>
                <c:pt idx="1268">
                  <c:v>40857</c:v>
                </c:pt>
                <c:pt idx="1269">
                  <c:v>40858</c:v>
                </c:pt>
                <c:pt idx="1270">
                  <c:v>40861</c:v>
                </c:pt>
                <c:pt idx="1271">
                  <c:v>40862</c:v>
                </c:pt>
                <c:pt idx="1272">
                  <c:v>40863</c:v>
                </c:pt>
                <c:pt idx="1273">
                  <c:v>40864</c:v>
                </c:pt>
                <c:pt idx="1274">
                  <c:v>40865</c:v>
                </c:pt>
                <c:pt idx="1275">
                  <c:v>40868</c:v>
                </c:pt>
                <c:pt idx="1276">
                  <c:v>40869</c:v>
                </c:pt>
                <c:pt idx="1277">
                  <c:v>40870</c:v>
                </c:pt>
                <c:pt idx="1278">
                  <c:v>40871</c:v>
                </c:pt>
                <c:pt idx="1279">
                  <c:v>40872</c:v>
                </c:pt>
                <c:pt idx="1280">
                  <c:v>40875</c:v>
                </c:pt>
                <c:pt idx="1281">
                  <c:v>40876</c:v>
                </c:pt>
                <c:pt idx="1282">
                  <c:v>40877</c:v>
                </c:pt>
                <c:pt idx="1283">
                  <c:v>40878</c:v>
                </c:pt>
                <c:pt idx="1284">
                  <c:v>40879</c:v>
                </c:pt>
                <c:pt idx="1285">
                  <c:v>40882</c:v>
                </c:pt>
                <c:pt idx="1286">
                  <c:v>40883</c:v>
                </c:pt>
                <c:pt idx="1287">
                  <c:v>40884</c:v>
                </c:pt>
                <c:pt idx="1288">
                  <c:v>40885</c:v>
                </c:pt>
                <c:pt idx="1289">
                  <c:v>40886</c:v>
                </c:pt>
                <c:pt idx="1290">
                  <c:v>40889</c:v>
                </c:pt>
                <c:pt idx="1291">
                  <c:v>40890</c:v>
                </c:pt>
                <c:pt idx="1292">
                  <c:v>40891</c:v>
                </c:pt>
                <c:pt idx="1293">
                  <c:v>40892</c:v>
                </c:pt>
                <c:pt idx="1294">
                  <c:v>40893</c:v>
                </c:pt>
                <c:pt idx="1295">
                  <c:v>40896</c:v>
                </c:pt>
                <c:pt idx="1296">
                  <c:v>40897</c:v>
                </c:pt>
                <c:pt idx="1297">
                  <c:v>40898</c:v>
                </c:pt>
                <c:pt idx="1298">
                  <c:v>40899</c:v>
                </c:pt>
                <c:pt idx="1299">
                  <c:v>40900</c:v>
                </c:pt>
                <c:pt idx="1300">
                  <c:v>40903</c:v>
                </c:pt>
                <c:pt idx="1301">
                  <c:v>40904</c:v>
                </c:pt>
                <c:pt idx="1302">
                  <c:v>40905</c:v>
                </c:pt>
                <c:pt idx="1303">
                  <c:v>40906</c:v>
                </c:pt>
                <c:pt idx="1304">
                  <c:v>40907</c:v>
                </c:pt>
                <c:pt idx="1305">
                  <c:v>40910</c:v>
                </c:pt>
                <c:pt idx="1306">
                  <c:v>40911</c:v>
                </c:pt>
                <c:pt idx="1307">
                  <c:v>40912</c:v>
                </c:pt>
                <c:pt idx="1308">
                  <c:v>40913</c:v>
                </c:pt>
                <c:pt idx="1309">
                  <c:v>40914</c:v>
                </c:pt>
                <c:pt idx="1310">
                  <c:v>40917</c:v>
                </c:pt>
                <c:pt idx="1311">
                  <c:v>40918</c:v>
                </c:pt>
                <c:pt idx="1312">
                  <c:v>40919</c:v>
                </c:pt>
                <c:pt idx="1313">
                  <c:v>40920</c:v>
                </c:pt>
                <c:pt idx="1314">
                  <c:v>40921</c:v>
                </c:pt>
                <c:pt idx="1315">
                  <c:v>40924</c:v>
                </c:pt>
                <c:pt idx="1316">
                  <c:v>40925</c:v>
                </c:pt>
                <c:pt idx="1317">
                  <c:v>40926</c:v>
                </c:pt>
                <c:pt idx="1318">
                  <c:v>40927</c:v>
                </c:pt>
                <c:pt idx="1319">
                  <c:v>40928</c:v>
                </c:pt>
                <c:pt idx="1320">
                  <c:v>40931</c:v>
                </c:pt>
                <c:pt idx="1321">
                  <c:v>40932</c:v>
                </c:pt>
                <c:pt idx="1322">
                  <c:v>40933</c:v>
                </c:pt>
                <c:pt idx="1323">
                  <c:v>40934</c:v>
                </c:pt>
                <c:pt idx="1324">
                  <c:v>40935</c:v>
                </c:pt>
                <c:pt idx="1325">
                  <c:v>40938</c:v>
                </c:pt>
                <c:pt idx="1326">
                  <c:v>40939</c:v>
                </c:pt>
                <c:pt idx="1327">
                  <c:v>40940</c:v>
                </c:pt>
                <c:pt idx="1328">
                  <c:v>40941</c:v>
                </c:pt>
                <c:pt idx="1329">
                  <c:v>40942</c:v>
                </c:pt>
                <c:pt idx="1330">
                  <c:v>40945</c:v>
                </c:pt>
                <c:pt idx="1331">
                  <c:v>40946</c:v>
                </c:pt>
                <c:pt idx="1332">
                  <c:v>40947</c:v>
                </c:pt>
                <c:pt idx="1333">
                  <c:v>40948</c:v>
                </c:pt>
                <c:pt idx="1334">
                  <c:v>40949</c:v>
                </c:pt>
                <c:pt idx="1335">
                  <c:v>40952</c:v>
                </c:pt>
                <c:pt idx="1336">
                  <c:v>40953</c:v>
                </c:pt>
                <c:pt idx="1337">
                  <c:v>40954</c:v>
                </c:pt>
                <c:pt idx="1338">
                  <c:v>40955</c:v>
                </c:pt>
                <c:pt idx="1339">
                  <c:v>40956</c:v>
                </c:pt>
                <c:pt idx="1340">
                  <c:v>40959</c:v>
                </c:pt>
                <c:pt idx="1341">
                  <c:v>40960</c:v>
                </c:pt>
                <c:pt idx="1342">
                  <c:v>40961</c:v>
                </c:pt>
                <c:pt idx="1343">
                  <c:v>40962</c:v>
                </c:pt>
                <c:pt idx="1344">
                  <c:v>40963</c:v>
                </c:pt>
                <c:pt idx="1345">
                  <c:v>40966</c:v>
                </c:pt>
                <c:pt idx="1346">
                  <c:v>40967</c:v>
                </c:pt>
                <c:pt idx="1347">
                  <c:v>40968</c:v>
                </c:pt>
                <c:pt idx="1348">
                  <c:v>40969</c:v>
                </c:pt>
                <c:pt idx="1349">
                  <c:v>40970</c:v>
                </c:pt>
                <c:pt idx="1350">
                  <c:v>40973</c:v>
                </c:pt>
                <c:pt idx="1351">
                  <c:v>40974</c:v>
                </c:pt>
                <c:pt idx="1352">
                  <c:v>40975</c:v>
                </c:pt>
                <c:pt idx="1353">
                  <c:v>40976</c:v>
                </c:pt>
                <c:pt idx="1354">
                  <c:v>40977</c:v>
                </c:pt>
                <c:pt idx="1355">
                  <c:v>40980</c:v>
                </c:pt>
                <c:pt idx="1356">
                  <c:v>40981</c:v>
                </c:pt>
                <c:pt idx="1357">
                  <c:v>40982</c:v>
                </c:pt>
                <c:pt idx="1358">
                  <c:v>40983</c:v>
                </c:pt>
                <c:pt idx="1359">
                  <c:v>40984</c:v>
                </c:pt>
                <c:pt idx="1360">
                  <c:v>40987</c:v>
                </c:pt>
                <c:pt idx="1361">
                  <c:v>40988</c:v>
                </c:pt>
                <c:pt idx="1362">
                  <c:v>40989</c:v>
                </c:pt>
                <c:pt idx="1363">
                  <c:v>40990</c:v>
                </c:pt>
                <c:pt idx="1364">
                  <c:v>40991</c:v>
                </c:pt>
                <c:pt idx="1365">
                  <c:v>40994</c:v>
                </c:pt>
                <c:pt idx="1366">
                  <c:v>40995</c:v>
                </c:pt>
                <c:pt idx="1367">
                  <c:v>40996</c:v>
                </c:pt>
                <c:pt idx="1368">
                  <c:v>40997</c:v>
                </c:pt>
                <c:pt idx="1369">
                  <c:v>40998</c:v>
                </c:pt>
                <c:pt idx="1370">
                  <c:v>41001</c:v>
                </c:pt>
                <c:pt idx="1371">
                  <c:v>41002</c:v>
                </c:pt>
                <c:pt idx="1372">
                  <c:v>41003</c:v>
                </c:pt>
                <c:pt idx="1373">
                  <c:v>41004</c:v>
                </c:pt>
                <c:pt idx="1374">
                  <c:v>41005</c:v>
                </c:pt>
                <c:pt idx="1375">
                  <c:v>41008</c:v>
                </c:pt>
                <c:pt idx="1376">
                  <c:v>41009</c:v>
                </c:pt>
                <c:pt idx="1377">
                  <c:v>41010</c:v>
                </c:pt>
                <c:pt idx="1378">
                  <c:v>41011</c:v>
                </c:pt>
                <c:pt idx="1379">
                  <c:v>41012</c:v>
                </c:pt>
                <c:pt idx="1380">
                  <c:v>41015</c:v>
                </c:pt>
                <c:pt idx="1381">
                  <c:v>41016</c:v>
                </c:pt>
                <c:pt idx="1382">
                  <c:v>41017</c:v>
                </c:pt>
                <c:pt idx="1383">
                  <c:v>41018</c:v>
                </c:pt>
                <c:pt idx="1384">
                  <c:v>41019</c:v>
                </c:pt>
                <c:pt idx="1385">
                  <c:v>41022</c:v>
                </c:pt>
                <c:pt idx="1386">
                  <c:v>41023</c:v>
                </c:pt>
                <c:pt idx="1387">
                  <c:v>41024</c:v>
                </c:pt>
                <c:pt idx="1388">
                  <c:v>41025</c:v>
                </c:pt>
                <c:pt idx="1389">
                  <c:v>41026</c:v>
                </c:pt>
                <c:pt idx="1390">
                  <c:v>41029</c:v>
                </c:pt>
                <c:pt idx="1391">
                  <c:v>41030</c:v>
                </c:pt>
                <c:pt idx="1392">
                  <c:v>41031</c:v>
                </c:pt>
                <c:pt idx="1393">
                  <c:v>41032</c:v>
                </c:pt>
                <c:pt idx="1394">
                  <c:v>41033</c:v>
                </c:pt>
                <c:pt idx="1395">
                  <c:v>41036</c:v>
                </c:pt>
                <c:pt idx="1396">
                  <c:v>41037</c:v>
                </c:pt>
                <c:pt idx="1397">
                  <c:v>41038</c:v>
                </c:pt>
                <c:pt idx="1398">
                  <c:v>41039</c:v>
                </c:pt>
                <c:pt idx="1399">
                  <c:v>41040</c:v>
                </c:pt>
                <c:pt idx="1400">
                  <c:v>41043</c:v>
                </c:pt>
                <c:pt idx="1401">
                  <c:v>41044</c:v>
                </c:pt>
                <c:pt idx="1402">
                  <c:v>41045</c:v>
                </c:pt>
                <c:pt idx="1403">
                  <c:v>41046</c:v>
                </c:pt>
                <c:pt idx="1404">
                  <c:v>41047</c:v>
                </c:pt>
                <c:pt idx="1405">
                  <c:v>41050</c:v>
                </c:pt>
                <c:pt idx="1406">
                  <c:v>41051</c:v>
                </c:pt>
                <c:pt idx="1407">
                  <c:v>41052</c:v>
                </c:pt>
                <c:pt idx="1408">
                  <c:v>41053</c:v>
                </c:pt>
                <c:pt idx="1409">
                  <c:v>41054</c:v>
                </c:pt>
                <c:pt idx="1410">
                  <c:v>41057</c:v>
                </c:pt>
                <c:pt idx="1411">
                  <c:v>41058</c:v>
                </c:pt>
                <c:pt idx="1412">
                  <c:v>41059</c:v>
                </c:pt>
                <c:pt idx="1413">
                  <c:v>41060</c:v>
                </c:pt>
                <c:pt idx="1414">
                  <c:v>41061</c:v>
                </c:pt>
                <c:pt idx="1415">
                  <c:v>41064</c:v>
                </c:pt>
                <c:pt idx="1416">
                  <c:v>41065</c:v>
                </c:pt>
                <c:pt idx="1417">
                  <c:v>41066</c:v>
                </c:pt>
                <c:pt idx="1418">
                  <c:v>41067</c:v>
                </c:pt>
                <c:pt idx="1419">
                  <c:v>41068</c:v>
                </c:pt>
                <c:pt idx="1420">
                  <c:v>41071</c:v>
                </c:pt>
                <c:pt idx="1421">
                  <c:v>41072</c:v>
                </c:pt>
                <c:pt idx="1422">
                  <c:v>41073</c:v>
                </c:pt>
                <c:pt idx="1423">
                  <c:v>41074</c:v>
                </c:pt>
                <c:pt idx="1424">
                  <c:v>41075</c:v>
                </c:pt>
                <c:pt idx="1425">
                  <c:v>41078</c:v>
                </c:pt>
                <c:pt idx="1426">
                  <c:v>41079</c:v>
                </c:pt>
                <c:pt idx="1427">
                  <c:v>41080</c:v>
                </c:pt>
                <c:pt idx="1428">
                  <c:v>41081</c:v>
                </c:pt>
                <c:pt idx="1429">
                  <c:v>41082</c:v>
                </c:pt>
                <c:pt idx="1430">
                  <c:v>41085</c:v>
                </c:pt>
                <c:pt idx="1431">
                  <c:v>41086</c:v>
                </c:pt>
                <c:pt idx="1432">
                  <c:v>41087</c:v>
                </c:pt>
                <c:pt idx="1433">
                  <c:v>41088</c:v>
                </c:pt>
                <c:pt idx="1434">
                  <c:v>41089</c:v>
                </c:pt>
                <c:pt idx="1435">
                  <c:v>41092</c:v>
                </c:pt>
                <c:pt idx="1436">
                  <c:v>41093</c:v>
                </c:pt>
                <c:pt idx="1437">
                  <c:v>41094</c:v>
                </c:pt>
                <c:pt idx="1438">
                  <c:v>41095</c:v>
                </c:pt>
                <c:pt idx="1439">
                  <c:v>41096</c:v>
                </c:pt>
                <c:pt idx="1440">
                  <c:v>41099</c:v>
                </c:pt>
                <c:pt idx="1441">
                  <c:v>41100</c:v>
                </c:pt>
                <c:pt idx="1442">
                  <c:v>41101</c:v>
                </c:pt>
                <c:pt idx="1443">
                  <c:v>41102</c:v>
                </c:pt>
                <c:pt idx="1444">
                  <c:v>41103</c:v>
                </c:pt>
                <c:pt idx="1445">
                  <c:v>41106</c:v>
                </c:pt>
                <c:pt idx="1446">
                  <c:v>41107</c:v>
                </c:pt>
                <c:pt idx="1447">
                  <c:v>41108</c:v>
                </c:pt>
                <c:pt idx="1448">
                  <c:v>41109</c:v>
                </c:pt>
                <c:pt idx="1449">
                  <c:v>41110</c:v>
                </c:pt>
                <c:pt idx="1450">
                  <c:v>41113</c:v>
                </c:pt>
                <c:pt idx="1451">
                  <c:v>41114</c:v>
                </c:pt>
                <c:pt idx="1452">
                  <c:v>41115</c:v>
                </c:pt>
                <c:pt idx="1453">
                  <c:v>41116</c:v>
                </c:pt>
                <c:pt idx="1454">
                  <c:v>41117</c:v>
                </c:pt>
                <c:pt idx="1455">
                  <c:v>41120</c:v>
                </c:pt>
                <c:pt idx="1456">
                  <c:v>41121</c:v>
                </c:pt>
                <c:pt idx="1457">
                  <c:v>41122</c:v>
                </c:pt>
                <c:pt idx="1458">
                  <c:v>41123</c:v>
                </c:pt>
                <c:pt idx="1459">
                  <c:v>41124</c:v>
                </c:pt>
                <c:pt idx="1460">
                  <c:v>41127</c:v>
                </c:pt>
                <c:pt idx="1461">
                  <c:v>41128</c:v>
                </c:pt>
                <c:pt idx="1462">
                  <c:v>41129</c:v>
                </c:pt>
                <c:pt idx="1463">
                  <c:v>41130</c:v>
                </c:pt>
                <c:pt idx="1464">
                  <c:v>41131</c:v>
                </c:pt>
                <c:pt idx="1465">
                  <c:v>41134</c:v>
                </c:pt>
                <c:pt idx="1466">
                  <c:v>41135</c:v>
                </c:pt>
                <c:pt idx="1467">
                  <c:v>41136</c:v>
                </c:pt>
                <c:pt idx="1468">
                  <c:v>41137</c:v>
                </c:pt>
                <c:pt idx="1469">
                  <c:v>41138</c:v>
                </c:pt>
                <c:pt idx="1470">
                  <c:v>41141</c:v>
                </c:pt>
                <c:pt idx="1471">
                  <c:v>41142</c:v>
                </c:pt>
                <c:pt idx="1472">
                  <c:v>41143</c:v>
                </c:pt>
                <c:pt idx="1473">
                  <c:v>41144</c:v>
                </c:pt>
                <c:pt idx="1474">
                  <c:v>41145</c:v>
                </c:pt>
                <c:pt idx="1475">
                  <c:v>41148</c:v>
                </c:pt>
                <c:pt idx="1476">
                  <c:v>41149</c:v>
                </c:pt>
                <c:pt idx="1477">
                  <c:v>41150</c:v>
                </c:pt>
                <c:pt idx="1478">
                  <c:v>41151</c:v>
                </c:pt>
                <c:pt idx="1479">
                  <c:v>41152</c:v>
                </c:pt>
                <c:pt idx="1480">
                  <c:v>41155</c:v>
                </c:pt>
                <c:pt idx="1481">
                  <c:v>41156</c:v>
                </c:pt>
                <c:pt idx="1482">
                  <c:v>41157</c:v>
                </c:pt>
                <c:pt idx="1483">
                  <c:v>41158</c:v>
                </c:pt>
                <c:pt idx="1484">
                  <c:v>41159</c:v>
                </c:pt>
                <c:pt idx="1485">
                  <c:v>41162</c:v>
                </c:pt>
                <c:pt idx="1486">
                  <c:v>41163</c:v>
                </c:pt>
                <c:pt idx="1487">
                  <c:v>41164</c:v>
                </c:pt>
                <c:pt idx="1488">
                  <c:v>41165</c:v>
                </c:pt>
                <c:pt idx="1489">
                  <c:v>41166</c:v>
                </c:pt>
                <c:pt idx="1490">
                  <c:v>41169</c:v>
                </c:pt>
                <c:pt idx="1491">
                  <c:v>41170</c:v>
                </c:pt>
                <c:pt idx="1492">
                  <c:v>41171</c:v>
                </c:pt>
                <c:pt idx="1493">
                  <c:v>41172</c:v>
                </c:pt>
                <c:pt idx="1494">
                  <c:v>41173</c:v>
                </c:pt>
                <c:pt idx="1495">
                  <c:v>41176</c:v>
                </c:pt>
                <c:pt idx="1496">
                  <c:v>41177</c:v>
                </c:pt>
                <c:pt idx="1497">
                  <c:v>41178</c:v>
                </c:pt>
                <c:pt idx="1498">
                  <c:v>41179</c:v>
                </c:pt>
                <c:pt idx="1499">
                  <c:v>41180</c:v>
                </c:pt>
                <c:pt idx="1500">
                  <c:v>41183</c:v>
                </c:pt>
                <c:pt idx="1501">
                  <c:v>41184</c:v>
                </c:pt>
                <c:pt idx="1502">
                  <c:v>41185</c:v>
                </c:pt>
                <c:pt idx="1503">
                  <c:v>41186</c:v>
                </c:pt>
                <c:pt idx="1504">
                  <c:v>41187</c:v>
                </c:pt>
                <c:pt idx="1505">
                  <c:v>41190</c:v>
                </c:pt>
                <c:pt idx="1506">
                  <c:v>41191</c:v>
                </c:pt>
                <c:pt idx="1507">
                  <c:v>41192</c:v>
                </c:pt>
                <c:pt idx="1508">
                  <c:v>41193</c:v>
                </c:pt>
                <c:pt idx="1509">
                  <c:v>41194</c:v>
                </c:pt>
                <c:pt idx="1510">
                  <c:v>41197</c:v>
                </c:pt>
                <c:pt idx="1511">
                  <c:v>41198</c:v>
                </c:pt>
                <c:pt idx="1512">
                  <c:v>41199</c:v>
                </c:pt>
                <c:pt idx="1513">
                  <c:v>41200</c:v>
                </c:pt>
                <c:pt idx="1514">
                  <c:v>41201</c:v>
                </c:pt>
                <c:pt idx="1515">
                  <c:v>41204</c:v>
                </c:pt>
                <c:pt idx="1516">
                  <c:v>41205</c:v>
                </c:pt>
                <c:pt idx="1517">
                  <c:v>41206</c:v>
                </c:pt>
                <c:pt idx="1518">
                  <c:v>41207</c:v>
                </c:pt>
                <c:pt idx="1519">
                  <c:v>41208</c:v>
                </c:pt>
                <c:pt idx="1520">
                  <c:v>41211</c:v>
                </c:pt>
                <c:pt idx="1521">
                  <c:v>41212</c:v>
                </c:pt>
                <c:pt idx="1522">
                  <c:v>41213</c:v>
                </c:pt>
                <c:pt idx="1523">
                  <c:v>41214</c:v>
                </c:pt>
                <c:pt idx="1524">
                  <c:v>41215</c:v>
                </c:pt>
                <c:pt idx="1525">
                  <c:v>41218</c:v>
                </c:pt>
                <c:pt idx="1526">
                  <c:v>41219</c:v>
                </c:pt>
                <c:pt idx="1527">
                  <c:v>41220</c:v>
                </c:pt>
                <c:pt idx="1528">
                  <c:v>41221</c:v>
                </c:pt>
                <c:pt idx="1529">
                  <c:v>41222</c:v>
                </c:pt>
                <c:pt idx="1530">
                  <c:v>41225</c:v>
                </c:pt>
                <c:pt idx="1531">
                  <c:v>41226</c:v>
                </c:pt>
                <c:pt idx="1532">
                  <c:v>41227</c:v>
                </c:pt>
                <c:pt idx="1533">
                  <c:v>41228</c:v>
                </c:pt>
                <c:pt idx="1534">
                  <c:v>41229</c:v>
                </c:pt>
                <c:pt idx="1535">
                  <c:v>41232</c:v>
                </c:pt>
                <c:pt idx="1536">
                  <c:v>41233</c:v>
                </c:pt>
                <c:pt idx="1537">
                  <c:v>41234</c:v>
                </c:pt>
                <c:pt idx="1538">
                  <c:v>41235</c:v>
                </c:pt>
                <c:pt idx="1539">
                  <c:v>41236</c:v>
                </c:pt>
                <c:pt idx="1540">
                  <c:v>41239</c:v>
                </c:pt>
                <c:pt idx="1541">
                  <c:v>41240</c:v>
                </c:pt>
                <c:pt idx="1542">
                  <c:v>41241</c:v>
                </c:pt>
                <c:pt idx="1543">
                  <c:v>41242</c:v>
                </c:pt>
                <c:pt idx="1544">
                  <c:v>41243</c:v>
                </c:pt>
                <c:pt idx="1545">
                  <c:v>41246</c:v>
                </c:pt>
                <c:pt idx="1546">
                  <c:v>41247</c:v>
                </c:pt>
                <c:pt idx="1547">
                  <c:v>41248</c:v>
                </c:pt>
                <c:pt idx="1548">
                  <c:v>41249</c:v>
                </c:pt>
                <c:pt idx="1549">
                  <c:v>41250</c:v>
                </c:pt>
                <c:pt idx="1550">
                  <c:v>41253</c:v>
                </c:pt>
                <c:pt idx="1551">
                  <c:v>41254</c:v>
                </c:pt>
                <c:pt idx="1552">
                  <c:v>41255</c:v>
                </c:pt>
                <c:pt idx="1553">
                  <c:v>41256</c:v>
                </c:pt>
                <c:pt idx="1554">
                  <c:v>41257</c:v>
                </c:pt>
                <c:pt idx="1555">
                  <c:v>41260</c:v>
                </c:pt>
                <c:pt idx="1556">
                  <c:v>41261</c:v>
                </c:pt>
                <c:pt idx="1557">
                  <c:v>41262</c:v>
                </c:pt>
                <c:pt idx="1558">
                  <c:v>41263</c:v>
                </c:pt>
                <c:pt idx="1559">
                  <c:v>41264</c:v>
                </c:pt>
                <c:pt idx="1560">
                  <c:v>41267</c:v>
                </c:pt>
                <c:pt idx="1561">
                  <c:v>41268</c:v>
                </c:pt>
                <c:pt idx="1562">
                  <c:v>41269</c:v>
                </c:pt>
                <c:pt idx="1563">
                  <c:v>41270</c:v>
                </c:pt>
                <c:pt idx="1564">
                  <c:v>41271</c:v>
                </c:pt>
                <c:pt idx="1565">
                  <c:v>41274</c:v>
                </c:pt>
                <c:pt idx="1566">
                  <c:v>41275</c:v>
                </c:pt>
                <c:pt idx="1567">
                  <c:v>41276</c:v>
                </c:pt>
                <c:pt idx="1568">
                  <c:v>41277</c:v>
                </c:pt>
                <c:pt idx="1569">
                  <c:v>41278</c:v>
                </c:pt>
                <c:pt idx="1570">
                  <c:v>41281</c:v>
                </c:pt>
                <c:pt idx="1571">
                  <c:v>41282</c:v>
                </c:pt>
                <c:pt idx="1572">
                  <c:v>41283</c:v>
                </c:pt>
                <c:pt idx="1573">
                  <c:v>41284</c:v>
                </c:pt>
                <c:pt idx="1574">
                  <c:v>41285</c:v>
                </c:pt>
                <c:pt idx="1575">
                  <c:v>41288</c:v>
                </c:pt>
                <c:pt idx="1576">
                  <c:v>41289</c:v>
                </c:pt>
                <c:pt idx="1577">
                  <c:v>41290</c:v>
                </c:pt>
                <c:pt idx="1578">
                  <c:v>41291</c:v>
                </c:pt>
                <c:pt idx="1579">
                  <c:v>41292</c:v>
                </c:pt>
                <c:pt idx="1580">
                  <c:v>41295</c:v>
                </c:pt>
                <c:pt idx="1581">
                  <c:v>41296</c:v>
                </c:pt>
                <c:pt idx="1582">
                  <c:v>41297</c:v>
                </c:pt>
                <c:pt idx="1583">
                  <c:v>41298</c:v>
                </c:pt>
                <c:pt idx="1584">
                  <c:v>41299</c:v>
                </c:pt>
                <c:pt idx="1585">
                  <c:v>41302</c:v>
                </c:pt>
                <c:pt idx="1586">
                  <c:v>41303</c:v>
                </c:pt>
                <c:pt idx="1587">
                  <c:v>41304</c:v>
                </c:pt>
                <c:pt idx="1588">
                  <c:v>41305</c:v>
                </c:pt>
                <c:pt idx="1589">
                  <c:v>41306</c:v>
                </c:pt>
                <c:pt idx="1590">
                  <c:v>41309</c:v>
                </c:pt>
                <c:pt idx="1591">
                  <c:v>41310</c:v>
                </c:pt>
                <c:pt idx="1592">
                  <c:v>41311</c:v>
                </c:pt>
                <c:pt idx="1593">
                  <c:v>41312</c:v>
                </c:pt>
                <c:pt idx="1594">
                  <c:v>41313</c:v>
                </c:pt>
                <c:pt idx="1595">
                  <c:v>41316</c:v>
                </c:pt>
                <c:pt idx="1596">
                  <c:v>41317</c:v>
                </c:pt>
                <c:pt idx="1597">
                  <c:v>41318</c:v>
                </c:pt>
                <c:pt idx="1598">
                  <c:v>41319</c:v>
                </c:pt>
                <c:pt idx="1599">
                  <c:v>41320</c:v>
                </c:pt>
                <c:pt idx="1600">
                  <c:v>41323</c:v>
                </c:pt>
                <c:pt idx="1601">
                  <c:v>41324</c:v>
                </c:pt>
                <c:pt idx="1602">
                  <c:v>41325</c:v>
                </c:pt>
                <c:pt idx="1603">
                  <c:v>41326</c:v>
                </c:pt>
                <c:pt idx="1604">
                  <c:v>41327</c:v>
                </c:pt>
                <c:pt idx="1605">
                  <c:v>41330</c:v>
                </c:pt>
                <c:pt idx="1606">
                  <c:v>41331</c:v>
                </c:pt>
                <c:pt idx="1607">
                  <c:v>41332</c:v>
                </c:pt>
                <c:pt idx="1608">
                  <c:v>41333</c:v>
                </c:pt>
                <c:pt idx="1609">
                  <c:v>41334</c:v>
                </c:pt>
                <c:pt idx="1610">
                  <c:v>41337</c:v>
                </c:pt>
                <c:pt idx="1611">
                  <c:v>41338</c:v>
                </c:pt>
                <c:pt idx="1612">
                  <c:v>41339</c:v>
                </c:pt>
                <c:pt idx="1613">
                  <c:v>41340</c:v>
                </c:pt>
                <c:pt idx="1614">
                  <c:v>41341</c:v>
                </c:pt>
                <c:pt idx="1615">
                  <c:v>41344</c:v>
                </c:pt>
                <c:pt idx="1616">
                  <c:v>41345</c:v>
                </c:pt>
                <c:pt idx="1617">
                  <c:v>41346</c:v>
                </c:pt>
                <c:pt idx="1618">
                  <c:v>41347</c:v>
                </c:pt>
                <c:pt idx="1619">
                  <c:v>41348</c:v>
                </c:pt>
                <c:pt idx="1620">
                  <c:v>41351</c:v>
                </c:pt>
                <c:pt idx="1621">
                  <c:v>41352</c:v>
                </c:pt>
                <c:pt idx="1622">
                  <c:v>41353</c:v>
                </c:pt>
                <c:pt idx="1623">
                  <c:v>41354</c:v>
                </c:pt>
                <c:pt idx="1624">
                  <c:v>41355</c:v>
                </c:pt>
                <c:pt idx="1625">
                  <c:v>41358</c:v>
                </c:pt>
                <c:pt idx="1626">
                  <c:v>41359</c:v>
                </c:pt>
                <c:pt idx="1627">
                  <c:v>41360</c:v>
                </c:pt>
                <c:pt idx="1628">
                  <c:v>41361</c:v>
                </c:pt>
                <c:pt idx="1629">
                  <c:v>41362</c:v>
                </c:pt>
                <c:pt idx="1630">
                  <c:v>41365</c:v>
                </c:pt>
                <c:pt idx="1631">
                  <c:v>41366</c:v>
                </c:pt>
                <c:pt idx="1632">
                  <c:v>41367</c:v>
                </c:pt>
                <c:pt idx="1633">
                  <c:v>41368</c:v>
                </c:pt>
                <c:pt idx="1634">
                  <c:v>41369</c:v>
                </c:pt>
                <c:pt idx="1635">
                  <c:v>41372</c:v>
                </c:pt>
                <c:pt idx="1636">
                  <c:v>41373</c:v>
                </c:pt>
                <c:pt idx="1637">
                  <c:v>41374</c:v>
                </c:pt>
                <c:pt idx="1638">
                  <c:v>41375</c:v>
                </c:pt>
                <c:pt idx="1639">
                  <c:v>41376</c:v>
                </c:pt>
                <c:pt idx="1640">
                  <c:v>41379</c:v>
                </c:pt>
                <c:pt idx="1641">
                  <c:v>41380</c:v>
                </c:pt>
                <c:pt idx="1642">
                  <c:v>41381</c:v>
                </c:pt>
                <c:pt idx="1643">
                  <c:v>41382</c:v>
                </c:pt>
                <c:pt idx="1644">
                  <c:v>41383</c:v>
                </c:pt>
                <c:pt idx="1645">
                  <c:v>41386</c:v>
                </c:pt>
                <c:pt idx="1646">
                  <c:v>41387</c:v>
                </c:pt>
                <c:pt idx="1647">
                  <c:v>41388</c:v>
                </c:pt>
                <c:pt idx="1648">
                  <c:v>41389</c:v>
                </c:pt>
                <c:pt idx="1649">
                  <c:v>41390</c:v>
                </c:pt>
                <c:pt idx="1650">
                  <c:v>41393</c:v>
                </c:pt>
                <c:pt idx="1651">
                  <c:v>41394</c:v>
                </c:pt>
                <c:pt idx="1652">
                  <c:v>41395</c:v>
                </c:pt>
                <c:pt idx="1653">
                  <c:v>41396</c:v>
                </c:pt>
                <c:pt idx="1654">
                  <c:v>41397</c:v>
                </c:pt>
                <c:pt idx="1655">
                  <c:v>41400</c:v>
                </c:pt>
                <c:pt idx="1656">
                  <c:v>41401</c:v>
                </c:pt>
                <c:pt idx="1657">
                  <c:v>41402</c:v>
                </c:pt>
                <c:pt idx="1658">
                  <c:v>41403</c:v>
                </c:pt>
                <c:pt idx="1659">
                  <c:v>41404</c:v>
                </c:pt>
                <c:pt idx="1660">
                  <c:v>41407</c:v>
                </c:pt>
                <c:pt idx="1661">
                  <c:v>41408</c:v>
                </c:pt>
                <c:pt idx="1662">
                  <c:v>41409</c:v>
                </c:pt>
                <c:pt idx="1663">
                  <c:v>41410</c:v>
                </c:pt>
                <c:pt idx="1664">
                  <c:v>41411</c:v>
                </c:pt>
                <c:pt idx="1665">
                  <c:v>41414</c:v>
                </c:pt>
                <c:pt idx="1666">
                  <c:v>41415</c:v>
                </c:pt>
                <c:pt idx="1667">
                  <c:v>41416</c:v>
                </c:pt>
                <c:pt idx="1668">
                  <c:v>41417</c:v>
                </c:pt>
                <c:pt idx="1669">
                  <c:v>41418</c:v>
                </c:pt>
                <c:pt idx="1670">
                  <c:v>41421</c:v>
                </c:pt>
                <c:pt idx="1671">
                  <c:v>41422</c:v>
                </c:pt>
                <c:pt idx="1672">
                  <c:v>41423</c:v>
                </c:pt>
                <c:pt idx="1673">
                  <c:v>41424</c:v>
                </c:pt>
                <c:pt idx="1674">
                  <c:v>41425</c:v>
                </c:pt>
                <c:pt idx="1675">
                  <c:v>41428</c:v>
                </c:pt>
                <c:pt idx="1676">
                  <c:v>41429</c:v>
                </c:pt>
                <c:pt idx="1677">
                  <c:v>41430</c:v>
                </c:pt>
                <c:pt idx="1678">
                  <c:v>41431</c:v>
                </c:pt>
                <c:pt idx="1679">
                  <c:v>41432</c:v>
                </c:pt>
                <c:pt idx="1680">
                  <c:v>41435</c:v>
                </c:pt>
                <c:pt idx="1681">
                  <c:v>41436</c:v>
                </c:pt>
                <c:pt idx="1682">
                  <c:v>41437</c:v>
                </c:pt>
                <c:pt idx="1683">
                  <c:v>41438</c:v>
                </c:pt>
                <c:pt idx="1684">
                  <c:v>41439</c:v>
                </c:pt>
                <c:pt idx="1685">
                  <c:v>41442</c:v>
                </c:pt>
                <c:pt idx="1686">
                  <c:v>41443</c:v>
                </c:pt>
                <c:pt idx="1687">
                  <c:v>41444</c:v>
                </c:pt>
                <c:pt idx="1688">
                  <c:v>41445</c:v>
                </c:pt>
                <c:pt idx="1689">
                  <c:v>41446</c:v>
                </c:pt>
                <c:pt idx="1690">
                  <c:v>41449</c:v>
                </c:pt>
                <c:pt idx="1691">
                  <c:v>41450</c:v>
                </c:pt>
                <c:pt idx="1692">
                  <c:v>41451</c:v>
                </c:pt>
                <c:pt idx="1693">
                  <c:v>41452</c:v>
                </c:pt>
                <c:pt idx="1694">
                  <c:v>41453</c:v>
                </c:pt>
                <c:pt idx="1695">
                  <c:v>41456</c:v>
                </c:pt>
                <c:pt idx="1696">
                  <c:v>41457</c:v>
                </c:pt>
                <c:pt idx="1697">
                  <c:v>41458</c:v>
                </c:pt>
                <c:pt idx="1698">
                  <c:v>41459</c:v>
                </c:pt>
                <c:pt idx="1699">
                  <c:v>41460</c:v>
                </c:pt>
                <c:pt idx="1700">
                  <c:v>41463</c:v>
                </c:pt>
                <c:pt idx="1701">
                  <c:v>41464</c:v>
                </c:pt>
                <c:pt idx="1702">
                  <c:v>41465</c:v>
                </c:pt>
                <c:pt idx="1703">
                  <c:v>41466</c:v>
                </c:pt>
                <c:pt idx="1704">
                  <c:v>41467</c:v>
                </c:pt>
                <c:pt idx="1705">
                  <c:v>41470</c:v>
                </c:pt>
                <c:pt idx="1706">
                  <c:v>41471</c:v>
                </c:pt>
                <c:pt idx="1707">
                  <c:v>41472</c:v>
                </c:pt>
                <c:pt idx="1708">
                  <c:v>41473</c:v>
                </c:pt>
                <c:pt idx="1709">
                  <c:v>41474</c:v>
                </c:pt>
                <c:pt idx="1710">
                  <c:v>41477</c:v>
                </c:pt>
                <c:pt idx="1711">
                  <c:v>41478</c:v>
                </c:pt>
                <c:pt idx="1712">
                  <c:v>41479</c:v>
                </c:pt>
                <c:pt idx="1713">
                  <c:v>41480</c:v>
                </c:pt>
                <c:pt idx="1714">
                  <c:v>41481</c:v>
                </c:pt>
                <c:pt idx="1715">
                  <c:v>41484</c:v>
                </c:pt>
                <c:pt idx="1716">
                  <c:v>41485</c:v>
                </c:pt>
                <c:pt idx="1717">
                  <c:v>41486</c:v>
                </c:pt>
                <c:pt idx="1718">
                  <c:v>41487</c:v>
                </c:pt>
                <c:pt idx="1719">
                  <c:v>41488</c:v>
                </c:pt>
                <c:pt idx="1720">
                  <c:v>41491</c:v>
                </c:pt>
                <c:pt idx="1721">
                  <c:v>41492</c:v>
                </c:pt>
                <c:pt idx="1722">
                  <c:v>41493</c:v>
                </c:pt>
                <c:pt idx="1723">
                  <c:v>41494</c:v>
                </c:pt>
                <c:pt idx="1724">
                  <c:v>41495</c:v>
                </c:pt>
                <c:pt idx="1725">
                  <c:v>41498</c:v>
                </c:pt>
                <c:pt idx="1726">
                  <c:v>41499</c:v>
                </c:pt>
                <c:pt idx="1727">
                  <c:v>41500</c:v>
                </c:pt>
                <c:pt idx="1728">
                  <c:v>41501</c:v>
                </c:pt>
                <c:pt idx="1729">
                  <c:v>41502</c:v>
                </c:pt>
                <c:pt idx="1730">
                  <c:v>41505</c:v>
                </c:pt>
                <c:pt idx="1731">
                  <c:v>41506</c:v>
                </c:pt>
                <c:pt idx="1732">
                  <c:v>41507</c:v>
                </c:pt>
                <c:pt idx="1733">
                  <c:v>41508</c:v>
                </c:pt>
                <c:pt idx="1734">
                  <c:v>41509</c:v>
                </c:pt>
                <c:pt idx="1735">
                  <c:v>41512</c:v>
                </c:pt>
                <c:pt idx="1736">
                  <c:v>41513</c:v>
                </c:pt>
                <c:pt idx="1737">
                  <c:v>41514</c:v>
                </c:pt>
                <c:pt idx="1738">
                  <c:v>41515</c:v>
                </c:pt>
                <c:pt idx="1739">
                  <c:v>41516</c:v>
                </c:pt>
                <c:pt idx="1740">
                  <c:v>41519</c:v>
                </c:pt>
                <c:pt idx="1741">
                  <c:v>41520</c:v>
                </c:pt>
                <c:pt idx="1742">
                  <c:v>41521</c:v>
                </c:pt>
                <c:pt idx="1743">
                  <c:v>41522</c:v>
                </c:pt>
                <c:pt idx="1744">
                  <c:v>41523</c:v>
                </c:pt>
                <c:pt idx="1745">
                  <c:v>41526</c:v>
                </c:pt>
                <c:pt idx="1746">
                  <c:v>41527</c:v>
                </c:pt>
                <c:pt idx="1747">
                  <c:v>41528</c:v>
                </c:pt>
                <c:pt idx="1748">
                  <c:v>41529</c:v>
                </c:pt>
                <c:pt idx="1749">
                  <c:v>41530</c:v>
                </c:pt>
                <c:pt idx="1750">
                  <c:v>41533</c:v>
                </c:pt>
                <c:pt idx="1751">
                  <c:v>41534</c:v>
                </c:pt>
                <c:pt idx="1752">
                  <c:v>41535</c:v>
                </c:pt>
                <c:pt idx="1753">
                  <c:v>41536</c:v>
                </c:pt>
                <c:pt idx="1754">
                  <c:v>41537</c:v>
                </c:pt>
                <c:pt idx="1755">
                  <c:v>41540</c:v>
                </c:pt>
                <c:pt idx="1756">
                  <c:v>41541</c:v>
                </c:pt>
                <c:pt idx="1757">
                  <c:v>41542</c:v>
                </c:pt>
                <c:pt idx="1758">
                  <c:v>41543</c:v>
                </c:pt>
                <c:pt idx="1759">
                  <c:v>41544</c:v>
                </c:pt>
                <c:pt idx="1760">
                  <c:v>41547</c:v>
                </c:pt>
                <c:pt idx="1761">
                  <c:v>41548</c:v>
                </c:pt>
                <c:pt idx="1762">
                  <c:v>41549</c:v>
                </c:pt>
                <c:pt idx="1763">
                  <c:v>41550</c:v>
                </c:pt>
                <c:pt idx="1764">
                  <c:v>41551</c:v>
                </c:pt>
                <c:pt idx="1765">
                  <c:v>41554</c:v>
                </c:pt>
                <c:pt idx="1766">
                  <c:v>41555</c:v>
                </c:pt>
                <c:pt idx="1767">
                  <c:v>41556</c:v>
                </c:pt>
                <c:pt idx="1768">
                  <c:v>41557</c:v>
                </c:pt>
                <c:pt idx="1769">
                  <c:v>41558</c:v>
                </c:pt>
                <c:pt idx="1770">
                  <c:v>41561</c:v>
                </c:pt>
                <c:pt idx="1771">
                  <c:v>41562</c:v>
                </c:pt>
                <c:pt idx="1772">
                  <c:v>41563</c:v>
                </c:pt>
                <c:pt idx="1773">
                  <c:v>41564</c:v>
                </c:pt>
                <c:pt idx="1774">
                  <c:v>41565</c:v>
                </c:pt>
                <c:pt idx="1775">
                  <c:v>41568</c:v>
                </c:pt>
                <c:pt idx="1776">
                  <c:v>41569</c:v>
                </c:pt>
                <c:pt idx="1777">
                  <c:v>41570</c:v>
                </c:pt>
                <c:pt idx="1778">
                  <c:v>41571</c:v>
                </c:pt>
                <c:pt idx="1779">
                  <c:v>41572</c:v>
                </c:pt>
                <c:pt idx="1780">
                  <c:v>41575</c:v>
                </c:pt>
                <c:pt idx="1781">
                  <c:v>41576</c:v>
                </c:pt>
                <c:pt idx="1782">
                  <c:v>41577</c:v>
                </c:pt>
                <c:pt idx="1783">
                  <c:v>41578</c:v>
                </c:pt>
                <c:pt idx="1784">
                  <c:v>41579</c:v>
                </c:pt>
                <c:pt idx="1785">
                  <c:v>41582</c:v>
                </c:pt>
                <c:pt idx="1786">
                  <c:v>41583</c:v>
                </c:pt>
                <c:pt idx="1787">
                  <c:v>41584</c:v>
                </c:pt>
                <c:pt idx="1788">
                  <c:v>41585</c:v>
                </c:pt>
                <c:pt idx="1789">
                  <c:v>41586</c:v>
                </c:pt>
                <c:pt idx="1790">
                  <c:v>41589</c:v>
                </c:pt>
                <c:pt idx="1791">
                  <c:v>41590</c:v>
                </c:pt>
                <c:pt idx="1792">
                  <c:v>41591</c:v>
                </c:pt>
                <c:pt idx="1793">
                  <c:v>41592</c:v>
                </c:pt>
                <c:pt idx="1794">
                  <c:v>41593</c:v>
                </c:pt>
                <c:pt idx="1795">
                  <c:v>41596</c:v>
                </c:pt>
                <c:pt idx="1796">
                  <c:v>41597</c:v>
                </c:pt>
                <c:pt idx="1797">
                  <c:v>41598</c:v>
                </c:pt>
                <c:pt idx="1798">
                  <c:v>41599</c:v>
                </c:pt>
                <c:pt idx="1799">
                  <c:v>41600</c:v>
                </c:pt>
                <c:pt idx="1800">
                  <c:v>41603</c:v>
                </c:pt>
                <c:pt idx="1801">
                  <c:v>41604</c:v>
                </c:pt>
                <c:pt idx="1802">
                  <c:v>41605</c:v>
                </c:pt>
                <c:pt idx="1803">
                  <c:v>41606</c:v>
                </c:pt>
                <c:pt idx="1804">
                  <c:v>41607</c:v>
                </c:pt>
                <c:pt idx="1805">
                  <c:v>41610</c:v>
                </c:pt>
                <c:pt idx="1806">
                  <c:v>41611</c:v>
                </c:pt>
                <c:pt idx="1807">
                  <c:v>41612</c:v>
                </c:pt>
                <c:pt idx="1808">
                  <c:v>41613</c:v>
                </c:pt>
                <c:pt idx="1809">
                  <c:v>41614</c:v>
                </c:pt>
                <c:pt idx="1810">
                  <c:v>41617</c:v>
                </c:pt>
                <c:pt idx="1811">
                  <c:v>41618</c:v>
                </c:pt>
                <c:pt idx="1812">
                  <c:v>41619</c:v>
                </c:pt>
                <c:pt idx="1813">
                  <c:v>41620</c:v>
                </c:pt>
                <c:pt idx="1814">
                  <c:v>41621</c:v>
                </c:pt>
                <c:pt idx="1815">
                  <c:v>41624</c:v>
                </c:pt>
                <c:pt idx="1816">
                  <c:v>41625</c:v>
                </c:pt>
                <c:pt idx="1817">
                  <c:v>41626</c:v>
                </c:pt>
                <c:pt idx="1818">
                  <c:v>41627</c:v>
                </c:pt>
                <c:pt idx="1819">
                  <c:v>41628</c:v>
                </c:pt>
                <c:pt idx="1820">
                  <c:v>41631</c:v>
                </c:pt>
                <c:pt idx="1821">
                  <c:v>41632</c:v>
                </c:pt>
                <c:pt idx="1822">
                  <c:v>41633</c:v>
                </c:pt>
                <c:pt idx="1823">
                  <c:v>41634</c:v>
                </c:pt>
                <c:pt idx="1824">
                  <c:v>41635</c:v>
                </c:pt>
                <c:pt idx="1825">
                  <c:v>41638</c:v>
                </c:pt>
                <c:pt idx="1826">
                  <c:v>41639</c:v>
                </c:pt>
                <c:pt idx="1827">
                  <c:v>41640</c:v>
                </c:pt>
                <c:pt idx="1828">
                  <c:v>41641</c:v>
                </c:pt>
                <c:pt idx="1829">
                  <c:v>41642</c:v>
                </c:pt>
                <c:pt idx="1830">
                  <c:v>41645</c:v>
                </c:pt>
                <c:pt idx="1831">
                  <c:v>41646</c:v>
                </c:pt>
                <c:pt idx="1832">
                  <c:v>41647</c:v>
                </c:pt>
                <c:pt idx="1833">
                  <c:v>41648</c:v>
                </c:pt>
                <c:pt idx="1834">
                  <c:v>41649</c:v>
                </c:pt>
                <c:pt idx="1835">
                  <c:v>41652</c:v>
                </c:pt>
                <c:pt idx="1836">
                  <c:v>41653</c:v>
                </c:pt>
                <c:pt idx="1837">
                  <c:v>41654</c:v>
                </c:pt>
                <c:pt idx="1838">
                  <c:v>41655</c:v>
                </c:pt>
                <c:pt idx="1839">
                  <c:v>41656</c:v>
                </c:pt>
                <c:pt idx="1840">
                  <c:v>41659</c:v>
                </c:pt>
                <c:pt idx="1841">
                  <c:v>41660</c:v>
                </c:pt>
                <c:pt idx="1842">
                  <c:v>41661</c:v>
                </c:pt>
                <c:pt idx="1843">
                  <c:v>41662</c:v>
                </c:pt>
                <c:pt idx="1844">
                  <c:v>41663</c:v>
                </c:pt>
                <c:pt idx="1845">
                  <c:v>41666</c:v>
                </c:pt>
                <c:pt idx="1846">
                  <c:v>41667</c:v>
                </c:pt>
                <c:pt idx="1847">
                  <c:v>41668</c:v>
                </c:pt>
                <c:pt idx="1848">
                  <c:v>41669</c:v>
                </c:pt>
                <c:pt idx="1849">
                  <c:v>41670</c:v>
                </c:pt>
                <c:pt idx="1850">
                  <c:v>41673</c:v>
                </c:pt>
                <c:pt idx="1851">
                  <c:v>41674</c:v>
                </c:pt>
                <c:pt idx="1852">
                  <c:v>41675</c:v>
                </c:pt>
                <c:pt idx="1853">
                  <c:v>41676</c:v>
                </c:pt>
                <c:pt idx="1854">
                  <c:v>41677</c:v>
                </c:pt>
                <c:pt idx="1855">
                  <c:v>41680</c:v>
                </c:pt>
                <c:pt idx="1856">
                  <c:v>41681</c:v>
                </c:pt>
                <c:pt idx="1857">
                  <c:v>41682</c:v>
                </c:pt>
                <c:pt idx="1858">
                  <c:v>41683</c:v>
                </c:pt>
                <c:pt idx="1859">
                  <c:v>41684</c:v>
                </c:pt>
                <c:pt idx="1860">
                  <c:v>41687</c:v>
                </c:pt>
                <c:pt idx="1861">
                  <c:v>41688</c:v>
                </c:pt>
                <c:pt idx="1862">
                  <c:v>41689</c:v>
                </c:pt>
                <c:pt idx="1863">
                  <c:v>41690</c:v>
                </c:pt>
                <c:pt idx="1864">
                  <c:v>41691</c:v>
                </c:pt>
                <c:pt idx="1865">
                  <c:v>41694</c:v>
                </c:pt>
                <c:pt idx="1866">
                  <c:v>41695</c:v>
                </c:pt>
                <c:pt idx="1867">
                  <c:v>41696</c:v>
                </c:pt>
                <c:pt idx="1868">
                  <c:v>41697</c:v>
                </c:pt>
                <c:pt idx="1869">
                  <c:v>41698</c:v>
                </c:pt>
                <c:pt idx="1870">
                  <c:v>41701</c:v>
                </c:pt>
                <c:pt idx="1871">
                  <c:v>41702</c:v>
                </c:pt>
                <c:pt idx="1872">
                  <c:v>41703</c:v>
                </c:pt>
                <c:pt idx="1873">
                  <c:v>41704</c:v>
                </c:pt>
                <c:pt idx="1874">
                  <c:v>41705</c:v>
                </c:pt>
                <c:pt idx="1875">
                  <c:v>41708</c:v>
                </c:pt>
                <c:pt idx="1876">
                  <c:v>41709</c:v>
                </c:pt>
                <c:pt idx="1877">
                  <c:v>41710</c:v>
                </c:pt>
                <c:pt idx="1878">
                  <c:v>41711</c:v>
                </c:pt>
                <c:pt idx="1879">
                  <c:v>41712</c:v>
                </c:pt>
                <c:pt idx="1880">
                  <c:v>41715</c:v>
                </c:pt>
                <c:pt idx="1881">
                  <c:v>41716</c:v>
                </c:pt>
                <c:pt idx="1882">
                  <c:v>41717</c:v>
                </c:pt>
                <c:pt idx="1883">
                  <c:v>41718</c:v>
                </c:pt>
                <c:pt idx="1884">
                  <c:v>41719</c:v>
                </c:pt>
                <c:pt idx="1885">
                  <c:v>41722</c:v>
                </c:pt>
                <c:pt idx="1886">
                  <c:v>41723</c:v>
                </c:pt>
                <c:pt idx="1887">
                  <c:v>41724</c:v>
                </c:pt>
                <c:pt idx="1888">
                  <c:v>41725</c:v>
                </c:pt>
                <c:pt idx="1889">
                  <c:v>41726</c:v>
                </c:pt>
                <c:pt idx="1890">
                  <c:v>41729</c:v>
                </c:pt>
                <c:pt idx="1891">
                  <c:v>41730</c:v>
                </c:pt>
                <c:pt idx="1892">
                  <c:v>41731</c:v>
                </c:pt>
                <c:pt idx="1893">
                  <c:v>41732</c:v>
                </c:pt>
                <c:pt idx="1894">
                  <c:v>41733</c:v>
                </c:pt>
                <c:pt idx="1895">
                  <c:v>41736</c:v>
                </c:pt>
                <c:pt idx="1896">
                  <c:v>41737</c:v>
                </c:pt>
                <c:pt idx="1897">
                  <c:v>41738</c:v>
                </c:pt>
                <c:pt idx="1898">
                  <c:v>41739</c:v>
                </c:pt>
                <c:pt idx="1899">
                  <c:v>41740</c:v>
                </c:pt>
                <c:pt idx="1900">
                  <c:v>41743</c:v>
                </c:pt>
                <c:pt idx="1901">
                  <c:v>41744</c:v>
                </c:pt>
                <c:pt idx="1902">
                  <c:v>41745</c:v>
                </c:pt>
                <c:pt idx="1903">
                  <c:v>41746</c:v>
                </c:pt>
                <c:pt idx="1904">
                  <c:v>41747</c:v>
                </c:pt>
                <c:pt idx="1905">
                  <c:v>41750</c:v>
                </c:pt>
                <c:pt idx="1906">
                  <c:v>41751</c:v>
                </c:pt>
                <c:pt idx="1907">
                  <c:v>41752</c:v>
                </c:pt>
                <c:pt idx="1908">
                  <c:v>41753</c:v>
                </c:pt>
                <c:pt idx="1909">
                  <c:v>41754</c:v>
                </c:pt>
                <c:pt idx="1910">
                  <c:v>41757</c:v>
                </c:pt>
                <c:pt idx="1911">
                  <c:v>41758</c:v>
                </c:pt>
                <c:pt idx="1912">
                  <c:v>41759</c:v>
                </c:pt>
                <c:pt idx="1913">
                  <c:v>41760</c:v>
                </c:pt>
                <c:pt idx="1914">
                  <c:v>41761</c:v>
                </c:pt>
                <c:pt idx="1915">
                  <c:v>41764</c:v>
                </c:pt>
                <c:pt idx="1916">
                  <c:v>41765</c:v>
                </c:pt>
                <c:pt idx="1917">
                  <c:v>41766</c:v>
                </c:pt>
                <c:pt idx="1918">
                  <c:v>41767</c:v>
                </c:pt>
                <c:pt idx="1919">
                  <c:v>41768</c:v>
                </c:pt>
                <c:pt idx="1920">
                  <c:v>41771</c:v>
                </c:pt>
                <c:pt idx="1921">
                  <c:v>41772</c:v>
                </c:pt>
                <c:pt idx="1922">
                  <c:v>41773</c:v>
                </c:pt>
                <c:pt idx="1923">
                  <c:v>41774</c:v>
                </c:pt>
                <c:pt idx="1924">
                  <c:v>41775</c:v>
                </c:pt>
                <c:pt idx="1925">
                  <c:v>41778</c:v>
                </c:pt>
                <c:pt idx="1926">
                  <c:v>41779</c:v>
                </c:pt>
                <c:pt idx="1927">
                  <c:v>41780</c:v>
                </c:pt>
                <c:pt idx="1928">
                  <c:v>41781</c:v>
                </c:pt>
                <c:pt idx="1929">
                  <c:v>41782</c:v>
                </c:pt>
                <c:pt idx="1930">
                  <c:v>41785</c:v>
                </c:pt>
                <c:pt idx="1931">
                  <c:v>41786</c:v>
                </c:pt>
                <c:pt idx="1932">
                  <c:v>41787</c:v>
                </c:pt>
                <c:pt idx="1933">
                  <c:v>41788</c:v>
                </c:pt>
                <c:pt idx="1934">
                  <c:v>41789</c:v>
                </c:pt>
                <c:pt idx="1935">
                  <c:v>41792</c:v>
                </c:pt>
                <c:pt idx="1936">
                  <c:v>41793</c:v>
                </c:pt>
                <c:pt idx="1937">
                  <c:v>41794</c:v>
                </c:pt>
                <c:pt idx="1938">
                  <c:v>41795</c:v>
                </c:pt>
                <c:pt idx="1939">
                  <c:v>41796</c:v>
                </c:pt>
                <c:pt idx="1940">
                  <c:v>41799</c:v>
                </c:pt>
                <c:pt idx="1941">
                  <c:v>41800</c:v>
                </c:pt>
                <c:pt idx="1942">
                  <c:v>41801</c:v>
                </c:pt>
                <c:pt idx="1943">
                  <c:v>41802</c:v>
                </c:pt>
                <c:pt idx="1944">
                  <c:v>41803</c:v>
                </c:pt>
                <c:pt idx="1945">
                  <c:v>41806</c:v>
                </c:pt>
                <c:pt idx="1946">
                  <c:v>41807</c:v>
                </c:pt>
                <c:pt idx="1947">
                  <c:v>41808</c:v>
                </c:pt>
                <c:pt idx="1948">
                  <c:v>41809</c:v>
                </c:pt>
                <c:pt idx="1949">
                  <c:v>41810</c:v>
                </c:pt>
                <c:pt idx="1950">
                  <c:v>41813</c:v>
                </c:pt>
                <c:pt idx="1951">
                  <c:v>41814</c:v>
                </c:pt>
                <c:pt idx="1952">
                  <c:v>41815</c:v>
                </c:pt>
                <c:pt idx="1953">
                  <c:v>41816</c:v>
                </c:pt>
                <c:pt idx="1954">
                  <c:v>41817</c:v>
                </c:pt>
                <c:pt idx="1955">
                  <c:v>41820</c:v>
                </c:pt>
                <c:pt idx="1956">
                  <c:v>41821</c:v>
                </c:pt>
                <c:pt idx="1957">
                  <c:v>41822</c:v>
                </c:pt>
                <c:pt idx="1958">
                  <c:v>41823</c:v>
                </c:pt>
                <c:pt idx="1959">
                  <c:v>41824</c:v>
                </c:pt>
                <c:pt idx="1960">
                  <c:v>41827</c:v>
                </c:pt>
                <c:pt idx="1961">
                  <c:v>41828</c:v>
                </c:pt>
                <c:pt idx="1962">
                  <c:v>41829</c:v>
                </c:pt>
                <c:pt idx="1963">
                  <c:v>41830</c:v>
                </c:pt>
                <c:pt idx="1964">
                  <c:v>41831</c:v>
                </c:pt>
                <c:pt idx="1965">
                  <c:v>41834</c:v>
                </c:pt>
                <c:pt idx="1966">
                  <c:v>41835</c:v>
                </c:pt>
                <c:pt idx="1967">
                  <c:v>41836</c:v>
                </c:pt>
                <c:pt idx="1968">
                  <c:v>41837</c:v>
                </c:pt>
                <c:pt idx="1969">
                  <c:v>41838</c:v>
                </c:pt>
                <c:pt idx="1970">
                  <c:v>41841</c:v>
                </c:pt>
                <c:pt idx="1971">
                  <c:v>41842</c:v>
                </c:pt>
                <c:pt idx="1972">
                  <c:v>41843</c:v>
                </c:pt>
                <c:pt idx="1973">
                  <c:v>41844</c:v>
                </c:pt>
                <c:pt idx="1974">
                  <c:v>41845</c:v>
                </c:pt>
                <c:pt idx="1975">
                  <c:v>41848</c:v>
                </c:pt>
                <c:pt idx="1976">
                  <c:v>41849</c:v>
                </c:pt>
                <c:pt idx="1977">
                  <c:v>41850</c:v>
                </c:pt>
                <c:pt idx="1978">
                  <c:v>41851</c:v>
                </c:pt>
                <c:pt idx="1979">
                  <c:v>41852</c:v>
                </c:pt>
                <c:pt idx="1980">
                  <c:v>41855</c:v>
                </c:pt>
                <c:pt idx="1981">
                  <c:v>41856</c:v>
                </c:pt>
                <c:pt idx="1982">
                  <c:v>41857</c:v>
                </c:pt>
                <c:pt idx="1983">
                  <c:v>41858</c:v>
                </c:pt>
                <c:pt idx="1984">
                  <c:v>41859</c:v>
                </c:pt>
                <c:pt idx="1985">
                  <c:v>41862</c:v>
                </c:pt>
                <c:pt idx="1986">
                  <c:v>41863</c:v>
                </c:pt>
                <c:pt idx="1987">
                  <c:v>41864</c:v>
                </c:pt>
                <c:pt idx="1988">
                  <c:v>41865</c:v>
                </c:pt>
                <c:pt idx="1989">
                  <c:v>41866</c:v>
                </c:pt>
                <c:pt idx="1990">
                  <c:v>41869</c:v>
                </c:pt>
                <c:pt idx="1991">
                  <c:v>41870</c:v>
                </c:pt>
                <c:pt idx="1992">
                  <c:v>41871</c:v>
                </c:pt>
                <c:pt idx="1993">
                  <c:v>41872</c:v>
                </c:pt>
                <c:pt idx="1994">
                  <c:v>41873</c:v>
                </c:pt>
                <c:pt idx="1995">
                  <c:v>41876</c:v>
                </c:pt>
                <c:pt idx="1996">
                  <c:v>41877</c:v>
                </c:pt>
                <c:pt idx="1997">
                  <c:v>41878</c:v>
                </c:pt>
                <c:pt idx="1998">
                  <c:v>41879</c:v>
                </c:pt>
                <c:pt idx="1999">
                  <c:v>41880</c:v>
                </c:pt>
                <c:pt idx="2000">
                  <c:v>41883</c:v>
                </c:pt>
                <c:pt idx="2001">
                  <c:v>41884</c:v>
                </c:pt>
                <c:pt idx="2002">
                  <c:v>41885</c:v>
                </c:pt>
                <c:pt idx="2003">
                  <c:v>41886</c:v>
                </c:pt>
                <c:pt idx="2004">
                  <c:v>41887</c:v>
                </c:pt>
                <c:pt idx="2005">
                  <c:v>41890</c:v>
                </c:pt>
                <c:pt idx="2006">
                  <c:v>41891</c:v>
                </c:pt>
                <c:pt idx="2007">
                  <c:v>41892</c:v>
                </c:pt>
                <c:pt idx="2008">
                  <c:v>41893</c:v>
                </c:pt>
                <c:pt idx="2009">
                  <c:v>41894</c:v>
                </c:pt>
                <c:pt idx="2010">
                  <c:v>41897</c:v>
                </c:pt>
                <c:pt idx="2011">
                  <c:v>41898</c:v>
                </c:pt>
                <c:pt idx="2012">
                  <c:v>41899</c:v>
                </c:pt>
                <c:pt idx="2013">
                  <c:v>41900</c:v>
                </c:pt>
                <c:pt idx="2014">
                  <c:v>41901</c:v>
                </c:pt>
                <c:pt idx="2015">
                  <c:v>41904</c:v>
                </c:pt>
                <c:pt idx="2016">
                  <c:v>41905</c:v>
                </c:pt>
                <c:pt idx="2017">
                  <c:v>41906</c:v>
                </c:pt>
                <c:pt idx="2018">
                  <c:v>41907</c:v>
                </c:pt>
                <c:pt idx="2019">
                  <c:v>41908</c:v>
                </c:pt>
                <c:pt idx="2020">
                  <c:v>41911</c:v>
                </c:pt>
                <c:pt idx="2021">
                  <c:v>41912</c:v>
                </c:pt>
                <c:pt idx="2022">
                  <c:v>41913</c:v>
                </c:pt>
                <c:pt idx="2023">
                  <c:v>41914</c:v>
                </c:pt>
                <c:pt idx="2024">
                  <c:v>41915</c:v>
                </c:pt>
                <c:pt idx="2025">
                  <c:v>41918</c:v>
                </c:pt>
                <c:pt idx="2026">
                  <c:v>41919</c:v>
                </c:pt>
                <c:pt idx="2027">
                  <c:v>41920</c:v>
                </c:pt>
                <c:pt idx="2028">
                  <c:v>41921</c:v>
                </c:pt>
                <c:pt idx="2029">
                  <c:v>41922</c:v>
                </c:pt>
                <c:pt idx="2030">
                  <c:v>41925</c:v>
                </c:pt>
                <c:pt idx="2031">
                  <c:v>41926</c:v>
                </c:pt>
                <c:pt idx="2032">
                  <c:v>41927</c:v>
                </c:pt>
                <c:pt idx="2033">
                  <c:v>41928</c:v>
                </c:pt>
                <c:pt idx="2034">
                  <c:v>41929</c:v>
                </c:pt>
                <c:pt idx="2035">
                  <c:v>41932</c:v>
                </c:pt>
                <c:pt idx="2036">
                  <c:v>41933</c:v>
                </c:pt>
                <c:pt idx="2037">
                  <c:v>41934</c:v>
                </c:pt>
                <c:pt idx="2038">
                  <c:v>41935</c:v>
                </c:pt>
                <c:pt idx="2039">
                  <c:v>41936</c:v>
                </c:pt>
                <c:pt idx="2040">
                  <c:v>41939</c:v>
                </c:pt>
                <c:pt idx="2041">
                  <c:v>41940</c:v>
                </c:pt>
                <c:pt idx="2042">
                  <c:v>41941</c:v>
                </c:pt>
                <c:pt idx="2043">
                  <c:v>41942</c:v>
                </c:pt>
                <c:pt idx="2044">
                  <c:v>41943</c:v>
                </c:pt>
                <c:pt idx="2045">
                  <c:v>41946</c:v>
                </c:pt>
                <c:pt idx="2046">
                  <c:v>41947</c:v>
                </c:pt>
                <c:pt idx="2047">
                  <c:v>41948</c:v>
                </c:pt>
                <c:pt idx="2048">
                  <c:v>41949</c:v>
                </c:pt>
                <c:pt idx="2049">
                  <c:v>41950</c:v>
                </c:pt>
                <c:pt idx="2050">
                  <c:v>41953</c:v>
                </c:pt>
                <c:pt idx="2051">
                  <c:v>41954</c:v>
                </c:pt>
                <c:pt idx="2052">
                  <c:v>41955</c:v>
                </c:pt>
                <c:pt idx="2053">
                  <c:v>41956</c:v>
                </c:pt>
                <c:pt idx="2054">
                  <c:v>41957</c:v>
                </c:pt>
                <c:pt idx="2055">
                  <c:v>41960</c:v>
                </c:pt>
                <c:pt idx="2056">
                  <c:v>41961</c:v>
                </c:pt>
                <c:pt idx="2057">
                  <c:v>41962</c:v>
                </c:pt>
                <c:pt idx="2058">
                  <c:v>41963</c:v>
                </c:pt>
                <c:pt idx="2059">
                  <c:v>41964</c:v>
                </c:pt>
                <c:pt idx="2060">
                  <c:v>41967</c:v>
                </c:pt>
                <c:pt idx="2061">
                  <c:v>41968</c:v>
                </c:pt>
                <c:pt idx="2062">
                  <c:v>41969</c:v>
                </c:pt>
                <c:pt idx="2063">
                  <c:v>41970</c:v>
                </c:pt>
                <c:pt idx="2064">
                  <c:v>41971</c:v>
                </c:pt>
                <c:pt idx="2065">
                  <c:v>41974</c:v>
                </c:pt>
                <c:pt idx="2066">
                  <c:v>41975</c:v>
                </c:pt>
                <c:pt idx="2067">
                  <c:v>41976</c:v>
                </c:pt>
                <c:pt idx="2068">
                  <c:v>41977</c:v>
                </c:pt>
                <c:pt idx="2069">
                  <c:v>41978</c:v>
                </c:pt>
                <c:pt idx="2070">
                  <c:v>41981</c:v>
                </c:pt>
                <c:pt idx="2071">
                  <c:v>41982</c:v>
                </c:pt>
                <c:pt idx="2072">
                  <c:v>41983</c:v>
                </c:pt>
                <c:pt idx="2073">
                  <c:v>41984</c:v>
                </c:pt>
                <c:pt idx="2074">
                  <c:v>41985</c:v>
                </c:pt>
                <c:pt idx="2075">
                  <c:v>41988</c:v>
                </c:pt>
                <c:pt idx="2076">
                  <c:v>41989</c:v>
                </c:pt>
                <c:pt idx="2077">
                  <c:v>41990</c:v>
                </c:pt>
                <c:pt idx="2078">
                  <c:v>41991</c:v>
                </c:pt>
                <c:pt idx="2079">
                  <c:v>41992</c:v>
                </c:pt>
                <c:pt idx="2080">
                  <c:v>41995</c:v>
                </c:pt>
                <c:pt idx="2081">
                  <c:v>41996</c:v>
                </c:pt>
                <c:pt idx="2082">
                  <c:v>41997</c:v>
                </c:pt>
                <c:pt idx="2083">
                  <c:v>41998</c:v>
                </c:pt>
                <c:pt idx="2084">
                  <c:v>41999</c:v>
                </c:pt>
                <c:pt idx="2085">
                  <c:v>42002</c:v>
                </c:pt>
                <c:pt idx="2086">
                  <c:v>42003</c:v>
                </c:pt>
                <c:pt idx="2087">
                  <c:v>42004</c:v>
                </c:pt>
                <c:pt idx="2088">
                  <c:v>42005</c:v>
                </c:pt>
                <c:pt idx="2089">
                  <c:v>42006</c:v>
                </c:pt>
                <c:pt idx="2090">
                  <c:v>42009</c:v>
                </c:pt>
                <c:pt idx="2091">
                  <c:v>42010</c:v>
                </c:pt>
                <c:pt idx="2092">
                  <c:v>42011</c:v>
                </c:pt>
                <c:pt idx="2093">
                  <c:v>42012</c:v>
                </c:pt>
                <c:pt idx="2094">
                  <c:v>42013</c:v>
                </c:pt>
                <c:pt idx="2095">
                  <c:v>42016</c:v>
                </c:pt>
                <c:pt idx="2096">
                  <c:v>42017</c:v>
                </c:pt>
                <c:pt idx="2097">
                  <c:v>42018</c:v>
                </c:pt>
                <c:pt idx="2098">
                  <c:v>42019</c:v>
                </c:pt>
                <c:pt idx="2099">
                  <c:v>42020</c:v>
                </c:pt>
                <c:pt idx="2100">
                  <c:v>42023</c:v>
                </c:pt>
                <c:pt idx="2101">
                  <c:v>42024</c:v>
                </c:pt>
                <c:pt idx="2102">
                  <c:v>42025</c:v>
                </c:pt>
                <c:pt idx="2103">
                  <c:v>42026</c:v>
                </c:pt>
                <c:pt idx="2104">
                  <c:v>42027</c:v>
                </c:pt>
                <c:pt idx="2105">
                  <c:v>42030</c:v>
                </c:pt>
                <c:pt idx="2106">
                  <c:v>42031</c:v>
                </c:pt>
                <c:pt idx="2107">
                  <c:v>42032</c:v>
                </c:pt>
                <c:pt idx="2108">
                  <c:v>42033</c:v>
                </c:pt>
                <c:pt idx="2109">
                  <c:v>42034</c:v>
                </c:pt>
                <c:pt idx="2110">
                  <c:v>42037</c:v>
                </c:pt>
                <c:pt idx="2111">
                  <c:v>42038</c:v>
                </c:pt>
                <c:pt idx="2112">
                  <c:v>42039</c:v>
                </c:pt>
                <c:pt idx="2113">
                  <c:v>42040</c:v>
                </c:pt>
                <c:pt idx="2114">
                  <c:v>42041</c:v>
                </c:pt>
                <c:pt idx="2115">
                  <c:v>42044</c:v>
                </c:pt>
                <c:pt idx="2116">
                  <c:v>42045</c:v>
                </c:pt>
                <c:pt idx="2117">
                  <c:v>42046</c:v>
                </c:pt>
                <c:pt idx="2118">
                  <c:v>42047</c:v>
                </c:pt>
                <c:pt idx="2119">
                  <c:v>42048</c:v>
                </c:pt>
                <c:pt idx="2120">
                  <c:v>42051</c:v>
                </c:pt>
                <c:pt idx="2121">
                  <c:v>42052</c:v>
                </c:pt>
                <c:pt idx="2122">
                  <c:v>42053</c:v>
                </c:pt>
                <c:pt idx="2123">
                  <c:v>42054</c:v>
                </c:pt>
                <c:pt idx="2124">
                  <c:v>42055</c:v>
                </c:pt>
                <c:pt idx="2125">
                  <c:v>42058</c:v>
                </c:pt>
                <c:pt idx="2126">
                  <c:v>42059</c:v>
                </c:pt>
                <c:pt idx="2127">
                  <c:v>42060</c:v>
                </c:pt>
                <c:pt idx="2128">
                  <c:v>42061</c:v>
                </c:pt>
                <c:pt idx="2129">
                  <c:v>42062</c:v>
                </c:pt>
                <c:pt idx="2130">
                  <c:v>42065</c:v>
                </c:pt>
                <c:pt idx="2131">
                  <c:v>42066</c:v>
                </c:pt>
                <c:pt idx="2132">
                  <c:v>42067</c:v>
                </c:pt>
                <c:pt idx="2133">
                  <c:v>42068</c:v>
                </c:pt>
                <c:pt idx="2134">
                  <c:v>42069</c:v>
                </c:pt>
                <c:pt idx="2135">
                  <c:v>42072</c:v>
                </c:pt>
                <c:pt idx="2136">
                  <c:v>42073</c:v>
                </c:pt>
                <c:pt idx="2137">
                  <c:v>42074</c:v>
                </c:pt>
                <c:pt idx="2138">
                  <c:v>42075</c:v>
                </c:pt>
                <c:pt idx="2139">
                  <c:v>42076</c:v>
                </c:pt>
                <c:pt idx="2140">
                  <c:v>42079</c:v>
                </c:pt>
                <c:pt idx="2141">
                  <c:v>42080</c:v>
                </c:pt>
                <c:pt idx="2142">
                  <c:v>42081</c:v>
                </c:pt>
                <c:pt idx="2143">
                  <c:v>42082</c:v>
                </c:pt>
                <c:pt idx="2144">
                  <c:v>42083</c:v>
                </c:pt>
                <c:pt idx="2145">
                  <c:v>42086</c:v>
                </c:pt>
                <c:pt idx="2146">
                  <c:v>42087</c:v>
                </c:pt>
                <c:pt idx="2147">
                  <c:v>42088</c:v>
                </c:pt>
                <c:pt idx="2148">
                  <c:v>42089</c:v>
                </c:pt>
                <c:pt idx="2149">
                  <c:v>42090</c:v>
                </c:pt>
                <c:pt idx="2150">
                  <c:v>42093</c:v>
                </c:pt>
                <c:pt idx="2151">
                  <c:v>42094</c:v>
                </c:pt>
                <c:pt idx="2152">
                  <c:v>42095</c:v>
                </c:pt>
                <c:pt idx="2153">
                  <c:v>42096</c:v>
                </c:pt>
                <c:pt idx="2154">
                  <c:v>42097</c:v>
                </c:pt>
                <c:pt idx="2155">
                  <c:v>42100</c:v>
                </c:pt>
                <c:pt idx="2156">
                  <c:v>42101</c:v>
                </c:pt>
                <c:pt idx="2157">
                  <c:v>42102</c:v>
                </c:pt>
                <c:pt idx="2158">
                  <c:v>42103</c:v>
                </c:pt>
                <c:pt idx="2159">
                  <c:v>42104</c:v>
                </c:pt>
                <c:pt idx="2160">
                  <c:v>42107</c:v>
                </c:pt>
                <c:pt idx="2161">
                  <c:v>42108</c:v>
                </c:pt>
                <c:pt idx="2162">
                  <c:v>42109</c:v>
                </c:pt>
                <c:pt idx="2163">
                  <c:v>42110</c:v>
                </c:pt>
                <c:pt idx="2164">
                  <c:v>42111</c:v>
                </c:pt>
                <c:pt idx="2165">
                  <c:v>42114</c:v>
                </c:pt>
                <c:pt idx="2166">
                  <c:v>42115</c:v>
                </c:pt>
                <c:pt idx="2167">
                  <c:v>42116</c:v>
                </c:pt>
                <c:pt idx="2168">
                  <c:v>42117</c:v>
                </c:pt>
                <c:pt idx="2169">
                  <c:v>42118</c:v>
                </c:pt>
                <c:pt idx="2170">
                  <c:v>42121</c:v>
                </c:pt>
                <c:pt idx="2171">
                  <c:v>42122</c:v>
                </c:pt>
                <c:pt idx="2172">
                  <c:v>42123</c:v>
                </c:pt>
                <c:pt idx="2173">
                  <c:v>42124</c:v>
                </c:pt>
                <c:pt idx="2174">
                  <c:v>42125</c:v>
                </c:pt>
                <c:pt idx="2175">
                  <c:v>42128</c:v>
                </c:pt>
                <c:pt idx="2176">
                  <c:v>42129</c:v>
                </c:pt>
                <c:pt idx="2177">
                  <c:v>42130</c:v>
                </c:pt>
                <c:pt idx="2178">
                  <c:v>42131</c:v>
                </c:pt>
                <c:pt idx="2179">
                  <c:v>42132</c:v>
                </c:pt>
                <c:pt idx="2180">
                  <c:v>42135</c:v>
                </c:pt>
                <c:pt idx="2181">
                  <c:v>42136</c:v>
                </c:pt>
                <c:pt idx="2182">
                  <c:v>42137</c:v>
                </c:pt>
                <c:pt idx="2183">
                  <c:v>42138</c:v>
                </c:pt>
                <c:pt idx="2184">
                  <c:v>42139</c:v>
                </c:pt>
                <c:pt idx="2185">
                  <c:v>42142</c:v>
                </c:pt>
                <c:pt idx="2186">
                  <c:v>42143</c:v>
                </c:pt>
                <c:pt idx="2187">
                  <c:v>42144</c:v>
                </c:pt>
                <c:pt idx="2188">
                  <c:v>42145</c:v>
                </c:pt>
                <c:pt idx="2189">
                  <c:v>42146</c:v>
                </c:pt>
                <c:pt idx="2190">
                  <c:v>42149</c:v>
                </c:pt>
                <c:pt idx="2191">
                  <c:v>42150</c:v>
                </c:pt>
                <c:pt idx="2192">
                  <c:v>42151</c:v>
                </c:pt>
                <c:pt idx="2193">
                  <c:v>42152</c:v>
                </c:pt>
                <c:pt idx="2194">
                  <c:v>42153</c:v>
                </c:pt>
                <c:pt idx="2195">
                  <c:v>42156</c:v>
                </c:pt>
                <c:pt idx="2196">
                  <c:v>42157</c:v>
                </c:pt>
                <c:pt idx="2197">
                  <c:v>42158</c:v>
                </c:pt>
                <c:pt idx="2198">
                  <c:v>42159</c:v>
                </c:pt>
                <c:pt idx="2199">
                  <c:v>42160</c:v>
                </c:pt>
                <c:pt idx="2200">
                  <c:v>42163</c:v>
                </c:pt>
                <c:pt idx="2201">
                  <c:v>42164</c:v>
                </c:pt>
                <c:pt idx="2202">
                  <c:v>42165</c:v>
                </c:pt>
                <c:pt idx="2203">
                  <c:v>42166</c:v>
                </c:pt>
                <c:pt idx="2204">
                  <c:v>42167</c:v>
                </c:pt>
                <c:pt idx="2205">
                  <c:v>42170</c:v>
                </c:pt>
                <c:pt idx="2206">
                  <c:v>42171</c:v>
                </c:pt>
                <c:pt idx="2207">
                  <c:v>42172</c:v>
                </c:pt>
                <c:pt idx="2208">
                  <c:v>42173</c:v>
                </c:pt>
                <c:pt idx="2209">
                  <c:v>42174</c:v>
                </c:pt>
                <c:pt idx="2210">
                  <c:v>42177</c:v>
                </c:pt>
                <c:pt idx="2211">
                  <c:v>42178</c:v>
                </c:pt>
                <c:pt idx="2212">
                  <c:v>42179</c:v>
                </c:pt>
                <c:pt idx="2213">
                  <c:v>42180</c:v>
                </c:pt>
                <c:pt idx="2214">
                  <c:v>42181</c:v>
                </c:pt>
                <c:pt idx="2215">
                  <c:v>42184</c:v>
                </c:pt>
                <c:pt idx="2216">
                  <c:v>42185</c:v>
                </c:pt>
                <c:pt idx="2217">
                  <c:v>42186</c:v>
                </c:pt>
                <c:pt idx="2218">
                  <c:v>42187</c:v>
                </c:pt>
                <c:pt idx="2219">
                  <c:v>42188</c:v>
                </c:pt>
                <c:pt idx="2220">
                  <c:v>42191</c:v>
                </c:pt>
                <c:pt idx="2221">
                  <c:v>42192</c:v>
                </c:pt>
                <c:pt idx="2222">
                  <c:v>42193</c:v>
                </c:pt>
                <c:pt idx="2223">
                  <c:v>42194</c:v>
                </c:pt>
                <c:pt idx="2224">
                  <c:v>42195</c:v>
                </c:pt>
                <c:pt idx="2225">
                  <c:v>42198</c:v>
                </c:pt>
                <c:pt idx="2226">
                  <c:v>42199</c:v>
                </c:pt>
                <c:pt idx="2227">
                  <c:v>42200</c:v>
                </c:pt>
                <c:pt idx="2228">
                  <c:v>42201</c:v>
                </c:pt>
                <c:pt idx="2229">
                  <c:v>42202</c:v>
                </c:pt>
                <c:pt idx="2230">
                  <c:v>42205</c:v>
                </c:pt>
                <c:pt idx="2231">
                  <c:v>42206</c:v>
                </c:pt>
                <c:pt idx="2232">
                  <c:v>42207</c:v>
                </c:pt>
                <c:pt idx="2233">
                  <c:v>42208</c:v>
                </c:pt>
                <c:pt idx="2234">
                  <c:v>42209</c:v>
                </c:pt>
                <c:pt idx="2235">
                  <c:v>42212</c:v>
                </c:pt>
                <c:pt idx="2236">
                  <c:v>42213</c:v>
                </c:pt>
                <c:pt idx="2237">
                  <c:v>42214</c:v>
                </c:pt>
                <c:pt idx="2238">
                  <c:v>42215</c:v>
                </c:pt>
                <c:pt idx="2239">
                  <c:v>42216</c:v>
                </c:pt>
                <c:pt idx="2240">
                  <c:v>42219</c:v>
                </c:pt>
                <c:pt idx="2241">
                  <c:v>42220</c:v>
                </c:pt>
                <c:pt idx="2242">
                  <c:v>42221</c:v>
                </c:pt>
                <c:pt idx="2243">
                  <c:v>42222</c:v>
                </c:pt>
                <c:pt idx="2244">
                  <c:v>42223</c:v>
                </c:pt>
                <c:pt idx="2245">
                  <c:v>42226</c:v>
                </c:pt>
                <c:pt idx="2246">
                  <c:v>42227</c:v>
                </c:pt>
                <c:pt idx="2247">
                  <c:v>42228</c:v>
                </c:pt>
                <c:pt idx="2248">
                  <c:v>42229</c:v>
                </c:pt>
                <c:pt idx="2249">
                  <c:v>42230</c:v>
                </c:pt>
                <c:pt idx="2250">
                  <c:v>42233</c:v>
                </c:pt>
                <c:pt idx="2251">
                  <c:v>42234</c:v>
                </c:pt>
                <c:pt idx="2252">
                  <c:v>42235</c:v>
                </c:pt>
                <c:pt idx="2253">
                  <c:v>42236</c:v>
                </c:pt>
                <c:pt idx="2254">
                  <c:v>42237</c:v>
                </c:pt>
                <c:pt idx="2255">
                  <c:v>42240</c:v>
                </c:pt>
                <c:pt idx="2256">
                  <c:v>42241</c:v>
                </c:pt>
                <c:pt idx="2257">
                  <c:v>42242</c:v>
                </c:pt>
                <c:pt idx="2258">
                  <c:v>42243</c:v>
                </c:pt>
                <c:pt idx="2259">
                  <c:v>42244</c:v>
                </c:pt>
                <c:pt idx="2260">
                  <c:v>42247</c:v>
                </c:pt>
                <c:pt idx="2261">
                  <c:v>42248</c:v>
                </c:pt>
                <c:pt idx="2262">
                  <c:v>42249</c:v>
                </c:pt>
                <c:pt idx="2263">
                  <c:v>42250</c:v>
                </c:pt>
                <c:pt idx="2264">
                  <c:v>42251</c:v>
                </c:pt>
                <c:pt idx="2265">
                  <c:v>42254</c:v>
                </c:pt>
                <c:pt idx="2266">
                  <c:v>42255</c:v>
                </c:pt>
                <c:pt idx="2267">
                  <c:v>42256</c:v>
                </c:pt>
                <c:pt idx="2268">
                  <c:v>42257</c:v>
                </c:pt>
                <c:pt idx="2269">
                  <c:v>42258</c:v>
                </c:pt>
                <c:pt idx="2270">
                  <c:v>42261</c:v>
                </c:pt>
                <c:pt idx="2271">
                  <c:v>42262</c:v>
                </c:pt>
                <c:pt idx="2272">
                  <c:v>42263</c:v>
                </c:pt>
                <c:pt idx="2273">
                  <c:v>42264</c:v>
                </c:pt>
                <c:pt idx="2274">
                  <c:v>42265</c:v>
                </c:pt>
                <c:pt idx="2275">
                  <c:v>42268</c:v>
                </c:pt>
                <c:pt idx="2276">
                  <c:v>42269</c:v>
                </c:pt>
                <c:pt idx="2277">
                  <c:v>42270</c:v>
                </c:pt>
                <c:pt idx="2278">
                  <c:v>42271</c:v>
                </c:pt>
                <c:pt idx="2279">
                  <c:v>42272</c:v>
                </c:pt>
                <c:pt idx="2280">
                  <c:v>42275</c:v>
                </c:pt>
                <c:pt idx="2281">
                  <c:v>42276</c:v>
                </c:pt>
                <c:pt idx="2282">
                  <c:v>42277</c:v>
                </c:pt>
                <c:pt idx="2283">
                  <c:v>42278</c:v>
                </c:pt>
                <c:pt idx="2284">
                  <c:v>42279</c:v>
                </c:pt>
                <c:pt idx="2285">
                  <c:v>42282</c:v>
                </c:pt>
                <c:pt idx="2286">
                  <c:v>42283</c:v>
                </c:pt>
                <c:pt idx="2287">
                  <c:v>42284</c:v>
                </c:pt>
                <c:pt idx="2288">
                  <c:v>42285</c:v>
                </c:pt>
                <c:pt idx="2289">
                  <c:v>42286</c:v>
                </c:pt>
                <c:pt idx="2290">
                  <c:v>42289</c:v>
                </c:pt>
                <c:pt idx="2291">
                  <c:v>42290</c:v>
                </c:pt>
                <c:pt idx="2292">
                  <c:v>42291</c:v>
                </c:pt>
                <c:pt idx="2293">
                  <c:v>42292</c:v>
                </c:pt>
                <c:pt idx="2294">
                  <c:v>42293</c:v>
                </c:pt>
                <c:pt idx="2295">
                  <c:v>42296</c:v>
                </c:pt>
                <c:pt idx="2296">
                  <c:v>42297</c:v>
                </c:pt>
                <c:pt idx="2297">
                  <c:v>42298</c:v>
                </c:pt>
                <c:pt idx="2298">
                  <c:v>42299</c:v>
                </c:pt>
                <c:pt idx="2299">
                  <c:v>42300</c:v>
                </c:pt>
                <c:pt idx="2300">
                  <c:v>42303</c:v>
                </c:pt>
                <c:pt idx="2301">
                  <c:v>42304</c:v>
                </c:pt>
                <c:pt idx="2302">
                  <c:v>42305</c:v>
                </c:pt>
                <c:pt idx="2303">
                  <c:v>42306</c:v>
                </c:pt>
                <c:pt idx="2304">
                  <c:v>42307</c:v>
                </c:pt>
                <c:pt idx="2305">
                  <c:v>42310</c:v>
                </c:pt>
                <c:pt idx="2306">
                  <c:v>42311</c:v>
                </c:pt>
                <c:pt idx="2307">
                  <c:v>42312</c:v>
                </c:pt>
                <c:pt idx="2308">
                  <c:v>42313</c:v>
                </c:pt>
                <c:pt idx="2309">
                  <c:v>42314</c:v>
                </c:pt>
                <c:pt idx="2310">
                  <c:v>42317</c:v>
                </c:pt>
                <c:pt idx="2311">
                  <c:v>42318</c:v>
                </c:pt>
                <c:pt idx="2312">
                  <c:v>42319</c:v>
                </c:pt>
                <c:pt idx="2313">
                  <c:v>42320</c:v>
                </c:pt>
                <c:pt idx="2314">
                  <c:v>42321</c:v>
                </c:pt>
                <c:pt idx="2315">
                  <c:v>42324</c:v>
                </c:pt>
                <c:pt idx="2316">
                  <c:v>42325</c:v>
                </c:pt>
                <c:pt idx="2317">
                  <c:v>42326</c:v>
                </c:pt>
                <c:pt idx="2318">
                  <c:v>42327</c:v>
                </c:pt>
                <c:pt idx="2319">
                  <c:v>42328</c:v>
                </c:pt>
                <c:pt idx="2320">
                  <c:v>42331</c:v>
                </c:pt>
                <c:pt idx="2321">
                  <c:v>42332</c:v>
                </c:pt>
                <c:pt idx="2322">
                  <c:v>42333</c:v>
                </c:pt>
                <c:pt idx="2323">
                  <c:v>42334</c:v>
                </c:pt>
                <c:pt idx="2324">
                  <c:v>42335</c:v>
                </c:pt>
                <c:pt idx="2325">
                  <c:v>42338</c:v>
                </c:pt>
                <c:pt idx="2326">
                  <c:v>42339</c:v>
                </c:pt>
                <c:pt idx="2327">
                  <c:v>42340</c:v>
                </c:pt>
                <c:pt idx="2328">
                  <c:v>42341</c:v>
                </c:pt>
                <c:pt idx="2329">
                  <c:v>42342</c:v>
                </c:pt>
                <c:pt idx="2330">
                  <c:v>42345</c:v>
                </c:pt>
                <c:pt idx="2331">
                  <c:v>42346</c:v>
                </c:pt>
                <c:pt idx="2332">
                  <c:v>42347</c:v>
                </c:pt>
                <c:pt idx="2333">
                  <c:v>42348</c:v>
                </c:pt>
                <c:pt idx="2334">
                  <c:v>42349</c:v>
                </c:pt>
                <c:pt idx="2335">
                  <c:v>42352</c:v>
                </c:pt>
                <c:pt idx="2336">
                  <c:v>42353</c:v>
                </c:pt>
                <c:pt idx="2337">
                  <c:v>42354</c:v>
                </c:pt>
                <c:pt idx="2338">
                  <c:v>42355</c:v>
                </c:pt>
                <c:pt idx="2339">
                  <c:v>42356</c:v>
                </c:pt>
                <c:pt idx="2340">
                  <c:v>42359</c:v>
                </c:pt>
                <c:pt idx="2341">
                  <c:v>42360</c:v>
                </c:pt>
                <c:pt idx="2342">
                  <c:v>42361</c:v>
                </c:pt>
                <c:pt idx="2343">
                  <c:v>42362</c:v>
                </c:pt>
                <c:pt idx="2344">
                  <c:v>42363</c:v>
                </c:pt>
                <c:pt idx="2345">
                  <c:v>42366</c:v>
                </c:pt>
                <c:pt idx="2346">
                  <c:v>42367</c:v>
                </c:pt>
                <c:pt idx="2347">
                  <c:v>42368</c:v>
                </c:pt>
                <c:pt idx="2348">
                  <c:v>42369</c:v>
                </c:pt>
                <c:pt idx="2349">
                  <c:v>42370</c:v>
                </c:pt>
                <c:pt idx="2350">
                  <c:v>42373</c:v>
                </c:pt>
                <c:pt idx="2351">
                  <c:v>42374</c:v>
                </c:pt>
                <c:pt idx="2352">
                  <c:v>42375</c:v>
                </c:pt>
                <c:pt idx="2353">
                  <c:v>42376</c:v>
                </c:pt>
                <c:pt idx="2354">
                  <c:v>42377</c:v>
                </c:pt>
                <c:pt idx="2355">
                  <c:v>42380</c:v>
                </c:pt>
                <c:pt idx="2356">
                  <c:v>42381</c:v>
                </c:pt>
                <c:pt idx="2357">
                  <c:v>42382</c:v>
                </c:pt>
                <c:pt idx="2358">
                  <c:v>42383</c:v>
                </c:pt>
                <c:pt idx="2359">
                  <c:v>42384</c:v>
                </c:pt>
                <c:pt idx="2360">
                  <c:v>42387</c:v>
                </c:pt>
                <c:pt idx="2361">
                  <c:v>42388</c:v>
                </c:pt>
                <c:pt idx="2362">
                  <c:v>42389</c:v>
                </c:pt>
                <c:pt idx="2363">
                  <c:v>42390</c:v>
                </c:pt>
                <c:pt idx="2364">
                  <c:v>42391</c:v>
                </c:pt>
                <c:pt idx="2365">
                  <c:v>42394</c:v>
                </c:pt>
                <c:pt idx="2366">
                  <c:v>42395</c:v>
                </c:pt>
                <c:pt idx="2367">
                  <c:v>42396</c:v>
                </c:pt>
                <c:pt idx="2368">
                  <c:v>42397</c:v>
                </c:pt>
                <c:pt idx="2369">
                  <c:v>42398</c:v>
                </c:pt>
                <c:pt idx="2370">
                  <c:v>42401</c:v>
                </c:pt>
                <c:pt idx="2371">
                  <c:v>42402</c:v>
                </c:pt>
                <c:pt idx="2372">
                  <c:v>42403</c:v>
                </c:pt>
                <c:pt idx="2373">
                  <c:v>42404</c:v>
                </c:pt>
                <c:pt idx="2374">
                  <c:v>42405</c:v>
                </c:pt>
                <c:pt idx="2375">
                  <c:v>42408</c:v>
                </c:pt>
                <c:pt idx="2376">
                  <c:v>42409</c:v>
                </c:pt>
                <c:pt idx="2377">
                  <c:v>42410</c:v>
                </c:pt>
                <c:pt idx="2378">
                  <c:v>42411</c:v>
                </c:pt>
                <c:pt idx="2379">
                  <c:v>42412</c:v>
                </c:pt>
                <c:pt idx="2380">
                  <c:v>42415</c:v>
                </c:pt>
                <c:pt idx="2381">
                  <c:v>42416</c:v>
                </c:pt>
                <c:pt idx="2382">
                  <c:v>42417</c:v>
                </c:pt>
                <c:pt idx="2383">
                  <c:v>42418</c:v>
                </c:pt>
                <c:pt idx="2384">
                  <c:v>42419</c:v>
                </c:pt>
                <c:pt idx="2385">
                  <c:v>42422</c:v>
                </c:pt>
                <c:pt idx="2386">
                  <c:v>42423</c:v>
                </c:pt>
                <c:pt idx="2387">
                  <c:v>42424</c:v>
                </c:pt>
                <c:pt idx="2388">
                  <c:v>42425</c:v>
                </c:pt>
                <c:pt idx="2389">
                  <c:v>42426</c:v>
                </c:pt>
                <c:pt idx="2390">
                  <c:v>42429</c:v>
                </c:pt>
                <c:pt idx="2391">
                  <c:v>42430</c:v>
                </c:pt>
                <c:pt idx="2392">
                  <c:v>42431</c:v>
                </c:pt>
                <c:pt idx="2393">
                  <c:v>42432</c:v>
                </c:pt>
                <c:pt idx="2394">
                  <c:v>42433</c:v>
                </c:pt>
                <c:pt idx="2395">
                  <c:v>42436</c:v>
                </c:pt>
                <c:pt idx="2396">
                  <c:v>42437</c:v>
                </c:pt>
                <c:pt idx="2397">
                  <c:v>42438</c:v>
                </c:pt>
                <c:pt idx="2398">
                  <c:v>42439</c:v>
                </c:pt>
                <c:pt idx="2399">
                  <c:v>42440</c:v>
                </c:pt>
                <c:pt idx="2400">
                  <c:v>42443</c:v>
                </c:pt>
                <c:pt idx="2401">
                  <c:v>42444</c:v>
                </c:pt>
                <c:pt idx="2402">
                  <c:v>42445</c:v>
                </c:pt>
                <c:pt idx="2403">
                  <c:v>42446</c:v>
                </c:pt>
                <c:pt idx="2404">
                  <c:v>42447</c:v>
                </c:pt>
                <c:pt idx="2405">
                  <c:v>42450</c:v>
                </c:pt>
                <c:pt idx="2406">
                  <c:v>42451</c:v>
                </c:pt>
                <c:pt idx="2407">
                  <c:v>42452</c:v>
                </c:pt>
                <c:pt idx="2408">
                  <c:v>42453</c:v>
                </c:pt>
                <c:pt idx="2409">
                  <c:v>42454</c:v>
                </c:pt>
                <c:pt idx="2410">
                  <c:v>42457</c:v>
                </c:pt>
                <c:pt idx="2411">
                  <c:v>42458</c:v>
                </c:pt>
                <c:pt idx="2412">
                  <c:v>42459</c:v>
                </c:pt>
                <c:pt idx="2413">
                  <c:v>42460</c:v>
                </c:pt>
                <c:pt idx="2414">
                  <c:v>42461</c:v>
                </c:pt>
                <c:pt idx="2415">
                  <c:v>42464</c:v>
                </c:pt>
                <c:pt idx="2416">
                  <c:v>42465</c:v>
                </c:pt>
                <c:pt idx="2417">
                  <c:v>42466</c:v>
                </c:pt>
                <c:pt idx="2418">
                  <c:v>42467</c:v>
                </c:pt>
                <c:pt idx="2419">
                  <c:v>42468</c:v>
                </c:pt>
                <c:pt idx="2420">
                  <c:v>42471</c:v>
                </c:pt>
                <c:pt idx="2421">
                  <c:v>42472</c:v>
                </c:pt>
                <c:pt idx="2422">
                  <c:v>42473</c:v>
                </c:pt>
                <c:pt idx="2423">
                  <c:v>42474</c:v>
                </c:pt>
                <c:pt idx="2424">
                  <c:v>42475</c:v>
                </c:pt>
                <c:pt idx="2425">
                  <c:v>42478</c:v>
                </c:pt>
                <c:pt idx="2426">
                  <c:v>42479</c:v>
                </c:pt>
                <c:pt idx="2427">
                  <c:v>42480</c:v>
                </c:pt>
                <c:pt idx="2428">
                  <c:v>42481</c:v>
                </c:pt>
                <c:pt idx="2429">
                  <c:v>42482</c:v>
                </c:pt>
                <c:pt idx="2430">
                  <c:v>42485</c:v>
                </c:pt>
                <c:pt idx="2431">
                  <c:v>42486</c:v>
                </c:pt>
                <c:pt idx="2432">
                  <c:v>42487</c:v>
                </c:pt>
                <c:pt idx="2433">
                  <c:v>42488</c:v>
                </c:pt>
                <c:pt idx="2434">
                  <c:v>42489</c:v>
                </c:pt>
                <c:pt idx="2435">
                  <c:v>42492</c:v>
                </c:pt>
                <c:pt idx="2436">
                  <c:v>42493</c:v>
                </c:pt>
                <c:pt idx="2437">
                  <c:v>42494</c:v>
                </c:pt>
                <c:pt idx="2438">
                  <c:v>42495</c:v>
                </c:pt>
                <c:pt idx="2439">
                  <c:v>42496</c:v>
                </c:pt>
                <c:pt idx="2440">
                  <c:v>42499</c:v>
                </c:pt>
                <c:pt idx="2441">
                  <c:v>42500</c:v>
                </c:pt>
                <c:pt idx="2442">
                  <c:v>42501</c:v>
                </c:pt>
                <c:pt idx="2443">
                  <c:v>42502</c:v>
                </c:pt>
                <c:pt idx="2444">
                  <c:v>42503</c:v>
                </c:pt>
                <c:pt idx="2445">
                  <c:v>42506</c:v>
                </c:pt>
                <c:pt idx="2446">
                  <c:v>42507</c:v>
                </c:pt>
                <c:pt idx="2447">
                  <c:v>42508</c:v>
                </c:pt>
                <c:pt idx="2448">
                  <c:v>42509</c:v>
                </c:pt>
                <c:pt idx="2449">
                  <c:v>42510</c:v>
                </c:pt>
                <c:pt idx="2450">
                  <c:v>42513</c:v>
                </c:pt>
                <c:pt idx="2451">
                  <c:v>42514</c:v>
                </c:pt>
                <c:pt idx="2452">
                  <c:v>42515</c:v>
                </c:pt>
                <c:pt idx="2453">
                  <c:v>42516</c:v>
                </c:pt>
                <c:pt idx="2454">
                  <c:v>42517</c:v>
                </c:pt>
                <c:pt idx="2455">
                  <c:v>42520</c:v>
                </c:pt>
                <c:pt idx="2456">
                  <c:v>42521</c:v>
                </c:pt>
                <c:pt idx="2457">
                  <c:v>42522</c:v>
                </c:pt>
                <c:pt idx="2458">
                  <c:v>42523</c:v>
                </c:pt>
                <c:pt idx="2459">
                  <c:v>42524</c:v>
                </c:pt>
                <c:pt idx="2460">
                  <c:v>42527</c:v>
                </c:pt>
                <c:pt idx="2461">
                  <c:v>42528</c:v>
                </c:pt>
                <c:pt idx="2462">
                  <c:v>42529</c:v>
                </c:pt>
                <c:pt idx="2463">
                  <c:v>42530</c:v>
                </c:pt>
                <c:pt idx="2464">
                  <c:v>42531</c:v>
                </c:pt>
                <c:pt idx="2465">
                  <c:v>42534</c:v>
                </c:pt>
                <c:pt idx="2466">
                  <c:v>42535</c:v>
                </c:pt>
                <c:pt idx="2467">
                  <c:v>42536</c:v>
                </c:pt>
                <c:pt idx="2468">
                  <c:v>42537</c:v>
                </c:pt>
                <c:pt idx="2469">
                  <c:v>42538</c:v>
                </c:pt>
                <c:pt idx="2470">
                  <c:v>42541</c:v>
                </c:pt>
                <c:pt idx="2471">
                  <c:v>42542</c:v>
                </c:pt>
                <c:pt idx="2472">
                  <c:v>42543</c:v>
                </c:pt>
                <c:pt idx="2473">
                  <c:v>42544</c:v>
                </c:pt>
                <c:pt idx="2474">
                  <c:v>42545</c:v>
                </c:pt>
                <c:pt idx="2475">
                  <c:v>42548</c:v>
                </c:pt>
                <c:pt idx="2476">
                  <c:v>42549</c:v>
                </c:pt>
                <c:pt idx="2477">
                  <c:v>42550</c:v>
                </c:pt>
                <c:pt idx="2478">
                  <c:v>42551</c:v>
                </c:pt>
                <c:pt idx="2479">
                  <c:v>42552</c:v>
                </c:pt>
                <c:pt idx="2480">
                  <c:v>42555</c:v>
                </c:pt>
                <c:pt idx="2481">
                  <c:v>42556</c:v>
                </c:pt>
                <c:pt idx="2482">
                  <c:v>42557</c:v>
                </c:pt>
                <c:pt idx="2483">
                  <c:v>42558</c:v>
                </c:pt>
                <c:pt idx="2484">
                  <c:v>42559</c:v>
                </c:pt>
                <c:pt idx="2485">
                  <c:v>42562</c:v>
                </c:pt>
                <c:pt idx="2486">
                  <c:v>42563</c:v>
                </c:pt>
                <c:pt idx="2487">
                  <c:v>42564</c:v>
                </c:pt>
                <c:pt idx="2488">
                  <c:v>42565</c:v>
                </c:pt>
                <c:pt idx="2489">
                  <c:v>42566</c:v>
                </c:pt>
                <c:pt idx="2490">
                  <c:v>42569</c:v>
                </c:pt>
                <c:pt idx="2491">
                  <c:v>42570</c:v>
                </c:pt>
                <c:pt idx="2492">
                  <c:v>42571</c:v>
                </c:pt>
                <c:pt idx="2493">
                  <c:v>42572</c:v>
                </c:pt>
                <c:pt idx="2494">
                  <c:v>42573</c:v>
                </c:pt>
                <c:pt idx="2495">
                  <c:v>42576</c:v>
                </c:pt>
                <c:pt idx="2496">
                  <c:v>42577</c:v>
                </c:pt>
                <c:pt idx="2497">
                  <c:v>42578</c:v>
                </c:pt>
                <c:pt idx="2498">
                  <c:v>42579</c:v>
                </c:pt>
                <c:pt idx="2499">
                  <c:v>42580</c:v>
                </c:pt>
                <c:pt idx="2500">
                  <c:v>42583</c:v>
                </c:pt>
                <c:pt idx="2501">
                  <c:v>42584</c:v>
                </c:pt>
                <c:pt idx="2502">
                  <c:v>42585</c:v>
                </c:pt>
                <c:pt idx="2503">
                  <c:v>42586</c:v>
                </c:pt>
                <c:pt idx="2504">
                  <c:v>42587</c:v>
                </c:pt>
                <c:pt idx="2505">
                  <c:v>42590</c:v>
                </c:pt>
                <c:pt idx="2506">
                  <c:v>42591</c:v>
                </c:pt>
                <c:pt idx="2507">
                  <c:v>42592</c:v>
                </c:pt>
                <c:pt idx="2508">
                  <c:v>42593</c:v>
                </c:pt>
                <c:pt idx="2509">
                  <c:v>42594</c:v>
                </c:pt>
                <c:pt idx="2510">
                  <c:v>42597</c:v>
                </c:pt>
                <c:pt idx="2511">
                  <c:v>42598</c:v>
                </c:pt>
                <c:pt idx="2512">
                  <c:v>42599</c:v>
                </c:pt>
                <c:pt idx="2513">
                  <c:v>42600</c:v>
                </c:pt>
                <c:pt idx="2514">
                  <c:v>42601</c:v>
                </c:pt>
                <c:pt idx="2515">
                  <c:v>42604</c:v>
                </c:pt>
                <c:pt idx="2516">
                  <c:v>42605</c:v>
                </c:pt>
                <c:pt idx="2517">
                  <c:v>42606</c:v>
                </c:pt>
                <c:pt idx="2518">
                  <c:v>42607</c:v>
                </c:pt>
                <c:pt idx="2519">
                  <c:v>42608</c:v>
                </c:pt>
                <c:pt idx="2520">
                  <c:v>42611</c:v>
                </c:pt>
                <c:pt idx="2521">
                  <c:v>42612</c:v>
                </c:pt>
                <c:pt idx="2522">
                  <c:v>42613</c:v>
                </c:pt>
                <c:pt idx="2523">
                  <c:v>42614</c:v>
                </c:pt>
                <c:pt idx="2524">
                  <c:v>42615</c:v>
                </c:pt>
                <c:pt idx="2525">
                  <c:v>42618</c:v>
                </c:pt>
                <c:pt idx="2526">
                  <c:v>42619</c:v>
                </c:pt>
                <c:pt idx="2527">
                  <c:v>42620</c:v>
                </c:pt>
                <c:pt idx="2528">
                  <c:v>42621</c:v>
                </c:pt>
                <c:pt idx="2529">
                  <c:v>42622</c:v>
                </c:pt>
                <c:pt idx="2530">
                  <c:v>42625</c:v>
                </c:pt>
                <c:pt idx="2531">
                  <c:v>42626</c:v>
                </c:pt>
                <c:pt idx="2532">
                  <c:v>42627</c:v>
                </c:pt>
                <c:pt idx="2533">
                  <c:v>42628</c:v>
                </c:pt>
                <c:pt idx="2534">
                  <c:v>42629</c:v>
                </c:pt>
                <c:pt idx="2535">
                  <c:v>42632</c:v>
                </c:pt>
                <c:pt idx="2536">
                  <c:v>42633</c:v>
                </c:pt>
                <c:pt idx="2537">
                  <c:v>42634</c:v>
                </c:pt>
                <c:pt idx="2538">
                  <c:v>42635</c:v>
                </c:pt>
                <c:pt idx="2539">
                  <c:v>42636</c:v>
                </c:pt>
                <c:pt idx="2540">
                  <c:v>42639</c:v>
                </c:pt>
                <c:pt idx="2541">
                  <c:v>42640</c:v>
                </c:pt>
                <c:pt idx="2542">
                  <c:v>42641</c:v>
                </c:pt>
                <c:pt idx="2543">
                  <c:v>42642</c:v>
                </c:pt>
                <c:pt idx="2544">
                  <c:v>42643</c:v>
                </c:pt>
                <c:pt idx="2545">
                  <c:v>42646</c:v>
                </c:pt>
                <c:pt idx="2546">
                  <c:v>42647</c:v>
                </c:pt>
                <c:pt idx="2547">
                  <c:v>42648</c:v>
                </c:pt>
                <c:pt idx="2548">
                  <c:v>42649</c:v>
                </c:pt>
                <c:pt idx="2549">
                  <c:v>42650</c:v>
                </c:pt>
                <c:pt idx="2550">
                  <c:v>42653</c:v>
                </c:pt>
                <c:pt idx="2551">
                  <c:v>42654</c:v>
                </c:pt>
                <c:pt idx="2552">
                  <c:v>42655</c:v>
                </c:pt>
                <c:pt idx="2553">
                  <c:v>42656</c:v>
                </c:pt>
                <c:pt idx="2554">
                  <c:v>42657</c:v>
                </c:pt>
                <c:pt idx="2555">
                  <c:v>42660</c:v>
                </c:pt>
                <c:pt idx="2556">
                  <c:v>42661</c:v>
                </c:pt>
                <c:pt idx="2557">
                  <c:v>42662</c:v>
                </c:pt>
                <c:pt idx="2558">
                  <c:v>42663</c:v>
                </c:pt>
                <c:pt idx="2559">
                  <c:v>42664</c:v>
                </c:pt>
                <c:pt idx="2560">
                  <c:v>42667</c:v>
                </c:pt>
                <c:pt idx="2561">
                  <c:v>42668</c:v>
                </c:pt>
                <c:pt idx="2562">
                  <c:v>42669</c:v>
                </c:pt>
                <c:pt idx="2563">
                  <c:v>42670</c:v>
                </c:pt>
                <c:pt idx="2564">
                  <c:v>42671</c:v>
                </c:pt>
                <c:pt idx="2565">
                  <c:v>42674</c:v>
                </c:pt>
                <c:pt idx="2566">
                  <c:v>42675</c:v>
                </c:pt>
                <c:pt idx="2567">
                  <c:v>42676</c:v>
                </c:pt>
                <c:pt idx="2568">
                  <c:v>42677</c:v>
                </c:pt>
                <c:pt idx="2569">
                  <c:v>42678</c:v>
                </c:pt>
                <c:pt idx="2570">
                  <c:v>42681</c:v>
                </c:pt>
                <c:pt idx="2571">
                  <c:v>42682</c:v>
                </c:pt>
                <c:pt idx="2572">
                  <c:v>42683</c:v>
                </c:pt>
                <c:pt idx="2573">
                  <c:v>42684</c:v>
                </c:pt>
                <c:pt idx="2574">
                  <c:v>42685</c:v>
                </c:pt>
                <c:pt idx="2575">
                  <c:v>42688</c:v>
                </c:pt>
                <c:pt idx="2576">
                  <c:v>42689</c:v>
                </c:pt>
                <c:pt idx="2577">
                  <c:v>42690</c:v>
                </c:pt>
                <c:pt idx="2578">
                  <c:v>42691</c:v>
                </c:pt>
                <c:pt idx="2579">
                  <c:v>42692</c:v>
                </c:pt>
                <c:pt idx="2580">
                  <c:v>42695</c:v>
                </c:pt>
                <c:pt idx="2581">
                  <c:v>42696</c:v>
                </c:pt>
                <c:pt idx="2582">
                  <c:v>42697</c:v>
                </c:pt>
                <c:pt idx="2583">
                  <c:v>42698</c:v>
                </c:pt>
                <c:pt idx="2584">
                  <c:v>42699</c:v>
                </c:pt>
                <c:pt idx="2585">
                  <c:v>42702</c:v>
                </c:pt>
                <c:pt idx="2586">
                  <c:v>42703</c:v>
                </c:pt>
                <c:pt idx="2587">
                  <c:v>42704</c:v>
                </c:pt>
                <c:pt idx="2588">
                  <c:v>42705</c:v>
                </c:pt>
                <c:pt idx="2589">
                  <c:v>42706</c:v>
                </c:pt>
                <c:pt idx="2590">
                  <c:v>42709</c:v>
                </c:pt>
                <c:pt idx="2591">
                  <c:v>42710</c:v>
                </c:pt>
                <c:pt idx="2592">
                  <c:v>42711</c:v>
                </c:pt>
                <c:pt idx="2593">
                  <c:v>42712</c:v>
                </c:pt>
                <c:pt idx="2594">
                  <c:v>42713</c:v>
                </c:pt>
                <c:pt idx="2595">
                  <c:v>42716</c:v>
                </c:pt>
                <c:pt idx="2596">
                  <c:v>42717</c:v>
                </c:pt>
                <c:pt idx="2597">
                  <c:v>42718</c:v>
                </c:pt>
                <c:pt idx="2598">
                  <c:v>42719</c:v>
                </c:pt>
                <c:pt idx="2599">
                  <c:v>42720</c:v>
                </c:pt>
                <c:pt idx="2600">
                  <c:v>42723</c:v>
                </c:pt>
                <c:pt idx="2601">
                  <c:v>42724</c:v>
                </c:pt>
                <c:pt idx="2602">
                  <c:v>42725</c:v>
                </c:pt>
                <c:pt idx="2603">
                  <c:v>42726</c:v>
                </c:pt>
                <c:pt idx="2604">
                  <c:v>42727</c:v>
                </c:pt>
                <c:pt idx="2605">
                  <c:v>42730</c:v>
                </c:pt>
                <c:pt idx="2606">
                  <c:v>42731</c:v>
                </c:pt>
                <c:pt idx="2607">
                  <c:v>42732</c:v>
                </c:pt>
                <c:pt idx="2608">
                  <c:v>42733</c:v>
                </c:pt>
                <c:pt idx="2609">
                  <c:v>42734</c:v>
                </c:pt>
                <c:pt idx="2610">
                  <c:v>42737</c:v>
                </c:pt>
                <c:pt idx="2611">
                  <c:v>42738</c:v>
                </c:pt>
                <c:pt idx="2612">
                  <c:v>42739</c:v>
                </c:pt>
                <c:pt idx="2613">
                  <c:v>42740</c:v>
                </c:pt>
                <c:pt idx="2614">
                  <c:v>42741</c:v>
                </c:pt>
                <c:pt idx="2615">
                  <c:v>42744</c:v>
                </c:pt>
                <c:pt idx="2616">
                  <c:v>42745</c:v>
                </c:pt>
                <c:pt idx="2617">
                  <c:v>42746</c:v>
                </c:pt>
                <c:pt idx="2618">
                  <c:v>42747</c:v>
                </c:pt>
                <c:pt idx="2619">
                  <c:v>42748</c:v>
                </c:pt>
                <c:pt idx="2620">
                  <c:v>42751</c:v>
                </c:pt>
                <c:pt idx="2621">
                  <c:v>42752</c:v>
                </c:pt>
                <c:pt idx="2622">
                  <c:v>42753</c:v>
                </c:pt>
                <c:pt idx="2623">
                  <c:v>42754</c:v>
                </c:pt>
                <c:pt idx="2624">
                  <c:v>42755</c:v>
                </c:pt>
                <c:pt idx="2625">
                  <c:v>42758</c:v>
                </c:pt>
                <c:pt idx="2626">
                  <c:v>42759</c:v>
                </c:pt>
                <c:pt idx="2627">
                  <c:v>42760</c:v>
                </c:pt>
                <c:pt idx="2628">
                  <c:v>42761</c:v>
                </c:pt>
                <c:pt idx="2629">
                  <c:v>42762</c:v>
                </c:pt>
                <c:pt idx="2630">
                  <c:v>42765</c:v>
                </c:pt>
                <c:pt idx="2631">
                  <c:v>42766</c:v>
                </c:pt>
                <c:pt idx="2632">
                  <c:v>42767</c:v>
                </c:pt>
                <c:pt idx="2633">
                  <c:v>42768</c:v>
                </c:pt>
                <c:pt idx="2634">
                  <c:v>42769</c:v>
                </c:pt>
                <c:pt idx="2635">
                  <c:v>42772</c:v>
                </c:pt>
                <c:pt idx="2636">
                  <c:v>42773</c:v>
                </c:pt>
                <c:pt idx="2637">
                  <c:v>42774</c:v>
                </c:pt>
                <c:pt idx="2638">
                  <c:v>42775</c:v>
                </c:pt>
                <c:pt idx="2639">
                  <c:v>42776</c:v>
                </c:pt>
                <c:pt idx="2640">
                  <c:v>42779</c:v>
                </c:pt>
                <c:pt idx="2641">
                  <c:v>42780</c:v>
                </c:pt>
                <c:pt idx="2642">
                  <c:v>42781</c:v>
                </c:pt>
                <c:pt idx="2643">
                  <c:v>42782</c:v>
                </c:pt>
                <c:pt idx="2644">
                  <c:v>42783</c:v>
                </c:pt>
                <c:pt idx="2645">
                  <c:v>42786</c:v>
                </c:pt>
                <c:pt idx="2646">
                  <c:v>42787</c:v>
                </c:pt>
                <c:pt idx="2647">
                  <c:v>42788</c:v>
                </c:pt>
                <c:pt idx="2648">
                  <c:v>42789</c:v>
                </c:pt>
                <c:pt idx="2649">
                  <c:v>42790</c:v>
                </c:pt>
                <c:pt idx="2650">
                  <c:v>42793</c:v>
                </c:pt>
                <c:pt idx="2651">
                  <c:v>42794</c:v>
                </c:pt>
                <c:pt idx="2652">
                  <c:v>42795</c:v>
                </c:pt>
                <c:pt idx="2653">
                  <c:v>42796</c:v>
                </c:pt>
                <c:pt idx="2654">
                  <c:v>42797</c:v>
                </c:pt>
                <c:pt idx="2655">
                  <c:v>42800</c:v>
                </c:pt>
                <c:pt idx="2656">
                  <c:v>42801</c:v>
                </c:pt>
                <c:pt idx="2657">
                  <c:v>42802</c:v>
                </c:pt>
                <c:pt idx="2658">
                  <c:v>42803</c:v>
                </c:pt>
                <c:pt idx="2659">
                  <c:v>42804</c:v>
                </c:pt>
                <c:pt idx="2660">
                  <c:v>42807</c:v>
                </c:pt>
                <c:pt idx="2661">
                  <c:v>42808</c:v>
                </c:pt>
                <c:pt idx="2662">
                  <c:v>42809</c:v>
                </c:pt>
                <c:pt idx="2663">
                  <c:v>42810</c:v>
                </c:pt>
                <c:pt idx="2664">
                  <c:v>42811</c:v>
                </c:pt>
                <c:pt idx="2665">
                  <c:v>42814</c:v>
                </c:pt>
                <c:pt idx="2666">
                  <c:v>42815</c:v>
                </c:pt>
                <c:pt idx="2667">
                  <c:v>42816</c:v>
                </c:pt>
                <c:pt idx="2668">
                  <c:v>42817</c:v>
                </c:pt>
                <c:pt idx="2669">
                  <c:v>42818</c:v>
                </c:pt>
                <c:pt idx="2670">
                  <c:v>42821</c:v>
                </c:pt>
                <c:pt idx="2671">
                  <c:v>42822</c:v>
                </c:pt>
                <c:pt idx="2672">
                  <c:v>42823</c:v>
                </c:pt>
                <c:pt idx="2673">
                  <c:v>42824</c:v>
                </c:pt>
                <c:pt idx="2674">
                  <c:v>42825</c:v>
                </c:pt>
                <c:pt idx="2675">
                  <c:v>42828</c:v>
                </c:pt>
                <c:pt idx="2676">
                  <c:v>42829</c:v>
                </c:pt>
                <c:pt idx="2677">
                  <c:v>42830</c:v>
                </c:pt>
                <c:pt idx="2678">
                  <c:v>42831</c:v>
                </c:pt>
                <c:pt idx="2679">
                  <c:v>42832</c:v>
                </c:pt>
                <c:pt idx="2680">
                  <c:v>42835</c:v>
                </c:pt>
                <c:pt idx="2681">
                  <c:v>42836</c:v>
                </c:pt>
                <c:pt idx="2682">
                  <c:v>42837</c:v>
                </c:pt>
                <c:pt idx="2683">
                  <c:v>42838</c:v>
                </c:pt>
                <c:pt idx="2684">
                  <c:v>42839</c:v>
                </c:pt>
                <c:pt idx="2685">
                  <c:v>42842</c:v>
                </c:pt>
                <c:pt idx="2686">
                  <c:v>42843</c:v>
                </c:pt>
                <c:pt idx="2687">
                  <c:v>42844</c:v>
                </c:pt>
                <c:pt idx="2688">
                  <c:v>42845</c:v>
                </c:pt>
                <c:pt idx="2689">
                  <c:v>42846</c:v>
                </c:pt>
                <c:pt idx="2690">
                  <c:v>42849</c:v>
                </c:pt>
                <c:pt idx="2691">
                  <c:v>42850</c:v>
                </c:pt>
                <c:pt idx="2692">
                  <c:v>42851</c:v>
                </c:pt>
                <c:pt idx="2693">
                  <c:v>42852</c:v>
                </c:pt>
                <c:pt idx="2694">
                  <c:v>42853</c:v>
                </c:pt>
                <c:pt idx="2695">
                  <c:v>42856</c:v>
                </c:pt>
                <c:pt idx="2696">
                  <c:v>42857</c:v>
                </c:pt>
                <c:pt idx="2697">
                  <c:v>42858</c:v>
                </c:pt>
                <c:pt idx="2698">
                  <c:v>42859</c:v>
                </c:pt>
                <c:pt idx="2699">
                  <c:v>42860</c:v>
                </c:pt>
                <c:pt idx="2700">
                  <c:v>42863</c:v>
                </c:pt>
                <c:pt idx="2701">
                  <c:v>42864</c:v>
                </c:pt>
                <c:pt idx="2702">
                  <c:v>42865</c:v>
                </c:pt>
                <c:pt idx="2703">
                  <c:v>42866</c:v>
                </c:pt>
                <c:pt idx="2704">
                  <c:v>42867</c:v>
                </c:pt>
                <c:pt idx="2705">
                  <c:v>42870</c:v>
                </c:pt>
                <c:pt idx="2706">
                  <c:v>42871</c:v>
                </c:pt>
                <c:pt idx="2707">
                  <c:v>42872</c:v>
                </c:pt>
                <c:pt idx="2708">
                  <c:v>42873</c:v>
                </c:pt>
                <c:pt idx="2709">
                  <c:v>42874</c:v>
                </c:pt>
                <c:pt idx="2710">
                  <c:v>42877</c:v>
                </c:pt>
                <c:pt idx="2711">
                  <c:v>42878</c:v>
                </c:pt>
                <c:pt idx="2712">
                  <c:v>42879</c:v>
                </c:pt>
                <c:pt idx="2713">
                  <c:v>42880</c:v>
                </c:pt>
                <c:pt idx="2714">
                  <c:v>42881</c:v>
                </c:pt>
                <c:pt idx="2715">
                  <c:v>42884</c:v>
                </c:pt>
                <c:pt idx="2716">
                  <c:v>42885</c:v>
                </c:pt>
                <c:pt idx="2717">
                  <c:v>42886</c:v>
                </c:pt>
                <c:pt idx="2718">
                  <c:v>42887</c:v>
                </c:pt>
                <c:pt idx="2719">
                  <c:v>42888</c:v>
                </c:pt>
                <c:pt idx="2720">
                  <c:v>42891</c:v>
                </c:pt>
                <c:pt idx="2721">
                  <c:v>42892</c:v>
                </c:pt>
                <c:pt idx="2722">
                  <c:v>42893</c:v>
                </c:pt>
                <c:pt idx="2723">
                  <c:v>42894</c:v>
                </c:pt>
                <c:pt idx="2724">
                  <c:v>42895</c:v>
                </c:pt>
                <c:pt idx="2725">
                  <c:v>42898</c:v>
                </c:pt>
                <c:pt idx="2726">
                  <c:v>42899</c:v>
                </c:pt>
                <c:pt idx="2727">
                  <c:v>42900</c:v>
                </c:pt>
                <c:pt idx="2728">
                  <c:v>42901</c:v>
                </c:pt>
                <c:pt idx="2729">
                  <c:v>42902</c:v>
                </c:pt>
                <c:pt idx="2730">
                  <c:v>42905</c:v>
                </c:pt>
                <c:pt idx="2731">
                  <c:v>42906</c:v>
                </c:pt>
                <c:pt idx="2732">
                  <c:v>42907</c:v>
                </c:pt>
                <c:pt idx="2733">
                  <c:v>42908</c:v>
                </c:pt>
                <c:pt idx="2734">
                  <c:v>42909</c:v>
                </c:pt>
                <c:pt idx="2735">
                  <c:v>42912</c:v>
                </c:pt>
                <c:pt idx="2736">
                  <c:v>42913</c:v>
                </c:pt>
                <c:pt idx="2737">
                  <c:v>42914</c:v>
                </c:pt>
                <c:pt idx="2738">
                  <c:v>42915</c:v>
                </c:pt>
                <c:pt idx="2739">
                  <c:v>42916</c:v>
                </c:pt>
                <c:pt idx="2740">
                  <c:v>42919</c:v>
                </c:pt>
                <c:pt idx="2741">
                  <c:v>42920</c:v>
                </c:pt>
                <c:pt idx="2742">
                  <c:v>42921</c:v>
                </c:pt>
                <c:pt idx="2743">
                  <c:v>42922</c:v>
                </c:pt>
                <c:pt idx="2744">
                  <c:v>42923</c:v>
                </c:pt>
                <c:pt idx="2745">
                  <c:v>42926</c:v>
                </c:pt>
                <c:pt idx="2746">
                  <c:v>42927</c:v>
                </c:pt>
                <c:pt idx="2747">
                  <c:v>42928</c:v>
                </c:pt>
                <c:pt idx="2748">
                  <c:v>42929</c:v>
                </c:pt>
                <c:pt idx="2749">
                  <c:v>42930</c:v>
                </c:pt>
                <c:pt idx="2750">
                  <c:v>42933</c:v>
                </c:pt>
                <c:pt idx="2751">
                  <c:v>42934</c:v>
                </c:pt>
                <c:pt idx="2752">
                  <c:v>42935</c:v>
                </c:pt>
                <c:pt idx="2753">
                  <c:v>42936</c:v>
                </c:pt>
                <c:pt idx="2754">
                  <c:v>42937</c:v>
                </c:pt>
                <c:pt idx="2755">
                  <c:v>42940</c:v>
                </c:pt>
                <c:pt idx="2756">
                  <c:v>42941</c:v>
                </c:pt>
                <c:pt idx="2757">
                  <c:v>42942</c:v>
                </c:pt>
                <c:pt idx="2758">
                  <c:v>42943</c:v>
                </c:pt>
                <c:pt idx="2759">
                  <c:v>42944</c:v>
                </c:pt>
                <c:pt idx="2760">
                  <c:v>42947</c:v>
                </c:pt>
                <c:pt idx="2761">
                  <c:v>42948</c:v>
                </c:pt>
                <c:pt idx="2762">
                  <c:v>42949</c:v>
                </c:pt>
                <c:pt idx="2763">
                  <c:v>42950</c:v>
                </c:pt>
                <c:pt idx="2764">
                  <c:v>42951</c:v>
                </c:pt>
                <c:pt idx="2765">
                  <c:v>42954</c:v>
                </c:pt>
                <c:pt idx="2766">
                  <c:v>42955</c:v>
                </c:pt>
                <c:pt idx="2767">
                  <c:v>42956</c:v>
                </c:pt>
                <c:pt idx="2768">
                  <c:v>42957</c:v>
                </c:pt>
                <c:pt idx="2769">
                  <c:v>42958</c:v>
                </c:pt>
                <c:pt idx="2770">
                  <c:v>42961</c:v>
                </c:pt>
                <c:pt idx="2771">
                  <c:v>42962</c:v>
                </c:pt>
                <c:pt idx="2772">
                  <c:v>42963</c:v>
                </c:pt>
                <c:pt idx="2773">
                  <c:v>42964</c:v>
                </c:pt>
                <c:pt idx="2774">
                  <c:v>42965</c:v>
                </c:pt>
                <c:pt idx="2775">
                  <c:v>42968</c:v>
                </c:pt>
                <c:pt idx="2776">
                  <c:v>42969</c:v>
                </c:pt>
                <c:pt idx="2777">
                  <c:v>42970</c:v>
                </c:pt>
                <c:pt idx="2778">
                  <c:v>42971</c:v>
                </c:pt>
                <c:pt idx="2779">
                  <c:v>42972</c:v>
                </c:pt>
                <c:pt idx="2780">
                  <c:v>42975</c:v>
                </c:pt>
                <c:pt idx="2781">
                  <c:v>42976</c:v>
                </c:pt>
                <c:pt idx="2782">
                  <c:v>42977</c:v>
                </c:pt>
                <c:pt idx="2783">
                  <c:v>42978</c:v>
                </c:pt>
                <c:pt idx="2784">
                  <c:v>42979</c:v>
                </c:pt>
                <c:pt idx="2785">
                  <c:v>42982</c:v>
                </c:pt>
                <c:pt idx="2786">
                  <c:v>42983</c:v>
                </c:pt>
                <c:pt idx="2787">
                  <c:v>42984</c:v>
                </c:pt>
                <c:pt idx="2788">
                  <c:v>42985</c:v>
                </c:pt>
                <c:pt idx="2789">
                  <c:v>42986</c:v>
                </c:pt>
                <c:pt idx="2790">
                  <c:v>42989</c:v>
                </c:pt>
                <c:pt idx="2791">
                  <c:v>42990</c:v>
                </c:pt>
                <c:pt idx="2792">
                  <c:v>42991</c:v>
                </c:pt>
                <c:pt idx="2793">
                  <c:v>42992</c:v>
                </c:pt>
                <c:pt idx="2794">
                  <c:v>42993</c:v>
                </c:pt>
                <c:pt idx="2795">
                  <c:v>42996</c:v>
                </c:pt>
                <c:pt idx="2796">
                  <c:v>42997</c:v>
                </c:pt>
                <c:pt idx="2797">
                  <c:v>42998</c:v>
                </c:pt>
                <c:pt idx="2798">
                  <c:v>42999</c:v>
                </c:pt>
                <c:pt idx="2799">
                  <c:v>43000</c:v>
                </c:pt>
                <c:pt idx="2800">
                  <c:v>43003</c:v>
                </c:pt>
                <c:pt idx="2801">
                  <c:v>43004</c:v>
                </c:pt>
                <c:pt idx="2802">
                  <c:v>43005</c:v>
                </c:pt>
                <c:pt idx="2803">
                  <c:v>43006</c:v>
                </c:pt>
                <c:pt idx="2804">
                  <c:v>43007</c:v>
                </c:pt>
                <c:pt idx="2805">
                  <c:v>43010</c:v>
                </c:pt>
                <c:pt idx="2806">
                  <c:v>43011</c:v>
                </c:pt>
                <c:pt idx="2807">
                  <c:v>43012</c:v>
                </c:pt>
                <c:pt idx="2808">
                  <c:v>43013</c:v>
                </c:pt>
                <c:pt idx="2809">
                  <c:v>43014</c:v>
                </c:pt>
                <c:pt idx="2810">
                  <c:v>43017</c:v>
                </c:pt>
                <c:pt idx="2811">
                  <c:v>43018</c:v>
                </c:pt>
                <c:pt idx="2812">
                  <c:v>43019</c:v>
                </c:pt>
                <c:pt idx="2813">
                  <c:v>43020</c:v>
                </c:pt>
                <c:pt idx="2814">
                  <c:v>43021</c:v>
                </c:pt>
                <c:pt idx="2815">
                  <c:v>43024</c:v>
                </c:pt>
                <c:pt idx="2816">
                  <c:v>43025</c:v>
                </c:pt>
                <c:pt idx="2817">
                  <c:v>43026</c:v>
                </c:pt>
                <c:pt idx="2818">
                  <c:v>43027</c:v>
                </c:pt>
                <c:pt idx="2819">
                  <c:v>43028</c:v>
                </c:pt>
                <c:pt idx="2820">
                  <c:v>43031</c:v>
                </c:pt>
                <c:pt idx="2821">
                  <c:v>43032</c:v>
                </c:pt>
                <c:pt idx="2822">
                  <c:v>43033</c:v>
                </c:pt>
                <c:pt idx="2823">
                  <c:v>43034</c:v>
                </c:pt>
                <c:pt idx="2824">
                  <c:v>43035</c:v>
                </c:pt>
                <c:pt idx="2825">
                  <c:v>43038</c:v>
                </c:pt>
                <c:pt idx="2826">
                  <c:v>43039</c:v>
                </c:pt>
                <c:pt idx="2827">
                  <c:v>43040</c:v>
                </c:pt>
                <c:pt idx="2828">
                  <c:v>43041</c:v>
                </c:pt>
                <c:pt idx="2829">
                  <c:v>43042</c:v>
                </c:pt>
                <c:pt idx="2830">
                  <c:v>43045</c:v>
                </c:pt>
                <c:pt idx="2831">
                  <c:v>43046</c:v>
                </c:pt>
                <c:pt idx="2832">
                  <c:v>43047</c:v>
                </c:pt>
                <c:pt idx="2833">
                  <c:v>43048</c:v>
                </c:pt>
                <c:pt idx="2834">
                  <c:v>43049</c:v>
                </c:pt>
                <c:pt idx="2835">
                  <c:v>43052</c:v>
                </c:pt>
                <c:pt idx="2836">
                  <c:v>43053</c:v>
                </c:pt>
                <c:pt idx="2837">
                  <c:v>43054</c:v>
                </c:pt>
                <c:pt idx="2838">
                  <c:v>43055</c:v>
                </c:pt>
                <c:pt idx="2839">
                  <c:v>43056</c:v>
                </c:pt>
                <c:pt idx="2840">
                  <c:v>43059</c:v>
                </c:pt>
                <c:pt idx="2841">
                  <c:v>43060</c:v>
                </c:pt>
                <c:pt idx="2842">
                  <c:v>43061</c:v>
                </c:pt>
                <c:pt idx="2843">
                  <c:v>43062</c:v>
                </c:pt>
                <c:pt idx="2844">
                  <c:v>43063</c:v>
                </c:pt>
                <c:pt idx="2845">
                  <c:v>43066</c:v>
                </c:pt>
                <c:pt idx="2846">
                  <c:v>43067</c:v>
                </c:pt>
                <c:pt idx="2847">
                  <c:v>43068</c:v>
                </c:pt>
                <c:pt idx="2848">
                  <c:v>43069</c:v>
                </c:pt>
                <c:pt idx="2849">
                  <c:v>43070</c:v>
                </c:pt>
                <c:pt idx="2850">
                  <c:v>43073</c:v>
                </c:pt>
                <c:pt idx="2851">
                  <c:v>43074</c:v>
                </c:pt>
                <c:pt idx="2852">
                  <c:v>43075</c:v>
                </c:pt>
                <c:pt idx="2853">
                  <c:v>43076</c:v>
                </c:pt>
                <c:pt idx="2854">
                  <c:v>43077</c:v>
                </c:pt>
                <c:pt idx="2855">
                  <c:v>43080</c:v>
                </c:pt>
                <c:pt idx="2856">
                  <c:v>43081</c:v>
                </c:pt>
                <c:pt idx="2857">
                  <c:v>43082</c:v>
                </c:pt>
                <c:pt idx="2858">
                  <c:v>43083</c:v>
                </c:pt>
                <c:pt idx="2859">
                  <c:v>43084</c:v>
                </c:pt>
                <c:pt idx="2860">
                  <c:v>43087</c:v>
                </c:pt>
                <c:pt idx="2861">
                  <c:v>43088</c:v>
                </c:pt>
                <c:pt idx="2862">
                  <c:v>43089</c:v>
                </c:pt>
                <c:pt idx="2863">
                  <c:v>43090</c:v>
                </c:pt>
                <c:pt idx="2864">
                  <c:v>43091</c:v>
                </c:pt>
                <c:pt idx="2865">
                  <c:v>43094</c:v>
                </c:pt>
                <c:pt idx="2866">
                  <c:v>43095</c:v>
                </c:pt>
                <c:pt idx="2867">
                  <c:v>43096</c:v>
                </c:pt>
                <c:pt idx="2868">
                  <c:v>43097</c:v>
                </c:pt>
                <c:pt idx="2869">
                  <c:v>43098</c:v>
                </c:pt>
                <c:pt idx="2870">
                  <c:v>43101</c:v>
                </c:pt>
                <c:pt idx="2871">
                  <c:v>43102</c:v>
                </c:pt>
                <c:pt idx="2872">
                  <c:v>43103</c:v>
                </c:pt>
                <c:pt idx="2873">
                  <c:v>43104</c:v>
                </c:pt>
                <c:pt idx="2874">
                  <c:v>43105</c:v>
                </c:pt>
                <c:pt idx="2875">
                  <c:v>43108</c:v>
                </c:pt>
                <c:pt idx="2876">
                  <c:v>43109</c:v>
                </c:pt>
                <c:pt idx="2877">
                  <c:v>43110</c:v>
                </c:pt>
                <c:pt idx="2878">
                  <c:v>43111</c:v>
                </c:pt>
                <c:pt idx="2879">
                  <c:v>43112</c:v>
                </c:pt>
                <c:pt idx="2880">
                  <c:v>43115</c:v>
                </c:pt>
                <c:pt idx="2881">
                  <c:v>43116</c:v>
                </c:pt>
                <c:pt idx="2882">
                  <c:v>43117</c:v>
                </c:pt>
                <c:pt idx="2883">
                  <c:v>43118</c:v>
                </c:pt>
                <c:pt idx="2884">
                  <c:v>43119</c:v>
                </c:pt>
                <c:pt idx="2885">
                  <c:v>43122</c:v>
                </c:pt>
                <c:pt idx="2886">
                  <c:v>43123</c:v>
                </c:pt>
                <c:pt idx="2887">
                  <c:v>43124</c:v>
                </c:pt>
                <c:pt idx="2888">
                  <c:v>43125</c:v>
                </c:pt>
                <c:pt idx="2889">
                  <c:v>43126</c:v>
                </c:pt>
                <c:pt idx="2890">
                  <c:v>43129</c:v>
                </c:pt>
                <c:pt idx="2891">
                  <c:v>43130</c:v>
                </c:pt>
                <c:pt idx="2892">
                  <c:v>43131</c:v>
                </c:pt>
                <c:pt idx="2893">
                  <c:v>43132</c:v>
                </c:pt>
                <c:pt idx="2894">
                  <c:v>43133</c:v>
                </c:pt>
                <c:pt idx="2895">
                  <c:v>43136</c:v>
                </c:pt>
                <c:pt idx="2896">
                  <c:v>43137</c:v>
                </c:pt>
                <c:pt idx="2897">
                  <c:v>43138</c:v>
                </c:pt>
                <c:pt idx="2898">
                  <c:v>43139</c:v>
                </c:pt>
                <c:pt idx="2899">
                  <c:v>43140</c:v>
                </c:pt>
                <c:pt idx="2900">
                  <c:v>43143</c:v>
                </c:pt>
                <c:pt idx="2901">
                  <c:v>43144</c:v>
                </c:pt>
                <c:pt idx="2902">
                  <c:v>43145</c:v>
                </c:pt>
                <c:pt idx="2903">
                  <c:v>43146</c:v>
                </c:pt>
                <c:pt idx="2904">
                  <c:v>43147</c:v>
                </c:pt>
                <c:pt idx="2905">
                  <c:v>43150</c:v>
                </c:pt>
                <c:pt idx="2906">
                  <c:v>43151</c:v>
                </c:pt>
                <c:pt idx="2907">
                  <c:v>43152</c:v>
                </c:pt>
                <c:pt idx="2908">
                  <c:v>43153</c:v>
                </c:pt>
                <c:pt idx="2909">
                  <c:v>43154</c:v>
                </c:pt>
                <c:pt idx="2910">
                  <c:v>43157</c:v>
                </c:pt>
                <c:pt idx="2911">
                  <c:v>43158</c:v>
                </c:pt>
                <c:pt idx="2912">
                  <c:v>43159</c:v>
                </c:pt>
                <c:pt idx="2913">
                  <c:v>43160</c:v>
                </c:pt>
                <c:pt idx="2914">
                  <c:v>43161</c:v>
                </c:pt>
                <c:pt idx="2915">
                  <c:v>43164</c:v>
                </c:pt>
                <c:pt idx="2916">
                  <c:v>43165</c:v>
                </c:pt>
                <c:pt idx="2917">
                  <c:v>43166</c:v>
                </c:pt>
                <c:pt idx="2918">
                  <c:v>43167</c:v>
                </c:pt>
                <c:pt idx="2919">
                  <c:v>43168</c:v>
                </c:pt>
                <c:pt idx="2920">
                  <c:v>43171</c:v>
                </c:pt>
                <c:pt idx="2921">
                  <c:v>43172</c:v>
                </c:pt>
                <c:pt idx="2922">
                  <c:v>43173</c:v>
                </c:pt>
                <c:pt idx="2923">
                  <c:v>43174</c:v>
                </c:pt>
                <c:pt idx="2924">
                  <c:v>43175</c:v>
                </c:pt>
                <c:pt idx="2925">
                  <c:v>43178</c:v>
                </c:pt>
                <c:pt idx="2926">
                  <c:v>43179</c:v>
                </c:pt>
                <c:pt idx="2927">
                  <c:v>43180</c:v>
                </c:pt>
                <c:pt idx="2928">
                  <c:v>43181</c:v>
                </c:pt>
                <c:pt idx="2929">
                  <c:v>43182</c:v>
                </c:pt>
                <c:pt idx="2930">
                  <c:v>43185</c:v>
                </c:pt>
                <c:pt idx="2931">
                  <c:v>43186</c:v>
                </c:pt>
                <c:pt idx="2932">
                  <c:v>43187</c:v>
                </c:pt>
                <c:pt idx="2933">
                  <c:v>43188</c:v>
                </c:pt>
                <c:pt idx="2934">
                  <c:v>43189</c:v>
                </c:pt>
                <c:pt idx="2935">
                  <c:v>43192</c:v>
                </c:pt>
                <c:pt idx="2936">
                  <c:v>43193</c:v>
                </c:pt>
                <c:pt idx="2937">
                  <c:v>43194</c:v>
                </c:pt>
                <c:pt idx="2938">
                  <c:v>43195</c:v>
                </c:pt>
                <c:pt idx="2939">
                  <c:v>43196</c:v>
                </c:pt>
                <c:pt idx="2940">
                  <c:v>43199</c:v>
                </c:pt>
                <c:pt idx="2941">
                  <c:v>43200</c:v>
                </c:pt>
                <c:pt idx="2942">
                  <c:v>43201</c:v>
                </c:pt>
                <c:pt idx="2943">
                  <c:v>43202</c:v>
                </c:pt>
                <c:pt idx="2944">
                  <c:v>43203</c:v>
                </c:pt>
                <c:pt idx="2945">
                  <c:v>43206</c:v>
                </c:pt>
                <c:pt idx="2946">
                  <c:v>43207</c:v>
                </c:pt>
                <c:pt idx="2947">
                  <c:v>43208</c:v>
                </c:pt>
                <c:pt idx="2948">
                  <c:v>43209</c:v>
                </c:pt>
                <c:pt idx="2949">
                  <c:v>43210</c:v>
                </c:pt>
                <c:pt idx="2950">
                  <c:v>43213</c:v>
                </c:pt>
                <c:pt idx="2951">
                  <c:v>43214</c:v>
                </c:pt>
                <c:pt idx="2952">
                  <c:v>43215</c:v>
                </c:pt>
                <c:pt idx="2953">
                  <c:v>43216</c:v>
                </c:pt>
                <c:pt idx="2954">
                  <c:v>43217</c:v>
                </c:pt>
                <c:pt idx="2955">
                  <c:v>43220</c:v>
                </c:pt>
                <c:pt idx="2956">
                  <c:v>43221</c:v>
                </c:pt>
                <c:pt idx="2957">
                  <c:v>43222</c:v>
                </c:pt>
                <c:pt idx="2958">
                  <c:v>43223</c:v>
                </c:pt>
                <c:pt idx="2959">
                  <c:v>43224</c:v>
                </c:pt>
                <c:pt idx="2960">
                  <c:v>43227</c:v>
                </c:pt>
                <c:pt idx="2961">
                  <c:v>43228</c:v>
                </c:pt>
                <c:pt idx="2962">
                  <c:v>43229</c:v>
                </c:pt>
                <c:pt idx="2963">
                  <c:v>43230</c:v>
                </c:pt>
                <c:pt idx="2964">
                  <c:v>43231</c:v>
                </c:pt>
                <c:pt idx="2965">
                  <c:v>43234</c:v>
                </c:pt>
                <c:pt idx="2966">
                  <c:v>43235</c:v>
                </c:pt>
                <c:pt idx="2967">
                  <c:v>43236</c:v>
                </c:pt>
                <c:pt idx="2968">
                  <c:v>43237</c:v>
                </c:pt>
                <c:pt idx="2969">
                  <c:v>43238</c:v>
                </c:pt>
                <c:pt idx="2970">
                  <c:v>43241</c:v>
                </c:pt>
                <c:pt idx="2971">
                  <c:v>43242</c:v>
                </c:pt>
                <c:pt idx="2972">
                  <c:v>43243</c:v>
                </c:pt>
                <c:pt idx="2973">
                  <c:v>43244</c:v>
                </c:pt>
                <c:pt idx="2974">
                  <c:v>43245</c:v>
                </c:pt>
                <c:pt idx="2975">
                  <c:v>43248</c:v>
                </c:pt>
                <c:pt idx="2976">
                  <c:v>43249</c:v>
                </c:pt>
                <c:pt idx="2977">
                  <c:v>43250</c:v>
                </c:pt>
                <c:pt idx="2978">
                  <c:v>43251</c:v>
                </c:pt>
                <c:pt idx="2979">
                  <c:v>43252</c:v>
                </c:pt>
                <c:pt idx="2980">
                  <c:v>43255</c:v>
                </c:pt>
                <c:pt idx="2981">
                  <c:v>43256</c:v>
                </c:pt>
                <c:pt idx="2982">
                  <c:v>43257</c:v>
                </c:pt>
                <c:pt idx="2983">
                  <c:v>43258</c:v>
                </c:pt>
                <c:pt idx="2984">
                  <c:v>43259</c:v>
                </c:pt>
                <c:pt idx="2985">
                  <c:v>43262</c:v>
                </c:pt>
                <c:pt idx="2986">
                  <c:v>43263</c:v>
                </c:pt>
                <c:pt idx="2987">
                  <c:v>43264</c:v>
                </c:pt>
                <c:pt idx="2988">
                  <c:v>43265</c:v>
                </c:pt>
                <c:pt idx="2989">
                  <c:v>43266</c:v>
                </c:pt>
                <c:pt idx="2990">
                  <c:v>43269</c:v>
                </c:pt>
                <c:pt idx="2991">
                  <c:v>43270</c:v>
                </c:pt>
                <c:pt idx="2992">
                  <c:v>43271</c:v>
                </c:pt>
                <c:pt idx="2993">
                  <c:v>43272</c:v>
                </c:pt>
                <c:pt idx="2994">
                  <c:v>43273</c:v>
                </c:pt>
                <c:pt idx="2995">
                  <c:v>43276</c:v>
                </c:pt>
                <c:pt idx="2996">
                  <c:v>43277</c:v>
                </c:pt>
                <c:pt idx="2997">
                  <c:v>43278</c:v>
                </c:pt>
                <c:pt idx="2998">
                  <c:v>43279</c:v>
                </c:pt>
                <c:pt idx="2999">
                  <c:v>43280</c:v>
                </c:pt>
                <c:pt idx="3000">
                  <c:v>43283</c:v>
                </c:pt>
                <c:pt idx="3001">
                  <c:v>43284</c:v>
                </c:pt>
                <c:pt idx="3002">
                  <c:v>43285</c:v>
                </c:pt>
                <c:pt idx="3003">
                  <c:v>43286</c:v>
                </c:pt>
                <c:pt idx="3004">
                  <c:v>43287</c:v>
                </c:pt>
                <c:pt idx="3005">
                  <c:v>43290</c:v>
                </c:pt>
                <c:pt idx="3006">
                  <c:v>43291</c:v>
                </c:pt>
                <c:pt idx="3007">
                  <c:v>43292</c:v>
                </c:pt>
                <c:pt idx="3008">
                  <c:v>43293</c:v>
                </c:pt>
                <c:pt idx="3009">
                  <c:v>43294</c:v>
                </c:pt>
                <c:pt idx="3010">
                  <c:v>43297</c:v>
                </c:pt>
                <c:pt idx="3011">
                  <c:v>43298</c:v>
                </c:pt>
                <c:pt idx="3012">
                  <c:v>43299</c:v>
                </c:pt>
                <c:pt idx="3013">
                  <c:v>43300</c:v>
                </c:pt>
                <c:pt idx="3014">
                  <c:v>43301</c:v>
                </c:pt>
                <c:pt idx="3015">
                  <c:v>43304</c:v>
                </c:pt>
                <c:pt idx="3016">
                  <c:v>43305</c:v>
                </c:pt>
                <c:pt idx="3017">
                  <c:v>43306</c:v>
                </c:pt>
                <c:pt idx="3018">
                  <c:v>43307</c:v>
                </c:pt>
                <c:pt idx="3019">
                  <c:v>43308</c:v>
                </c:pt>
                <c:pt idx="3020">
                  <c:v>43311</c:v>
                </c:pt>
                <c:pt idx="3021">
                  <c:v>43312</c:v>
                </c:pt>
                <c:pt idx="3022">
                  <c:v>43313</c:v>
                </c:pt>
                <c:pt idx="3023">
                  <c:v>43314</c:v>
                </c:pt>
                <c:pt idx="3024">
                  <c:v>43315</c:v>
                </c:pt>
                <c:pt idx="3025">
                  <c:v>43318</c:v>
                </c:pt>
                <c:pt idx="3026">
                  <c:v>43319</c:v>
                </c:pt>
                <c:pt idx="3027">
                  <c:v>43320</c:v>
                </c:pt>
                <c:pt idx="3028">
                  <c:v>43321</c:v>
                </c:pt>
                <c:pt idx="3029">
                  <c:v>43322</c:v>
                </c:pt>
                <c:pt idx="3030">
                  <c:v>43325</c:v>
                </c:pt>
                <c:pt idx="3031">
                  <c:v>43326</c:v>
                </c:pt>
                <c:pt idx="3032">
                  <c:v>43327</c:v>
                </c:pt>
                <c:pt idx="3033">
                  <c:v>43328</c:v>
                </c:pt>
                <c:pt idx="3034">
                  <c:v>43329</c:v>
                </c:pt>
                <c:pt idx="3035">
                  <c:v>43332</c:v>
                </c:pt>
                <c:pt idx="3036">
                  <c:v>43333</c:v>
                </c:pt>
                <c:pt idx="3037">
                  <c:v>43334</c:v>
                </c:pt>
                <c:pt idx="3038">
                  <c:v>43335</c:v>
                </c:pt>
                <c:pt idx="3039">
                  <c:v>43336</c:v>
                </c:pt>
                <c:pt idx="3040">
                  <c:v>43339</c:v>
                </c:pt>
                <c:pt idx="3041">
                  <c:v>43340</c:v>
                </c:pt>
                <c:pt idx="3042">
                  <c:v>43341</c:v>
                </c:pt>
                <c:pt idx="3043">
                  <c:v>43342</c:v>
                </c:pt>
                <c:pt idx="3044">
                  <c:v>43343</c:v>
                </c:pt>
                <c:pt idx="3045">
                  <c:v>43346</c:v>
                </c:pt>
                <c:pt idx="3046">
                  <c:v>43347</c:v>
                </c:pt>
                <c:pt idx="3047">
                  <c:v>43348</c:v>
                </c:pt>
                <c:pt idx="3048">
                  <c:v>43349</c:v>
                </c:pt>
                <c:pt idx="3049">
                  <c:v>43350</c:v>
                </c:pt>
                <c:pt idx="3050">
                  <c:v>43353</c:v>
                </c:pt>
                <c:pt idx="3051">
                  <c:v>43354</c:v>
                </c:pt>
                <c:pt idx="3052">
                  <c:v>43355</c:v>
                </c:pt>
                <c:pt idx="3053">
                  <c:v>43356</c:v>
                </c:pt>
                <c:pt idx="3054">
                  <c:v>43357</c:v>
                </c:pt>
                <c:pt idx="3055">
                  <c:v>43360</c:v>
                </c:pt>
                <c:pt idx="3056">
                  <c:v>43361</c:v>
                </c:pt>
                <c:pt idx="3057">
                  <c:v>43362</c:v>
                </c:pt>
                <c:pt idx="3058">
                  <c:v>43363</c:v>
                </c:pt>
                <c:pt idx="3059">
                  <c:v>43364</c:v>
                </c:pt>
                <c:pt idx="3060">
                  <c:v>43367</c:v>
                </c:pt>
                <c:pt idx="3061">
                  <c:v>43368</c:v>
                </c:pt>
                <c:pt idx="3062">
                  <c:v>43369</c:v>
                </c:pt>
                <c:pt idx="3063">
                  <c:v>43370</c:v>
                </c:pt>
                <c:pt idx="3064">
                  <c:v>43371</c:v>
                </c:pt>
                <c:pt idx="3065">
                  <c:v>43374</c:v>
                </c:pt>
                <c:pt idx="3066">
                  <c:v>43375</c:v>
                </c:pt>
                <c:pt idx="3067">
                  <c:v>43376</c:v>
                </c:pt>
                <c:pt idx="3068">
                  <c:v>43377</c:v>
                </c:pt>
                <c:pt idx="3069">
                  <c:v>43378</c:v>
                </c:pt>
                <c:pt idx="3070">
                  <c:v>43381</c:v>
                </c:pt>
                <c:pt idx="3071">
                  <c:v>43382</c:v>
                </c:pt>
                <c:pt idx="3072">
                  <c:v>43383</c:v>
                </c:pt>
                <c:pt idx="3073">
                  <c:v>43384</c:v>
                </c:pt>
                <c:pt idx="3074">
                  <c:v>43385</c:v>
                </c:pt>
                <c:pt idx="3075">
                  <c:v>43388</c:v>
                </c:pt>
                <c:pt idx="3076">
                  <c:v>43389</c:v>
                </c:pt>
                <c:pt idx="3077">
                  <c:v>43390</c:v>
                </c:pt>
                <c:pt idx="3078">
                  <c:v>43391</c:v>
                </c:pt>
                <c:pt idx="3079">
                  <c:v>43392</c:v>
                </c:pt>
                <c:pt idx="3080">
                  <c:v>43395</c:v>
                </c:pt>
                <c:pt idx="3081">
                  <c:v>43396</c:v>
                </c:pt>
                <c:pt idx="3082">
                  <c:v>43397</c:v>
                </c:pt>
                <c:pt idx="3083">
                  <c:v>43398</c:v>
                </c:pt>
                <c:pt idx="3084">
                  <c:v>43399</c:v>
                </c:pt>
                <c:pt idx="3085">
                  <c:v>43402</c:v>
                </c:pt>
                <c:pt idx="3086">
                  <c:v>43403</c:v>
                </c:pt>
                <c:pt idx="3087">
                  <c:v>43404</c:v>
                </c:pt>
                <c:pt idx="3088">
                  <c:v>43405</c:v>
                </c:pt>
                <c:pt idx="3089">
                  <c:v>43406</c:v>
                </c:pt>
                <c:pt idx="3090">
                  <c:v>43409</c:v>
                </c:pt>
                <c:pt idx="3091">
                  <c:v>43410</c:v>
                </c:pt>
                <c:pt idx="3092">
                  <c:v>43411</c:v>
                </c:pt>
                <c:pt idx="3093">
                  <c:v>43412</c:v>
                </c:pt>
                <c:pt idx="3094">
                  <c:v>43413</c:v>
                </c:pt>
                <c:pt idx="3095">
                  <c:v>43416</c:v>
                </c:pt>
                <c:pt idx="3096">
                  <c:v>43417</c:v>
                </c:pt>
                <c:pt idx="3097">
                  <c:v>43418</c:v>
                </c:pt>
                <c:pt idx="3098">
                  <c:v>43419</c:v>
                </c:pt>
                <c:pt idx="3099">
                  <c:v>43420</c:v>
                </c:pt>
                <c:pt idx="3100">
                  <c:v>43423</c:v>
                </c:pt>
                <c:pt idx="3101">
                  <c:v>43424</c:v>
                </c:pt>
                <c:pt idx="3102">
                  <c:v>43425</c:v>
                </c:pt>
                <c:pt idx="3103">
                  <c:v>43426</c:v>
                </c:pt>
                <c:pt idx="3104">
                  <c:v>43427</c:v>
                </c:pt>
                <c:pt idx="3105">
                  <c:v>43430</c:v>
                </c:pt>
                <c:pt idx="3106">
                  <c:v>43431</c:v>
                </c:pt>
                <c:pt idx="3107">
                  <c:v>43432</c:v>
                </c:pt>
                <c:pt idx="3108">
                  <c:v>43433</c:v>
                </c:pt>
                <c:pt idx="3109">
                  <c:v>43434</c:v>
                </c:pt>
                <c:pt idx="3110">
                  <c:v>43437</c:v>
                </c:pt>
                <c:pt idx="3111">
                  <c:v>43438</c:v>
                </c:pt>
                <c:pt idx="3112">
                  <c:v>43439</c:v>
                </c:pt>
                <c:pt idx="3113">
                  <c:v>43440</c:v>
                </c:pt>
                <c:pt idx="3114">
                  <c:v>43441</c:v>
                </c:pt>
                <c:pt idx="3115">
                  <c:v>43444</c:v>
                </c:pt>
                <c:pt idx="3116">
                  <c:v>43445</c:v>
                </c:pt>
                <c:pt idx="3117">
                  <c:v>43446</c:v>
                </c:pt>
                <c:pt idx="3118">
                  <c:v>43447</c:v>
                </c:pt>
                <c:pt idx="3119">
                  <c:v>43448</c:v>
                </c:pt>
                <c:pt idx="3120">
                  <c:v>43451</c:v>
                </c:pt>
                <c:pt idx="3121">
                  <c:v>43452</c:v>
                </c:pt>
                <c:pt idx="3122">
                  <c:v>43453</c:v>
                </c:pt>
                <c:pt idx="3123">
                  <c:v>43454</c:v>
                </c:pt>
                <c:pt idx="3124">
                  <c:v>43455</c:v>
                </c:pt>
                <c:pt idx="3125">
                  <c:v>43458</c:v>
                </c:pt>
                <c:pt idx="3126">
                  <c:v>43459</c:v>
                </c:pt>
                <c:pt idx="3127">
                  <c:v>43460</c:v>
                </c:pt>
                <c:pt idx="3128">
                  <c:v>43461</c:v>
                </c:pt>
                <c:pt idx="3129">
                  <c:v>43462</c:v>
                </c:pt>
                <c:pt idx="3130">
                  <c:v>43465</c:v>
                </c:pt>
                <c:pt idx="3131">
                  <c:v>43466</c:v>
                </c:pt>
                <c:pt idx="3132">
                  <c:v>43467</c:v>
                </c:pt>
                <c:pt idx="3133">
                  <c:v>43468</c:v>
                </c:pt>
                <c:pt idx="3134">
                  <c:v>43469</c:v>
                </c:pt>
                <c:pt idx="3135">
                  <c:v>43472</c:v>
                </c:pt>
                <c:pt idx="3136">
                  <c:v>43473</c:v>
                </c:pt>
                <c:pt idx="3137">
                  <c:v>43474</c:v>
                </c:pt>
                <c:pt idx="3138">
                  <c:v>43475</c:v>
                </c:pt>
                <c:pt idx="3139">
                  <c:v>43476</c:v>
                </c:pt>
                <c:pt idx="3140">
                  <c:v>43479</c:v>
                </c:pt>
                <c:pt idx="3141">
                  <c:v>43480</c:v>
                </c:pt>
                <c:pt idx="3142">
                  <c:v>43481</c:v>
                </c:pt>
                <c:pt idx="3143">
                  <c:v>43482</c:v>
                </c:pt>
                <c:pt idx="3144">
                  <c:v>43483</c:v>
                </c:pt>
                <c:pt idx="3145">
                  <c:v>43486</c:v>
                </c:pt>
                <c:pt idx="3146">
                  <c:v>43487</c:v>
                </c:pt>
                <c:pt idx="3147">
                  <c:v>43488</c:v>
                </c:pt>
                <c:pt idx="3148">
                  <c:v>43489</c:v>
                </c:pt>
                <c:pt idx="3149">
                  <c:v>43490</c:v>
                </c:pt>
                <c:pt idx="3150">
                  <c:v>43493</c:v>
                </c:pt>
                <c:pt idx="3151">
                  <c:v>43494</c:v>
                </c:pt>
                <c:pt idx="3152">
                  <c:v>43495</c:v>
                </c:pt>
                <c:pt idx="3153">
                  <c:v>43496</c:v>
                </c:pt>
                <c:pt idx="3154">
                  <c:v>43497</c:v>
                </c:pt>
                <c:pt idx="3155">
                  <c:v>43500</c:v>
                </c:pt>
                <c:pt idx="3156">
                  <c:v>43501</c:v>
                </c:pt>
                <c:pt idx="3157">
                  <c:v>43502</c:v>
                </c:pt>
                <c:pt idx="3158">
                  <c:v>43503</c:v>
                </c:pt>
                <c:pt idx="3159">
                  <c:v>43504</c:v>
                </c:pt>
                <c:pt idx="3160">
                  <c:v>43507</c:v>
                </c:pt>
                <c:pt idx="3161">
                  <c:v>43508</c:v>
                </c:pt>
                <c:pt idx="3162">
                  <c:v>43509</c:v>
                </c:pt>
                <c:pt idx="3163">
                  <c:v>43510</c:v>
                </c:pt>
                <c:pt idx="3164">
                  <c:v>43511</c:v>
                </c:pt>
                <c:pt idx="3165">
                  <c:v>43514</c:v>
                </c:pt>
                <c:pt idx="3166">
                  <c:v>43515</c:v>
                </c:pt>
                <c:pt idx="3167">
                  <c:v>43516</c:v>
                </c:pt>
                <c:pt idx="3168">
                  <c:v>43517</c:v>
                </c:pt>
                <c:pt idx="3169">
                  <c:v>43518</c:v>
                </c:pt>
                <c:pt idx="3170">
                  <c:v>43521</c:v>
                </c:pt>
                <c:pt idx="3171">
                  <c:v>43522</c:v>
                </c:pt>
                <c:pt idx="3172">
                  <c:v>43523</c:v>
                </c:pt>
                <c:pt idx="3173">
                  <c:v>43524</c:v>
                </c:pt>
                <c:pt idx="3174">
                  <c:v>43525</c:v>
                </c:pt>
                <c:pt idx="3175">
                  <c:v>43528</c:v>
                </c:pt>
                <c:pt idx="3176">
                  <c:v>43529</c:v>
                </c:pt>
                <c:pt idx="3177">
                  <c:v>43530</c:v>
                </c:pt>
                <c:pt idx="3178">
                  <c:v>43531</c:v>
                </c:pt>
                <c:pt idx="3179">
                  <c:v>43532</c:v>
                </c:pt>
                <c:pt idx="3180">
                  <c:v>43535</c:v>
                </c:pt>
                <c:pt idx="3181">
                  <c:v>43536</c:v>
                </c:pt>
                <c:pt idx="3182">
                  <c:v>43537</c:v>
                </c:pt>
                <c:pt idx="3183">
                  <c:v>43538</c:v>
                </c:pt>
                <c:pt idx="3184">
                  <c:v>43539</c:v>
                </c:pt>
                <c:pt idx="3185">
                  <c:v>43542</c:v>
                </c:pt>
                <c:pt idx="3186">
                  <c:v>43543</c:v>
                </c:pt>
                <c:pt idx="3187">
                  <c:v>43544</c:v>
                </c:pt>
                <c:pt idx="3188">
                  <c:v>43545</c:v>
                </c:pt>
                <c:pt idx="3189">
                  <c:v>43546</c:v>
                </c:pt>
                <c:pt idx="3190">
                  <c:v>43549</c:v>
                </c:pt>
                <c:pt idx="3191">
                  <c:v>43550</c:v>
                </c:pt>
                <c:pt idx="3192">
                  <c:v>43551</c:v>
                </c:pt>
                <c:pt idx="3193">
                  <c:v>43552</c:v>
                </c:pt>
                <c:pt idx="3194">
                  <c:v>43553</c:v>
                </c:pt>
                <c:pt idx="3195">
                  <c:v>43556</c:v>
                </c:pt>
                <c:pt idx="3196">
                  <c:v>43557</c:v>
                </c:pt>
                <c:pt idx="3197">
                  <c:v>43558</c:v>
                </c:pt>
                <c:pt idx="3198">
                  <c:v>43559</c:v>
                </c:pt>
                <c:pt idx="3199">
                  <c:v>43560</c:v>
                </c:pt>
                <c:pt idx="3200">
                  <c:v>43563</c:v>
                </c:pt>
                <c:pt idx="3201">
                  <c:v>43564</c:v>
                </c:pt>
                <c:pt idx="3202">
                  <c:v>43565</c:v>
                </c:pt>
                <c:pt idx="3203">
                  <c:v>43566</c:v>
                </c:pt>
                <c:pt idx="3204">
                  <c:v>43567</c:v>
                </c:pt>
                <c:pt idx="3205">
                  <c:v>43570</c:v>
                </c:pt>
                <c:pt idx="3206">
                  <c:v>43571</c:v>
                </c:pt>
                <c:pt idx="3207">
                  <c:v>43572</c:v>
                </c:pt>
                <c:pt idx="3208">
                  <c:v>43573</c:v>
                </c:pt>
                <c:pt idx="3209">
                  <c:v>43574</c:v>
                </c:pt>
                <c:pt idx="3210">
                  <c:v>43577</c:v>
                </c:pt>
                <c:pt idx="3211">
                  <c:v>43578</c:v>
                </c:pt>
                <c:pt idx="3212">
                  <c:v>43579</c:v>
                </c:pt>
                <c:pt idx="3213">
                  <c:v>43580</c:v>
                </c:pt>
                <c:pt idx="3214">
                  <c:v>43581</c:v>
                </c:pt>
                <c:pt idx="3215">
                  <c:v>43584</c:v>
                </c:pt>
                <c:pt idx="3216">
                  <c:v>43585</c:v>
                </c:pt>
                <c:pt idx="3217">
                  <c:v>43586</c:v>
                </c:pt>
                <c:pt idx="3218">
                  <c:v>43587</c:v>
                </c:pt>
                <c:pt idx="3219">
                  <c:v>43588</c:v>
                </c:pt>
                <c:pt idx="3220">
                  <c:v>43591</c:v>
                </c:pt>
                <c:pt idx="3221">
                  <c:v>43592</c:v>
                </c:pt>
                <c:pt idx="3222">
                  <c:v>43593</c:v>
                </c:pt>
                <c:pt idx="3223">
                  <c:v>43594</c:v>
                </c:pt>
                <c:pt idx="3224">
                  <c:v>43595</c:v>
                </c:pt>
                <c:pt idx="3225">
                  <c:v>43598</c:v>
                </c:pt>
                <c:pt idx="3226">
                  <c:v>43599</c:v>
                </c:pt>
                <c:pt idx="3227">
                  <c:v>43600</c:v>
                </c:pt>
                <c:pt idx="3228">
                  <c:v>43601</c:v>
                </c:pt>
                <c:pt idx="3229">
                  <c:v>43602</c:v>
                </c:pt>
                <c:pt idx="3230">
                  <c:v>43605</c:v>
                </c:pt>
                <c:pt idx="3231">
                  <c:v>43606</c:v>
                </c:pt>
                <c:pt idx="3232">
                  <c:v>43607</c:v>
                </c:pt>
                <c:pt idx="3233">
                  <c:v>43608</c:v>
                </c:pt>
                <c:pt idx="3234">
                  <c:v>43609</c:v>
                </c:pt>
                <c:pt idx="3235">
                  <c:v>43612</c:v>
                </c:pt>
                <c:pt idx="3236">
                  <c:v>43613</c:v>
                </c:pt>
                <c:pt idx="3237">
                  <c:v>43614</c:v>
                </c:pt>
                <c:pt idx="3238">
                  <c:v>43615</c:v>
                </c:pt>
                <c:pt idx="3239">
                  <c:v>43616</c:v>
                </c:pt>
                <c:pt idx="3240">
                  <c:v>43619</c:v>
                </c:pt>
                <c:pt idx="3241">
                  <c:v>43620</c:v>
                </c:pt>
                <c:pt idx="3242">
                  <c:v>43621</c:v>
                </c:pt>
                <c:pt idx="3243">
                  <c:v>43622</c:v>
                </c:pt>
                <c:pt idx="3244">
                  <c:v>43623</c:v>
                </c:pt>
                <c:pt idx="3245">
                  <c:v>43626</c:v>
                </c:pt>
                <c:pt idx="3246">
                  <c:v>43627</c:v>
                </c:pt>
                <c:pt idx="3247">
                  <c:v>43628</c:v>
                </c:pt>
                <c:pt idx="3248">
                  <c:v>43629</c:v>
                </c:pt>
                <c:pt idx="3249">
                  <c:v>43630</c:v>
                </c:pt>
                <c:pt idx="3250">
                  <c:v>43633</c:v>
                </c:pt>
                <c:pt idx="3251">
                  <c:v>43634</c:v>
                </c:pt>
                <c:pt idx="3252">
                  <c:v>43635</c:v>
                </c:pt>
                <c:pt idx="3253">
                  <c:v>43636</c:v>
                </c:pt>
                <c:pt idx="3254">
                  <c:v>43637</c:v>
                </c:pt>
                <c:pt idx="3255">
                  <c:v>43640</c:v>
                </c:pt>
                <c:pt idx="3256">
                  <c:v>43641</c:v>
                </c:pt>
                <c:pt idx="3257">
                  <c:v>43642</c:v>
                </c:pt>
                <c:pt idx="3258">
                  <c:v>43643</c:v>
                </c:pt>
                <c:pt idx="3259">
                  <c:v>43644</c:v>
                </c:pt>
                <c:pt idx="3260">
                  <c:v>43647</c:v>
                </c:pt>
                <c:pt idx="3261">
                  <c:v>43648</c:v>
                </c:pt>
                <c:pt idx="3262">
                  <c:v>43649</c:v>
                </c:pt>
                <c:pt idx="3263">
                  <c:v>43650</c:v>
                </c:pt>
                <c:pt idx="3264">
                  <c:v>43651</c:v>
                </c:pt>
                <c:pt idx="3265">
                  <c:v>43654</c:v>
                </c:pt>
                <c:pt idx="3266">
                  <c:v>43655</c:v>
                </c:pt>
                <c:pt idx="3267">
                  <c:v>43656</c:v>
                </c:pt>
                <c:pt idx="3268">
                  <c:v>43657</c:v>
                </c:pt>
                <c:pt idx="3269">
                  <c:v>43658</c:v>
                </c:pt>
                <c:pt idx="3270">
                  <c:v>43661</c:v>
                </c:pt>
                <c:pt idx="3271">
                  <c:v>43662</c:v>
                </c:pt>
                <c:pt idx="3272">
                  <c:v>43663</c:v>
                </c:pt>
                <c:pt idx="3273">
                  <c:v>43664</c:v>
                </c:pt>
                <c:pt idx="3274">
                  <c:v>43665</c:v>
                </c:pt>
                <c:pt idx="3275">
                  <c:v>43668</c:v>
                </c:pt>
                <c:pt idx="3276">
                  <c:v>43669</c:v>
                </c:pt>
                <c:pt idx="3277">
                  <c:v>43670</c:v>
                </c:pt>
                <c:pt idx="3278">
                  <c:v>43671</c:v>
                </c:pt>
                <c:pt idx="3279">
                  <c:v>43672</c:v>
                </c:pt>
                <c:pt idx="3280">
                  <c:v>43675</c:v>
                </c:pt>
                <c:pt idx="3281">
                  <c:v>43676</c:v>
                </c:pt>
                <c:pt idx="3282">
                  <c:v>43677</c:v>
                </c:pt>
                <c:pt idx="3283">
                  <c:v>43678</c:v>
                </c:pt>
                <c:pt idx="3284">
                  <c:v>43679</c:v>
                </c:pt>
                <c:pt idx="3285">
                  <c:v>43682</c:v>
                </c:pt>
                <c:pt idx="3286">
                  <c:v>43683</c:v>
                </c:pt>
                <c:pt idx="3287">
                  <c:v>43684</c:v>
                </c:pt>
                <c:pt idx="3288">
                  <c:v>43685</c:v>
                </c:pt>
                <c:pt idx="3289">
                  <c:v>43686</c:v>
                </c:pt>
                <c:pt idx="3290">
                  <c:v>43689</c:v>
                </c:pt>
                <c:pt idx="3291">
                  <c:v>43690</c:v>
                </c:pt>
                <c:pt idx="3292">
                  <c:v>43691</c:v>
                </c:pt>
                <c:pt idx="3293">
                  <c:v>43692</c:v>
                </c:pt>
                <c:pt idx="3294">
                  <c:v>43693</c:v>
                </c:pt>
                <c:pt idx="3295">
                  <c:v>43696</c:v>
                </c:pt>
                <c:pt idx="3296">
                  <c:v>43697</c:v>
                </c:pt>
                <c:pt idx="3297">
                  <c:v>43698</c:v>
                </c:pt>
                <c:pt idx="3298">
                  <c:v>43699</c:v>
                </c:pt>
                <c:pt idx="3299">
                  <c:v>43700</c:v>
                </c:pt>
                <c:pt idx="3300">
                  <c:v>43703</c:v>
                </c:pt>
                <c:pt idx="3301">
                  <c:v>43704</c:v>
                </c:pt>
                <c:pt idx="3302">
                  <c:v>43705</c:v>
                </c:pt>
                <c:pt idx="3303">
                  <c:v>43706</c:v>
                </c:pt>
                <c:pt idx="3304">
                  <c:v>43707</c:v>
                </c:pt>
                <c:pt idx="3305">
                  <c:v>43710</c:v>
                </c:pt>
                <c:pt idx="3306">
                  <c:v>43711</c:v>
                </c:pt>
                <c:pt idx="3307">
                  <c:v>43712</c:v>
                </c:pt>
                <c:pt idx="3308">
                  <c:v>43713</c:v>
                </c:pt>
                <c:pt idx="3309">
                  <c:v>43714</c:v>
                </c:pt>
                <c:pt idx="3310">
                  <c:v>43717</c:v>
                </c:pt>
                <c:pt idx="3311">
                  <c:v>43718</c:v>
                </c:pt>
                <c:pt idx="3312">
                  <c:v>43719</c:v>
                </c:pt>
                <c:pt idx="3313">
                  <c:v>43720</c:v>
                </c:pt>
                <c:pt idx="3314">
                  <c:v>43721</c:v>
                </c:pt>
                <c:pt idx="3315">
                  <c:v>43724</c:v>
                </c:pt>
                <c:pt idx="3316">
                  <c:v>43725</c:v>
                </c:pt>
                <c:pt idx="3317">
                  <c:v>43726</c:v>
                </c:pt>
                <c:pt idx="3318">
                  <c:v>43727</c:v>
                </c:pt>
                <c:pt idx="3319">
                  <c:v>43728</c:v>
                </c:pt>
                <c:pt idx="3320">
                  <c:v>43731</c:v>
                </c:pt>
                <c:pt idx="3321">
                  <c:v>43732</c:v>
                </c:pt>
                <c:pt idx="3322">
                  <c:v>43733</c:v>
                </c:pt>
                <c:pt idx="3323">
                  <c:v>43734</c:v>
                </c:pt>
                <c:pt idx="3324">
                  <c:v>43735</c:v>
                </c:pt>
                <c:pt idx="3325">
                  <c:v>43738</c:v>
                </c:pt>
                <c:pt idx="3326">
                  <c:v>43739</c:v>
                </c:pt>
                <c:pt idx="3327">
                  <c:v>43740</c:v>
                </c:pt>
                <c:pt idx="3328">
                  <c:v>43741</c:v>
                </c:pt>
                <c:pt idx="3329">
                  <c:v>43742</c:v>
                </c:pt>
                <c:pt idx="3330">
                  <c:v>43745</c:v>
                </c:pt>
                <c:pt idx="3331">
                  <c:v>43746</c:v>
                </c:pt>
                <c:pt idx="3332">
                  <c:v>43747</c:v>
                </c:pt>
                <c:pt idx="3333">
                  <c:v>43748</c:v>
                </c:pt>
                <c:pt idx="3334">
                  <c:v>43749</c:v>
                </c:pt>
                <c:pt idx="3335">
                  <c:v>43752</c:v>
                </c:pt>
                <c:pt idx="3336">
                  <c:v>43753</c:v>
                </c:pt>
                <c:pt idx="3337">
                  <c:v>43754</c:v>
                </c:pt>
                <c:pt idx="3338">
                  <c:v>43755</c:v>
                </c:pt>
                <c:pt idx="3339">
                  <c:v>43756</c:v>
                </c:pt>
                <c:pt idx="3340">
                  <c:v>43759</c:v>
                </c:pt>
                <c:pt idx="3341">
                  <c:v>43760</c:v>
                </c:pt>
                <c:pt idx="3342">
                  <c:v>43761</c:v>
                </c:pt>
                <c:pt idx="3343">
                  <c:v>43762</c:v>
                </c:pt>
                <c:pt idx="3344">
                  <c:v>43763</c:v>
                </c:pt>
                <c:pt idx="3345">
                  <c:v>43766</c:v>
                </c:pt>
                <c:pt idx="3346">
                  <c:v>43767</c:v>
                </c:pt>
                <c:pt idx="3347">
                  <c:v>43768</c:v>
                </c:pt>
                <c:pt idx="3348">
                  <c:v>43769</c:v>
                </c:pt>
                <c:pt idx="3349">
                  <c:v>43770</c:v>
                </c:pt>
                <c:pt idx="3350">
                  <c:v>43773</c:v>
                </c:pt>
                <c:pt idx="3351">
                  <c:v>43774</c:v>
                </c:pt>
                <c:pt idx="3352">
                  <c:v>43775</c:v>
                </c:pt>
                <c:pt idx="3353">
                  <c:v>43776</c:v>
                </c:pt>
                <c:pt idx="3354">
                  <c:v>43777</c:v>
                </c:pt>
                <c:pt idx="3355">
                  <c:v>43780</c:v>
                </c:pt>
                <c:pt idx="3356">
                  <c:v>43781</c:v>
                </c:pt>
                <c:pt idx="3357">
                  <c:v>43782</c:v>
                </c:pt>
                <c:pt idx="3358">
                  <c:v>43783</c:v>
                </c:pt>
                <c:pt idx="3359">
                  <c:v>43784</c:v>
                </c:pt>
                <c:pt idx="3360">
                  <c:v>43787</c:v>
                </c:pt>
                <c:pt idx="3361">
                  <c:v>43788</c:v>
                </c:pt>
                <c:pt idx="3362">
                  <c:v>43789</c:v>
                </c:pt>
                <c:pt idx="3363">
                  <c:v>43790</c:v>
                </c:pt>
                <c:pt idx="3364">
                  <c:v>43791</c:v>
                </c:pt>
                <c:pt idx="3365">
                  <c:v>43794</c:v>
                </c:pt>
                <c:pt idx="3366">
                  <c:v>43795</c:v>
                </c:pt>
                <c:pt idx="3367">
                  <c:v>43796</c:v>
                </c:pt>
                <c:pt idx="3368">
                  <c:v>43797</c:v>
                </c:pt>
                <c:pt idx="3369">
                  <c:v>43798</c:v>
                </c:pt>
                <c:pt idx="3370">
                  <c:v>43801</c:v>
                </c:pt>
                <c:pt idx="3371">
                  <c:v>43802</c:v>
                </c:pt>
                <c:pt idx="3372">
                  <c:v>43803</c:v>
                </c:pt>
                <c:pt idx="3373">
                  <c:v>43804</c:v>
                </c:pt>
                <c:pt idx="3374">
                  <c:v>43805</c:v>
                </c:pt>
                <c:pt idx="3375">
                  <c:v>43808</c:v>
                </c:pt>
                <c:pt idx="3376">
                  <c:v>43809</c:v>
                </c:pt>
                <c:pt idx="3377">
                  <c:v>43810</c:v>
                </c:pt>
                <c:pt idx="3378">
                  <c:v>43811</c:v>
                </c:pt>
                <c:pt idx="3379">
                  <c:v>43812</c:v>
                </c:pt>
                <c:pt idx="3380">
                  <c:v>43815</c:v>
                </c:pt>
                <c:pt idx="3381">
                  <c:v>43816</c:v>
                </c:pt>
                <c:pt idx="3382">
                  <c:v>43817</c:v>
                </c:pt>
                <c:pt idx="3383">
                  <c:v>43818</c:v>
                </c:pt>
                <c:pt idx="3384">
                  <c:v>43819</c:v>
                </c:pt>
                <c:pt idx="3385">
                  <c:v>43822</c:v>
                </c:pt>
                <c:pt idx="3386">
                  <c:v>43823</c:v>
                </c:pt>
                <c:pt idx="3387">
                  <c:v>43824</c:v>
                </c:pt>
                <c:pt idx="3388">
                  <c:v>43825</c:v>
                </c:pt>
                <c:pt idx="3389">
                  <c:v>43826</c:v>
                </c:pt>
                <c:pt idx="3390">
                  <c:v>43829</c:v>
                </c:pt>
                <c:pt idx="3391">
                  <c:v>43830</c:v>
                </c:pt>
                <c:pt idx="3392">
                  <c:v>43831</c:v>
                </c:pt>
                <c:pt idx="3393">
                  <c:v>43832</c:v>
                </c:pt>
                <c:pt idx="3394">
                  <c:v>43833</c:v>
                </c:pt>
                <c:pt idx="3395">
                  <c:v>43836</c:v>
                </c:pt>
                <c:pt idx="3396">
                  <c:v>43837</c:v>
                </c:pt>
                <c:pt idx="3397">
                  <c:v>43838</c:v>
                </c:pt>
                <c:pt idx="3398">
                  <c:v>43839</c:v>
                </c:pt>
                <c:pt idx="3399">
                  <c:v>43840</c:v>
                </c:pt>
                <c:pt idx="3400">
                  <c:v>43843</c:v>
                </c:pt>
                <c:pt idx="3401">
                  <c:v>43844</c:v>
                </c:pt>
                <c:pt idx="3402">
                  <c:v>43845</c:v>
                </c:pt>
                <c:pt idx="3403">
                  <c:v>43846</c:v>
                </c:pt>
                <c:pt idx="3404">
                  <c:v>43847</c:v>
                </c:pt>
                <c:pt idx="3405">
                  <c:v>43850</c:v>
                </c:pt>
                <c:pt idx="3406">
                  <c:v>43851</c:v>
                </c:pt>
                <c:pt idx="3407">
                  <c:v>43852</c:v>
                </c:pt>
                <c:pt idx="3408">
                  <c:v>43853</c:v>
                </c:pt>
                <c:pt idx="3409">
                  <c:v>43854</c:v>
                </c:pt>
                <c:pt idx="3410">
                  <c:v>43857</c:v>
                </c:pt>
                <c:pt idx="3411">
                  <c:v>43858</c:v>
                </c:pt>
                <c:pt idx="3412">
                  <c:v>43859</c:v>
                </c:pt>
                <c:pt idx="3413">
                  <c:v>43860</c:v>
                </c:pt>
                <c:pt idx="3414">
                  <c:v>43861</c:v>
                </c:pt>
                <c:pt idx="3415">
                  <c:v>43864</c:v>
                </c:pt>
                <c:pt idx="3416">
                  <c:v>43865</c:v>
                </c:pt>
                <c:pt idx="3417">
                  <c:v>43866</c:v>
                </c:pt>
                <c:pt idx="3418">
                  <c:v>43867</c:v>
                </c:pt>
                <c:pt idx="3419">
                  <c:v>43868</c:v>
                </c:pt>
                <c:pt idx="3420">
                  <c:v>43871</c:v>
                </c:pt>
                <c:pt idx="3421">
                  <c:v>43872</c:v>
                </c:pt>
                <c:pt idx="3422">
                  <c:v>43873</c:v>
                </c:pt>
                <c:pt idx="3423">
                  <c:v>43874</c:v>
                </c:pt>
                <c:pt idx="3424">
                  <c:v>43875</c:v>
                </c:pt>
                <c:pt idx="3425">
                  <c:v>43878</c:v>
                </c:pt>
                <c:pt idx="3426">
                  <c:v>43879</c:v>
                </c:pt>
                <c:pt idx="3427">
                  <c:v>43880</c:v>
                </c:pt>
                <c:pt idx="3428">
                  <c:v>43881</c:v>
                </c:pt>
                <c:pt idx="3429">
                  <c:v>43882</c:v>
                </c:pt>
                <c:pt idx="3430">
                  <c:v>43885</c:v>
                </c:pt>
                <c:pt idx="3431">
                  <c:v>43886</c:v>
                </c:pt>
                <c:pt idx="3432">
                  <c:v>43887</c:v>
                </c:pt>
                <c:pt idx="3433">
                  <c:v>43888</c:v>
                </c:pt>
                <c:pt idx="3434">
                  <c:v>43889</c:v>
                </c:pt>
                <c:pt idx="3435">
                  <c:v>43892</c:v>
                </c:pt>
                <c:pt idx="3436">
                  <c:v>43893</c:v>
                </c:pt>
                <c:pt idx="3437">
                  <c:v>43894</c:v>
                </c:pt>
                <c:pt idx="3438">
                  <c:v>43895</c:v>
                </c:pt>
                <c:pt idx="3439">
                  <c:v>43896</c:v>
                </c:pt>
                <c:pt idx="3440">
                  <c:v>43899</c:v>
                </c:pt>
                <c:pt idx="3441">
                  <c:v>43900</c:v>
                </c:pt>
                <c:pt idx="3442">
                  <c:v>43901</c:v>
                </c:pt>
                <c:pt idx="3443">
                  <c:v>43902</c:v>
                </c:pt>
                <c:pt idx="3444">
                  <c:v>43903</c:v>
                </c:pt>
                <c:pt idx="3445">
                  <c:v>43906</c:v>
                </c:pt>
                <c:pt idx="3446">
                  <c:v>43907</c:v>
                </c:pt>
                <c:pt idx="3447">
                  <c:v>43908</c:v>
                </c:pt>
                <c:pt idx="3448">
                  <c:v>43909</c:v>
                </c:pt>
                <c:pt idx="3449">
                  <c:v>43910</c:v>
                </c:pt>
                <c:pt idx="3450">
                  <c:v>43913</c:v>
                </c:pt>
                <c:pt idx="3451">
                  <c:v>43914</c:v>
                </c:pt>
                <c:pt idx="3452">
                  <c:v>43915</c:v>
                </c:pt>
                <c:pt idx="3453">
                  <c:v>43916</c:v>
                </c:pt>
                <c:pt idx="3454">
                  <c:v>43917</c:v>
                </c:pt>
                <c:pt idx="3455">
                  <c:v>43920</c:v>
                </c:pt>
                <c:pt idx="3456">
                  <c:v>43921</c:v>
                </c:pt>
                <c:pt idx="3457">
                  <c:v>43922</c:v>
                </c:pt>
                <c:pt idx="3458">
                  <c:v>43923</c:v>
                </c:pt>
                <c:pt idx="3459">
                  <c:v>43924</c:v>
                </c:pt>
                <c:pt idx="3460">
                  <c:v>43927</c:v>
                </c:pt>
                <c:pt idx="3461">
                  <c:v>43928</c:v>
                </c:pt>
                <c:pt idx="3462">
                  <c:v>43929</c:v>
                </c:pt>
                <c:pt idx="3463">
                  <c:v>43930</c:v>
                </c:pt>
                <c:pt idx="3464">
                  <c:v>43931</c:v>
                </c:pt>
                <c:pt idx="3465">
                  <c:v>43934</c:v>
                </c:pt>
                <c:pt idx="3466">
                  <c:v>43935</c:v>
                </c:pt>
                <c:pt idx="3467">
                  <c:v>43936</c:v>
                </c:pt>
                <c:pt idx="3468">
                  <c:v>43937</c:v>
                </c:pt>
                <c:pt idx="3469">
                  <c:v>43938</c:v>
                </c:pt>
                <c:pt idx="3470">
                  <c:v>43941</c:v>
                </c:pt>
                <c:pt idx="3471">
                  <c:v>43942</c:v>
                </c:pt>
                <c:pt idx="3472">
                  <c:v>43943</c:v>
                </c:pt>
                <c:pt idx="3473">
                  <c:v>43944</c:v>
                </c:pt>
                <c:pt idx="3474">
                  <c:v>43945</c:v>
                </c:pt>
                <c:pt idx="3475">
                  <c:v>43948</c:v>
                </c:pt>
                <c:pt idx="3476">
                  <c:v>43949</c:v>
                </c:pt>
                <c:pt idx="3477">
                  <c:v>43950</c:v>
                </c:pt>
                <c:pt idx="3478">
                  <c:v>43951</c:v>
                </c:pt>
                <c:pt idx="3479">
                  <c:v>43952</c:v>
                </c:pt>
                <c:pt idx="3480">
                  <c:v>43955</c:v>
                </c:pt>
                <c:pt idx="3481">
                  <c:v>43956</c:v>
                </c:pt>
                <c:pt idx="3482">
                  <c:v>43957</c:v>
                </c:pt>
                <c:pt idx="3483">
                  <c:v>43958</c:v>
                </c:pt>
                <c:pt idx="3484">
                  <c:v>43959</c:v>
                </c:pt>
                <c:pt idx="3485">
                  <c:v>43962</c:v>
                </c:pt>
                <c:pt idx="3486">
                  <c:v>43963</c:v>
                </c:pt>
                <c:pt idx="3487">
                  <c:v>43964</c:v>
                </c:pt>
                <c:pt idx="3488">
                  <c:v>43965</c:v>
                </c:pt>
                <c:pt idx="3489">
                  <c:v>43966</c:v>
                </c:pt>
                <c:pt idx="3490">
                  <c:v>43969</c:v>
                </c:pt>
                <c:pt idx="3491">
                  <c:v>43970</c:v>
                </c:pt>
                <c:pt idx="3492">
                  <c:v>43971</c:v>
                </c:pt>
                <c:pt idx="3493">
                  <c:v>43972</c:v>
                </c:pt>
                <c:pt idx="3494">
                  <c:v>43973</c:v>
                </c:pt>
                <c:pt idx="3495">
                  <c:v>43976</c:v>
                </c:pt>
                <c:pt idx="3496">
                  <c:v>43977</c:v>
                </c:pt>
                <c:pt idx="3497">
                  <c:v>43978</c:v>
                </c:pt>
                <c:pt idx="3498">
                  <c:v>43979</c:v>
                </c:pt>
                <c:pt idx="3499">
                  <c:v>43980</c:v>
                </c:pt>
                <c:pt idx="3500">
                  <c:v>43983</c:v>
                </c:pt>
                <c:pt idx="3501">
                  <c:v>43984</c:v>
                </c:pt>
                <c:pt idx="3502">
                  <c:v>43985</c:v>
                </c:pt>
                <c:pt idx="3503">
                  <c:v>43986</c:v>
                </c:pt>
                <c:pt idx="3504">
                  <c:v>43987</c:v>
                </c:pt>
                <c:pt idx="3505">
                  <c:v>43990</c:v>
                </c:pt>
                <c:pt idx="3506">
                  <c:v>43991</c:v>
                </c:pt>
                <c:pt idx="3507">
                  <c:v>43992</c:v>
                </c:pt>
                <c:pt idx="3508">
                  <c:v>43993</c:v>
                </c:pt>
                <c:pt idx="3509">
                  <c:v>43994</c:v>
                </c:pt>
                <c:pt idx="3510">
                  <c:v>43997</c:v>
                </c:pt>
                <c:pt idx="3511">
                  <c:v>43998</c:v>
                </c:pt>
                <c:pt idx="3512">
                  <c:v>43999</c:v>
                </c:pt>
                <c:pt idx="3513">
                  <c:v>44000</c:v>
                </c:pt>
                <c:pt idx="3514">
                  <c:v>44001</c:v>
                </c:pt>
                <c:pt idx="3515">
                  <c:v>44004</c:v>
                </c:pt>
                <c:pt idx="3516">
                  <c:v>44005</c:v>
                </c:pt>
                <c:pt idx="3517">
                  <c:v>44006</c:v>
                </c:pt>
                <c:pt idx="3518">
                  <c:v>44007</c:v>
                </c:pt>
                <c:pt idx="3519">
                  <c:v>44008</c:v>
                </c:pt>
                <c:pt idx="3520">
                  <c:v>44011</c:v>
                </c:pt>
                <c:pt idx="3521">
                  <c:v>44012</c:v>
                </c:pt>
                <c:pt idx="3522">
                  <c:v>44013</c:v>
                </c:pt>
                <c:pt idx="3523">
                  <c:v>44014</c:v>
                </c:pt>
                <c:pt idx="3524">
                  <c:v>44015</c:v>
                </c:pt>
                <c:pt idx="3525">
                  <c:v>44018</c:v>
                </c:pt>
                <c:pt idx="3526">
                  <c:v>44019</c:v>
                </c:pt>
                <c:pt idx="3527">
                  <c:v>44020</c:v>
                </c:pt>
                <c:pt idx="3528">
                  <c:v>44021</c:v>
                </c:pt>
                <c:pt idx="3529">
                  <c:v>44022</c:v>
                </c:pt>
                <c:pt idx="3530">
                  <c:v>44025</c:v>
                </c:pt>
                <c:pt idx="3531">
                  <c:v>44026</c:v>
                </c:pt>
                <c:pt idx="3532">
                  <c:v>44027</c:v>
                </c:pt>
                <c:pt idx="3533">
                  <c:v>44028</c:v>
                </c:pt>
                <c:pt idx="3534">
                  <c:v>44029</c:v>
                </c:pt>
                <c:pt idx="3535">
                  <c:v>44032</c:v>
                </c:pt>
                <c:pt idx="3536">
                  <c:v>44033</c:v>
                </c:pt>
                <c:pt idx="3537">
                  <c:v>44034</c:v>
                </c:pt>
                <c:pt idx="3538">
                  <c:v>44035</c:v>
                </c:pt>
                <c:pt idx="3539">
                  <c:v>44036</c:v>
                </c:pt>
                <c:pt idx="3540">
                  <c:v>44039</c:v>
                </c:pt>
                <c:pt idx="3541">
                  <c:v>44040</c:v>
                </c:pt>
                <c:pt idx="3542">
                  <c:v>44041</c:v>
                </c:pt>
                <c:pt idx="3543">
                  <c:v>44042</c:v>
                </c:pt>
                <c:pt idx="3544">
                  <c:v>44043</c:v>
                </c:pt>
                <c:pt idx="3545">
                  <c:v>44046</c:v>
                </c:pt>
                <c:pt idx="3546">
                  <c:v>44047</c:v>
                </c:pt>
                <c:pt idx="3547">
                  <c:v>44048</c:v>
                </c:pt>
                <c:pt idx="3548">
                  <c:v>44049</c:v>
                </c:pt>
                <c:pt idx="3549">
                  <c:v>44050</c:v>
                </c:pt>
                <c:pt idx="3550">
                  <c:v>44053</c:v>
                </c:pt>
                <c:pt idx="3551">
                  <c:v>44054</c:v>
                </c:pt>
                <c:pt idx="3552">
                  <c:v>44055</c:v>
                </c:pt>
                <c:pt idx="3553">
                  <c:v>44056</c:v>
                </c:pt>
                <c:pt idx="3554">
                  <c:v>44057</c:v>
                </c:pt>
                <c:pt idx="3555">
                  <c:v>44060</c:v>
                </c:pt>
                <c:pt idx="3556">
                  <c:v>44061</c:v>
                </c:pt>
                <c:pt idx="3557">
                  <c:v>44062</c:v>
                </c:pt>
                <c:pt idx="3558">
                  <c:v>44063</c:v>
                </c:pt>
                <c:pt idx="3559">
                  <c:v>44064</c:v>
                </c:pt>
                <c:pt idx="3560">
                  <c:v>44067</c:v>
                </c:pt>
                <c:pt idx="3561">
                  <c:v>44068</c:v>
                </c:pt>
                <c:pt idx="3562">
                  <c:v>44069</c:v>
                </c:pt>
                <c:pt idx="3563">
                  <c:v>44070</c:v>
                </c:pt>
                <c:pt idx="3564">
                  <c:v>44071</c:v>
                </c:pt>
                <c:pt idx="3565">
                  <c:v>44074</c:v>
                </c:pt>
                <c:pt idx="3566">
                  <c:v>44075</c:v>
                </c:pt>
                <c:pt idx="3567">
                  <c:v>44076</c:v>
                </c:pt>
                <c:pt idx="3568">
                  <c:v>44077</c:v>
                </c:pt>
                <c:pt idx="3569">
                  <c:v>44078</c:v>
                </c:pt>
                <c:pt idx="3570">
                  <c:v>44081</c:v>
                </c:pt>
                <c:pt idx="3571">
                  <c:v>44082</c:v>
                </c:pt>
                <c:pt idx="3572">
                  <c:v>44083</c:v>
                </c:pt>
                <c:pt idx="3573">
                  <c:v>44084</c:v>
                </c:pt>
                <c:pt idx="3574">
                  <c:v>44085</c:v>
                </c:pt>
                <c:pt idx="3575">
                  <c:v>44088</c:v>
                </c:pt>
                <c:pt idx="3576">
                  <c:v>44089</c:v>
                </c:pt>
                <c:pt idx="3577">
                  <c:v>44090</c:v>
                </c:pt>
                <c:pt idx="3578">
                  <c:v>44091</c:v>
                </c:pt>
                <c:pt idx="3579">
                  <c:v>44092</c:v>
                </c:pt>
                <c:pt idx="3580">
                  <c:v>44095</c:v>
                </c:pt>
                <c:pt idx="3581">
                  <c:v>44096</c:v>
                </c:pt>
                <c:pt idx="3582">
                  <c:v>44097</c:v>
                </c:pt>
                <c:pt idx="3583">
                  <c:v>44098</c:v>
                </c:pt>
                <c:pt idx="3584">
                  <c:v>44099</c:v>
                </c:pt>
                <c:pt idx="3585">
                  <c:v>44102</c:v>
                </c:pt>
                <c:pt idx="3586">
                  <c:v>44103</c:v>
                </c:pt>
                <c:pt idx="3587">
                  <c:v>44104</c:v>
                </c:pt>
                <c:pt idx="3588">
                  <c:v>44105</c:v>
                </c:pt>
                <c:pt idx="3589">
                  <c:v>44106</c:v>
                </c:pt>
                <c:pt idx="3590">
                  <c:v>44109</c:v>
                </c:pt>
                <c:pt idx="3591">
                  <c:v>44110</c:v>
                </c:pt>
                <c:pt idx="3592">
                  <c:v>44111</c:v>
                </c:pt>
                <c:pt idx="3593">
                  <c:v>44112</c:v>
                </c:pt>
                <c:pt idx="3594">
                  <c:v>44113</c:v>
                </c:pt>
                <c:pt idx="3595">
                  <c:v>44116</c:v>
                </c:pt>
                <c:pt idx="3596">
                  <c:v>44117</c:v>
                </c:pt>
                <c:pt idx="3597">
                  <c:v>44118</c:v>
                </c:pt>
                <c:pt idx="3598">
                  <c:v>44119</c:v>
                </c:pt>
                <c:pt idx="3599">
                  <c:v>44120</c:v>
                </c:pt>
                <c:pt idx="3600">
                  <c:v>44123</c:v>
                </c:pt>
                <c:pt idx="3601">
                  <c:v>44124</c:v>
                </c:pt>
                <c:pt idx="3602">
                  <c:v>44125</c:v>
                </c:pt>
                <c:pt idx="3603">
                  <c:v>44126</c:v>
                </c:pt>
                <c:pt idx="3604">
                  <c:v>44127</c:v>
                </c:pt>
                <c:pt idx="3605">
                  <c:v>44130</c:v>
                </c:pt>
                <c:pt idx="3606">
                  <c:v>44131</c:v>
                </c:pt>
                <c:pt idx="3607">
                  <c:v>44132</c:v>
                </c:pt>
                <c:pt idx="3608">
                  <c:v>44133</c:v>
                </c:pt>
                <c:pt idx="3609">
                  <c:v>44134</c:v>
                </c:pt>
                <c:pt idx="3610">
                  <c:v>44137</c:v>
                </c:pt>
                <c:pt idx="3611">
                  <c:v>44138</c:v>
                </c:pt>
                <c:pt idx="3612">
                  <c:v>44139</c:v>
                </c:pt>
                <c:pt idx="3613">
                  <c:v>44140</c:v>
                </c:pt>
                <c:pt idx="3614">
                  <c:v>44141</c:v>
                </c:pt>
                <c:pt idx="3615">
                  <c:v>44144</c:v>
                </c:pt>
                <c:pt idx="3616">
                  <c:v>44145</c:v>
                </c:pt>
                <c:pt idx="3617">
                  <c:v>44146</c:v>
                </c:pt>
                <c:pt idx="3618">
                  <c:v>44147</c:v>
                </c:pt>
                <c:pt idx="3619">
                  <c:v>44148</c:v>
                </c:pt>
                <c:pt idx="3620">
                  <c:v>44151</c:v>
                </c:pt>
                <c:pt idx="3621">
                  <c:v>44152</c:v>
                </c:pt>
                <c:pt idx="3622">
                  <c:v>44153</c:v>
                </c:pt>
                <c:pt idx="3623">
                  <c:v>44154</c:v>
                </c:pt>
                <c:pt idx="3624">
                  <c:v>44155</c:v>
                </c:pt>
                <c:pt idx="3625">
                  <c:v>44158</c:v>
                </c:pt>
                <c:pt idx="3626">
                  <c:v>44159</c:v>
                </c:pt>
                <c:pt idx="3627">
                  <c:v>44160</c:v>
                </c:pt>
                <c:pt idx="3628">
                  <c:v>44161</c:v>
                </c:pt>
                <c:pt idx="3629">
                  <c:v>44162</c:v>
                </c:pt>
                <c:pt idx="3630">
                  <c:v>44165</c:v>
                </c:pt>
                <c:pt idx="3631">
                  <c:v>44166</c:v>
                </c:pt>
                <c:pt idx="3632">
                  <c:v>44167</c:v>
                </c:pt>
                <c:pt idx="3633">
                  <c:v>44168</c:v>
                </c:pt>
                <c:pt idx="3634">
                  <c:v>44169</c:v>
                </c:pt>
                <c:pt idx="3635">
                  <c:v>44172</c:v>
                </c:pt>
                <c:pt idx="3636">
                  <c:v>44173</c:v>
                </c:pt>
                <c:pt idx="3637">
                  <c:v>44174</c:v>
                </c:pt>
                <c:pt idx="3638">
                  <c:v>44175</c:v>
                </c:pt>
                <c:pt idx="3639">
                  <c:v>44176</c:v>
                </c:pt>
                <c:pt idx="3640">
                  <c:v>44179</c:v>
                </c:pt>
                <c:pt idx="3641">
                  <c:v>44180</c:v>
                </c:pt>
                <c:pt idx="3642">
                  <c:v>44181</c:v>
                </c:pt>
                <c:pt idx="3643">
                  <c:v>44182</c:v>
                </c:pt>
                <c:pt idx="3644">
                  <c:v>44183</c:v>
                </c:pt>
                <c:pt idx="3645">
                  <c:v>44186</c:v>
                </c:pt>
                <c:pt idx="3646">
                  <c:v>44187</c:v>
                </c:pt>
                <c:pt idx="3647">
                  <c:v>44188</c:v>
                </c:pt>
                <c:pt idx="3648">
                  <c:v>44189</c:v>
                </c:pt>
                <c:pt idx="3649">
                  <c:v>44190</c:v>
                </c:pt>
                <c:pt idx="3650">
                  <c:v>44193</c:v>
                </c:pt>
                <c:pt idx="3651">
                  <c:v>44194</c:v>
                </c:pt>
                <c:pt idx="3652">
                  <c:v>44195</c:v>
                </c:pt>
                <c:pt idx="3653">
                  <c:v>44196</c:v>
                </c:pt>
                <c:pt idx="3654">
                  <c:v>44197</c:v>
                </c:pt>
                <c:pt idx="3655">
                  <c:v>44200</c:v>
                </c:pt>
                <c:pt idx="3656">
                  <c:v>44201</c:v>
                </c:pt>
                <c:pt idx="3657">
                  <c:v>44202</c:v>
                </c:pt>
                <c:pt idx="3658">
                  <c:v>44203</c:v>
                </c:pt>
                <c:pt idx="3659">
                  <c:v>44204</c:v>
                </c:pt>
                <c:pt idx="3660">
                  <c:v>44207</c:v>
                </c:pt>
                <c:pt idx="3661">
                  <c:v>44208</c:v>
                </c:pt>
                <c:pt idx="3662">
                  <c:v>44209</c:v>
                </c:pt>
                <c:pt idx="3663">
                  <c:v>44210</c:v>
                </c:pt>
                <c:pt idx="3664">
                  <c:v>44211</c:v>
                </c:pt>
                <c:pt idx="3665">
                  <c:v>44214</c:v>
                </c:pt>
                <c:pt idx="3666">
                  <c:v>44215</c:v>
                </c:pt>
                <c:pt idx="3667">
                  <c:v>44216</c:v>
                </c:pt>
                <c:pt idx="3668">
                  <c:v>44217</c:v>
                </c:pt>
                <c:pt idx="3669">
                  <c:v>44218</c:v>
                </c:pt>
                <c:pt idx="3670">
                  <c:v>44221</c:v>
                </c:pt>
                <c:pt idx="3671">
                  <c:v>44222</c:v>
                </c:pt>
                <c:pt idx="3672">
                  <c:v>44223</c:v>
                </c:pt>
                <c:pt idx="3673">
                  <c:v>44224</c:v>
                </c:pt>
                <c:pt idx="3674">
                  <c:v>44225</c:v>
                </c:pt>
                <c:pt idx="3675">
                  <c:v>44228</c:v>
                </c:pt>
                <c:pt idx="3676">
                  <c:v>44229</c:v>
                </c:pt>
                <c:pt idx="3677">
                  <c:v>44230</c:v>
                </c:pt>
                <c:pt idx="3678">
                  <c:v>44231</c:v>
                </c:pt>
                <c:pt idx="3679">
                  <c:v>44232</c:v>
                </c:pt>
                <c:pt idx="3680">
                  <c:v>44235</c:v>
                </c:pt>
                <c:pt idx="3681">
                  <c:v>44236</c:v>
                </c:pt>
                <c:pt idx="3682">
                  <c:v>44237</c:v>
                </c:pt>
                <c:pt idx="3683">
                  <c:v>44238</c:v>
                </c:pt>
                <c:pt idx="3684">
                  <c:v>44239</c:v>
                </c:pt>
                <c:pt idx="3685">
                  <c:v>44242</c:v>
                </c:pt>
                <c:pt idx="3686">
                  <c:v>44243</c:v>
                </c:pt>
                <c:pt idx="3687">
                  <c:v>44244</c:v>
                </c:pt>
                <c:pt idx="3688">
                  <c:v>44245</c:v>
                </c:pt>
                <c:pt idx="3689">
                  <c:v>44246</c:v>
                </c:pt>
                <c:pt idx="3690">
                  <c:v>44249</c:v>
                </c:pt>
                <c:pt idx="3691">
                  <c:v>44250</c:v>
                </c:pt>
                <c:pt idx="3692">
                  <c:v>44251</c:v>
                </c:pt>
                <c:pt idx="3693">
                  <c:v>44252</c:v>
                </c:pt>
                <c:pt idx="3694">
                  <c:v>44253</c:v>
                </c:pt>
                <c:pt idx="3695">
                  <c:v>44256</c:v>
                </c:pt>
                <c:pt idx="3696">
                  <c:v>44257</c:v>
                </c:pt>
                <c:pt idx="3697">
                  <c:v>44258</c:v>
                </c:pt>
                <c:pt idx="3698">
                  <c:v>44259</c:v>
                </c:pt>
                <c:pt idx="3699">
                  <c:v>44260</c:v>
                </c:pt>
                <c:pt idx="3700">
                  <c:v>44263</c:v>
                </c:pt>
                <c:pt idx="3701">
                  <c:v>44264</c:v>
                </c:pt>
                <c:pt idx="3702">
                  <c:v>44265</c:v>
                </c:pt>
                <c:pt idx="3703">
                  <c:v>44266</c:v>
                </c:pt>
                <c:pt idx="3704">
                  <c:v>44267</c:v>
                </c:pt>
                <c:pt idx="3705">
                  <c:v>44270</c:v>
                </c:pt>
                <c:pt idx="3706">
                  <c:v>44271</c:v>
                </c:pt>
                <c:pt idx="3707">
                  <c:v>44272</c:v>
                </c:pt>
                <c:pt idx="3708">
                  <c:v>44273</c:v>
                </c:pt>
                <c:pt idx="3709">
                  <c:v>44274</c:v>
                </c:pt>
                <c:pt idx="3710">
                  <c:v>44277</c:v>
                </c:pt>
                <c:pt idx="3711">
                  <c:v>44278</c:v>
                </c:pt>
                <c:pt idx="3712">
                  <c:v>44279</c:v>
                </c:pt>
                <c:pt idx="3713">
                  <c:v>44280</c:v>
                </c:pt>
                <c:pt idx="3714">
                  <c:v>44281</c:v>
                </c:pt>
                <c:pt idx="3715">
                  <c:v>44284</c:v>
                </c:pt>
                <c:pt idx="3716">
                  <c:v>44285</c:v>
                </c:pt>
                <c:pt idx="3717">
                  <c:v>44286</c:v>
                </c:pt>
                <c:pt idx="3718">
                  <c:v>44287</c:v>
                </c:pt>
                <c:pt idx="3719">
                  <c:v>44288</c:v>
                </c:pt>
                <c:pt idx="3720">
                  <c:v>44291</c:v>
                </c:pt>
                <c:pt idx="3721">
                  <c:v>44292</c:v>
                </c:pt>
                <c:pt idx="3722">
                  <c:v>44293</c:v>
                </c:pt>
                <c:pt idx="3723">
                  <c:v>44294</c:v>
                </c:pt>
                <c:pt idx="3724">
                  <c:v>44295</c:v>
                </c:pt>
                <c:pt idx="3725">
                  <c:v>44298</c:v>
                </c:pt>
                <c:pt idx="3726">
                  <c:v>44299</c:v>
                </c:pt>
                <c:pt idx="3727">
                  <c:v>44300</c:v>
                </c:pt>
                <c:pt idx="3728">
                  <c:v>44301</c:v>
                </c:pt>
                <c:pt idx="3729">
                  <c:v>44302</c:v>
                </c:pt>
                <c:pt idx="3730">
                  <c:v>44305</c:v>
                </c:pt>
                <c:pt idx="3731">
                  <c:v>44306</c:v>
                </c:pt>
                <c:pt idx="3732">
                  <c:v>44307</c:v>
                </c:pt>
                <c:pt idx="3733">
                  <c:v>44308</c:v>
                </c:pt>
                <c:pt idx="3734">
                  <c:v>44309</c:v>
                </c:pt>
                <c:pt idx="3735">
                  <c:v>44312</c:v>
                </c:pt>
                <c:pt idx="3736">
                  <c:v>44313</c:v>
                </c:pt>
                <c:pt idx="3737">
                  <c:v>44314</c:v>
                </c:pt>
                <c:pt idx="3738">
                  <c:v>44315</c:v>
                </c:pt>
                <c:pt idx="3739">
                  <c:v>44316</c:v>
                </c:pt>
                <c:pt idx="3740">
                  <c:v>44319</c:v>
                </c:pt>
                <c:pt idx="3741">
                  <c:v>44320</c:v>
                </c:pt>
                <c:pt idx="3742">
                  <c:v>44321</c:v>
                </c:pt>
                <c:pt idx="3743">
                  <c:v>44322</c:v>
                </c:pt>
                <c:pt idx="3744">
                  <c:v>44323</c:v>
                </c:pt>
                <c:pt idx="3745">
                  <c:v>44326</c:v>
                </c:pt>
                <c:pt idx="3746">
                  <c:v>44327</c:v>
                </c:pt>
                <c:pt idx="3747">
                  <c:v>44328</c:v>
                </c:pt>
                <c:pt idx="3748">
                  <c:v>44329</c:v>
                </c:pt>
                <c:pt idx="3749">
                  <c:v>44330</c:v>
                </c:pt>
                <c:pt idx="3750">
                  <c:v>44333</c:v>
                </c:pt>
                <c:pt idx="3751">
                  <c:v>44334</c:v>
                </c:pt>
                <c:pt idx="3752">
                  <c:v>44335</c:v>
                </c:pt>
                <c:pt idx="3753">
                  <c:v>44336</c:v>
                </c:pt>
                <c:pt idx="3754">
                  <c:v>44337</c:v>
                </c:pt>
                <c:pt idx="3755">
                  <c:v>44340</c:v>
                </c:pt>
                <c:pt idx="3756">
                  <c:v>44341</c:v>
                </c:pt>
                <c:pt idx="3757">
                  <c:v>44342</c:v>
                </c:pt>
                <c:pt idx="3758">
                  <c:v>44343</c:v>
                </c:pt>
                <c:pt idx="3759">
                  <c:v>44344</c:v>
                </c:pt>
                <c:pt idx="3760">
                  <c:v>44347</c:v>
                </c:pt>
                <c:pt idx="3761">
                  <c:v>44348</c:v>
                </c:pt>
                <c:pt idx="3762">
                  <c:v>44349</c:v>
                </c:pt>
                <c:pt idx="3763">
                  <c:v>44350</c:v>
                </c:pt>
                <c:pt idx="3764">
                  <c:v>44351</c:v>
                </c:pt>
                <c:pt idx="3765">
                  <c:v>44354</c:v>
                </c:pt>
                <c:pt idx="3766">
                  <c:v>44355</c:v>
                </c:pt>
                <c:pt idx="3767">
                  <c:v>44356</c:v>
                </c:pt>
                <c:pt idx="3768">
                  <c:v>44357</c:v>
                </c:pt>
                <c:pt idx="3769">
                  <c:v>44358</c:v>
                </c:pt>
                <c:pt idx="3770">
                  <c:v>44361</c:v>
                </c:pt>
                <c:pt idx="3771">
                  <c:v>44362</c:v>
                </c:pt>
                <c:pt idx="3772">
                  <c:v>44363</c:v>
                </c:pt>
                <c:pt idx="3773">
                  <c:v>44364</c:v>
                </c:pt>
                <c:pt idx="3774">
                  <c:v>44365</c:v>
                </c:pt>
                <c:pt idx="3775">
                  <c:v>44368</c:v>
                </c:pt>
                <c:pt idx="3776">
                  <c:v>44369</c:v>
                </c:pt>
                <c:pt idx="3777">
                  <c:v>44370</c:v>
                </c:pt>
                <c:pt idx="3778">
                  <c:v>44371</c:v>
                </c:pt>
                <c:pt idx="3779">
                  <c:v>44372</c:v>
                </c:pt>
                <c:pt idx="3780">
                  <c:v>44375</c:v>
                </c:pt>
                <c:pt idx="3781">
                  <c:v>44376</c:v>
                </c:pt>
                <c:pt idx="3782">
                  <c:v>44377</c:v>
                </c:pt>
                <c:pt idx="3783">
                  <c:v>44378</c:v>
                </c:pt>
                <c:pt idx="3784">
                  <c:v>44379</c:v>
                </c:pt>
                <c:pt idx="3785">
                  <c:v>44382</c:v>
                </c:pt>
                <c:pt idx="3786">
                  <c:v>44383</c:v>
                </c:pt>
                <c:pt idx="3787">
                  <c:v>44384</c:v>
                </c:pt>
                <c:pt idx="3788">
                  <c:v>44385</c:v>
                </c:pt>
                <c:pt idx="3789">
                  <c:v>44386</c:v>
                </c:pt>
                <c:pt idx="3790">
                  <c:v>44389</c:v>
                </c:pt>
                <c:pt idx="3791">
                  <c:v>44390</c:v>
                </c:pt>
                <c:pt idx="3792">
                  <c:v>44391</c:v>
                </c:pt>
                <c:pt idx="3793">
                  <c:v>44392</c:v>
                </c:pt>
                <c:pt idx="3794">
                  <c:v>44393</c:v>
                </c:pt>
                <c:pt idx="3795">
                  <c:v>44396</c:v>
                </c:pt>
                <c:pt idx="3796">
                  <c:v>44397</c:v>
                </c:pt>
                <c:pt idx="3797">
                  <c:v>44398</c:v>
                </c:pt>
                <c:pt idx="3798">
                  <c:v>44399</c:v>
                </c:pt>
                <c:pt idx="3799">
                  <c:v>44400</c:v>
                </c:pt>
                <c:pt idx="3800">
                  <c:v>44403</c:v>
                </c:pt>
                <c:pt idx="3801">
                  <c:v>44404</c:v>
                </c:pt>
                <c:pt idx="3802">
                  <c:v>44405</c:v>
                </c:pt>
                <c:pt idx="3803">
                  <c:v>44406</c:v>
                </c:pt>
                <c:pt idx="3804">
                  <c:v>44407</c:v>
                </c:pt>
                <c:pt idx="3805">
                  <c:v>44410</c:v>
                </c:pt>
                <c:pt idx="3806">
                  <c:v>44411</c:v>
                </c:pt>
                <c:pt idx="3807">
                  <c:v>44412</c:v>
                </c:pt>
                <c:pt idx="3808">
                  <c:v>44413</c:v>
                </c:pt>
                <c:pt idx="3809">
                  <c:v>44414</c:v>
                </c:pt>
                <c:pt idx="3810">
                  <c:v>44417</c:v>
                </c:pt>
                <c:pt idx="3811">
                  <c:v>44418</c:v>
                </c:pt>
                <c:pt idx="3812">
                  <c:v>44419</c:v>
                </c:pt>
                <c:pt idx="3813">
                  <c:v>44420</c:v>
                </c:pt>
                <c:pt idx="3814">
                  <c:v>44421</c:v>
                </c:pt>
                <c:pt idx="3815">
                  <c:v>44424</c:v>
                </c:pt>
                <c:pt idx="3816">
                  <c:v>44425</c:v>
                </c:pt>
                <c:pt idx="3817">
                  <c:v>44426</c:v>
                </c:pt>
                <c:pt idx="3818">
                  <c:v>44427</c:v>
                </c:pt>
                <c:pt idx="3819">
                  <c:v>44428</c:v>
                </c:pt>
                <c:pt idx="3820">
                  <c:v>44431</c:v>
                </c:pt>
                <c:pt idx="3821">
                  <c:v>44432</c:v>
                </c:pt>
                <c:pt idx="3822">
                  <c:v>44433</c:v>
                </c:pt>
                <c:pt idx="3823">
                  <c:v>44434</c:v>
                </c:pt>
                <c:pt idx="3824">
                  <c:v>44435</c:v>
                </c:pt>
                <c:pt idx="3825">
                  <c:v>44438</c:v>
                </c:pt>
                <c:pt idx="3826">
                  <c:v>44439</c:v>
                </c:pt>
                <c:pt idx="3827">
                  <c:v>44440</c:v>
                </c:pt>
                <c:pt idx="3828">
                  <c:v>44441</c:v>
                </c:pt>
                <c:pt idx="3829">
                  <c:v>44442</c:v>
                </c:pt>
                <c:pt idx="3830">
                  <c:v>44445</c:v>
                </c:pt>
                <c:pt idx="3831">
                  <c:v>44446</c:v>
                </c:pt>
                <c:pt idx="3832">
                  <c:v>44447</c:v>
                </c:pt>
                <c:pt idx="3833">
                  <c:v>44448</c:v>
                </c:pt>
                <c:pt idx="3834">
                  <c:v>44449</c:v>
                </c:pt>
                <c:pt idx="3835">
                  <c:v>44452</c:v>
                </c:pt>
                <c:pt idx="3836">
                  <c:v>44453</c:v>
                </c:pt>
                <c:pt idx="3837">
                  <c:v>44454</c:v>
                </c:pt>
                <c:pt idx="3838">
                  <c:v>44455</c:v>
                </c:pt>
                <c:pt idx="3839">
                  <c:v>44456</c:v>
                </c:pt>
                <c:pt idx="3840">
                  <c:v>44459</c:v>
                </c:pt>
                <c:pt idx="3841">
                  <c:v>44460</c:v>
                </c:pt>
                <c:pt idx="3842">
                  <c:v>44461</c:v>
                </c:pt>
                <c:pt idx="3843">
                  <c:v>44462</c:v>
                </c:pt>
                <c:pt idx="3844">
                  <c:v>44463</c:v>
                </c:pt>
                <c:pt idx="3845">
                  <c:v>44466</c:v>
                </c:pt>
                <c:pt idx="3846">
                  <c:v>44467</c:v>
                </c:pt>
                <c:pt idx="3847">
                  <c:v>44468</c:v>
                </c:pt>
                <c:pt idx="3848">
                  <c:v>44469</c:v>
                </c:pt>
                <c:pt idx="3849">
                  <c:v>44470</c:v>
                </c:pt>
                <c:pt idx="3850">
                  <c:v>44473</c:v>
                </c:pt>
                <c:pt idx="3851">
                  <c:v>44474</c:v>
                </c:pt>
                <c:pt idx="3852">
                  <c:v>44475</c:v>
                </c:pt>
                <c:pt idx="3853">
                  <c:v>44476</c:v>
                </c:pt>
                <c:pt idx="3854">
                  <c:v>44477</c:v>
                </c:pt>
                <c:pt idx="3855">
                  <c:v>44480</c:v>
                </c:pt>
                <c:pt idx="3856">
                  <c:v>44481</c:v>
                </c:pt>
                <c:pt idx="3857">
                  <c:v>44482</c:v>
                </c:pt>
                <c:pt idx="3858">
                  <c:v>44483</c:v>
                </c:pt>
                <c:pt idx="3859">
                  <c:v>44484</c:v>
                </c:pt>
                <c:pt idx="3860">
                  <c:v>44487</c:v>
                </c:pt>
                <c:pt idx="3861">
                  <c:v>44488</c:v>
                </c:pt>
                <c:pt idx="3862">
                  <c:v>44489</c:v>
                </c:pt>
                <c:pt idx="3863">
                  <c:v>44490</c:v>
                </c:pt>
                <c:pt idx="3864">
                  <c:v>44491</c:v>
                </c:pt>
                <c:pt idx="3865">
                  <c:v>44494</c:v>
                </c:pt>
                <c:pt idx="3866">
                  <c:v>44495</c:v>
                </c:pt>
                <c:pt idx="3867">
                  <c:v>44496</c:v>
                </c:pt>
                <c:pt idx="3868">
                  <c:v>44497</c:v>
                </c:pt>
                <c:pt idx="3869">
                  <c:v>44498</c:v>
                </c:pt>
                <c:pt idx="3870">
                  <c:v>44501</c:v>
                </c:pt>
                <c:pt idx="3871">
                  <c:v>44502</c:v>
                </c:pt>
                <c:pt idx="3872">
                  <c:v>44503</c:v>
                </c:pt>
                <c:pt idx="3873">
                  <c:v>44504</c:v>
                </c:pt>
                <c:pt idx="3874">
                  <c:v>44505</c:v>
                </c:pt>
                <c:pt idx="3875">
                  <c:v>44508</c:v>
                </c:pt>
                <c:pt idx="3876">
                  <c:v>44509</c:v>
                </c:pt>
                <c:pt idx="3877">
                  <c:v>44510</c:v>
                </c:pt>
                <c:pt idx="3878">
                  <c:v>44511</c:v>
                </c:pt>
                <c:pt idx="3879">
                  <c:v>44512</c:v>
                </c:pt>
                <c:pt idx="3880">
                  <c:v>44515</c:v>
                </c:pt>
                <c:pt idx="3881">
                  <c:v>44516</c:v>
                </c:pt>
                <c:pt idx="3882">
                  <c:v>44517</c:v>
                </c:pt>
                <c:pt idx="3883">
                  <c:v>44518</c:v>
                </c:pt>
                <c:pt idx="3884">
                  <c:v>44519</c:v>
                </c:pt>
                <c:pt idx="3885">
                  <c:v>44522</c:v>
                </c:pt>
                <c:pt idx="3886">
                  <c:v>44523</c:v>
                </c:pt>
                <c:pt idx="3887">
                  <c:v>44524</c:v>
                </c:pt>
                <c:pt idx="3888">
                  <c:v>44525</c:v>
                </c:pt>
                <c:pt idx="3889">
                  <c:v>44526</c:v>
                </c:pt>
                <c:pt idx="3890">
                  <c:v>44529</c:v>
                </c:pt>
                <c:pt idx="3891">
                  <c:v>44530</c:v>
                </c:pt>
                <c:pt idx="3892">
                  <c:v>44531</c:v>
                </c:pt>
                <c:pt idx="3893">
                  <c:v>44532</c:v>
                </c:pt>
                <c:pt idx="3894">
                  <c:v>44533</c:v>
                </c:pt>
                <c:pt idx="3895">
                  <c:v>44536</c:v>
                </c:pt>
                <c:pt idx="3896">
                  <c:v>44537</c:v>
                </c:pt>
                <c:pt idx="3897">
                  <c:v>44538</c:v>
                </c:pt>
                <c:pt idx="3898">
                  <c:v>44539</c:v>
                </c:pt>
                <c:pt idx="3899">
                  <c:v>44540</c:v>
                </c:pt>
                <c:pt idx="3900">
                  <c:v>44543</c:v>
                </c:pt>
                <c:pt idx="3901">
                  <c:v>44544</c:v>
                </c:pt>
                <c:pt idx="3902">
                  <c:v>44545</c:v>
                </c:pt>
                <c:pt idx="3903">
                  <c:v>44546</c:v>
                </c:pt>
                <c:pt idx="3904">
                  <c:v>44547</c:v>
                </c:pt>
                <c:pt idx="3905">
                  <c:v>44550</c:v>
                </c:pt>
                <c:pt idx="3906">
                  <c:v>44551</c:v>
                </c:pt>
                <c:pt idx="3907">
                  <c:v>44552</c:v>
                </c:pt>
                <c:pt idx="3908">
                  <c:v>44553</c:v>
                </c:pt>
                <c:pt idx="3909">
                  <c:v>44554</c:v>
                </c:pt>
                <c:pt idx="3910">
                  <c:v>44557</c:v>
                </c:pt>
                <c:pt idx="3911">
                  <c:v>44558</c:v>
                </c:pt>
                <c:pt idx="3912">
                  <c:v>44559</c:v>
                </c:pt>
                <c:pt idx="3913">
                  <c:v>44560</c:v>
                </c:pt>
                <c:pt idx="3914">
                  <c:v>44561</c:v>
                </c:pt>
                <c:pt idx="3915">
                  <c:v>44564</c:v>
                </c:pt>
                <c:pt idx="3916">
                  <c:v>44565</c:v>
                </c:pt>
                <c:pt idx="3917">
                  <c:v>44566</c:v>
                </c:pt>
                <c:pt idx="3918">
                  <c:v>44567</c:v>
                </c:pt>
                <c:pt idx="3919">
                  <c:v>44568</c:v>
                </c:pt>
                <c:pt idx="3920">
                  <c:v>44571</c:v>
                </c:pt>
                <c:pt idx="3921">
                  <c:v>44572</c:v>
                </c:pt>
                <c:pt idx="3922">
                  <c:v>44573</c:v>
                </c:pt>
                <c:pt idx="3923">
                  <c:v>44574</c:v>
                </c:pt>
                <c:pt idx="3924">
                  <c:v>44575</c:v>
                </c:pt>
                <c:pt idx="3925">
                  <c:v>44578</c:v>
                </c:pt>
                <c:pt idx="3926">
                  <c:v>44579</c:v>
                </c:pt>
                <c:pt idx="3927">
                  <c:v>44580</c:v>
                </c:pt>
                <c:pt idx="3928">
                  <c:v>44581</c:v>
                </c:pt>
                <c:pt idx="3929">
                  <c:v>44582</c:v>
                </c:pt>
                <c:pt idx="3930">
                  <c:v>44585</c:v>
                </c:pt>
                <c:pt idx="3931">
                  <c:v>44586</c:v>
                </c:pt>
                <c:pt idx="3932">
                  <c:v>44587</c:v>
                </c:pt>
                <c:pt idx="3933">
                  <c:v>44588</c:v>
                </c:pt>
                <c:pt idx="3934">
                  <c:v>44589</c:v>
                </c:pt>
                <c:pt idx="3935">
                  <c:v>44592</c:v>
                </c:pt>
                <c:pt idx="3936">
                  <c:v>44593</c:v>
                </c:pt>
                <c:pt idx="3937">
                  <c:v>44594</c:v>
                </c:pt>
                <c:pt idx="3938">
                  <c:v>44595</c:v>
                </c:pt>
                <c:pt idx="3939">
                  <c:v>44596</c:v>
                </c:pt>
                <c:pt idx="3940">
                  <c:v>44599</c:v>
                </c:pt>
                <c:pt idx="3941">
                  <c:v>44600</c:v>
                </c:pt>
                <c:pt idx="3942">
                  <c:v>44601</c:v>
                </c:pt>
                <c:pt idx="3943">
                  <c:v>44602</c:v>
                </c:pt>
                <c:pt idx="3944">
                  <c:v>44603</c:v>
                </c:pt>
                <c:pt idx="3945">
                  <c:v>44606</c:v>
                </c:pt>
                <c:pt idx="3946">
                  <c:v>44607</c:v>
                </c:pt>
                <c:pt idx="3947">
                  <c:v>44608</c:v>
                </c:pt>
                <c:pt idx="3948">
                  <c:v>44609</c:v>
                </c:pt>
                <c:pt idx="3949">
                  <c:v>44610</c:v>
                </c:pt>
                <c:pt idx="3950">
                  <c:v>44613</c:v>
                </c:pt>
                <c:pt idx="3951">
                  <c:v>44614</c:v>
                </c:pt>
                <c:pt idx="3952">
                  <c:v>44615</c:v>
                </c:pt>
                <c:pt idx="3953">
                  <c:v>44616</c:v>
                </c:pt>
                <c:pt idx="3954">
                  <c:v>44617</c:v>
                </c:pt>
                <c:pt idx="3955">
                  <c:v>44620</c:v>
                </c:pt>
                <c:pt idx="3956">
                  <c:v>44621</c:v>
                </c:pt>
                <c:pt idx="3957">
                  <c:v>44622</c:v>
                </c:pt>
                <c:pt idx="3958">
                  <c:v>44623</c:v>
                </c:pt>
                <c:pt idx="3959">
                  <c:v>44624</c:v>
                </c:pt>
                <c:pt idx="3960">
                  <c:v>44627</c:v>
                </c:pt>
                <c:pt idx="3961">
                  <c:v>44628</c:v>
                </c:pt>
                <c:pt idx="3962">
                  <c:v>44629</c:v>
                </c:pt>
                <c:pt idx="3963">
                  <c:v>44630</c:v>
                </c:pt>
                <c:pt idx="3964">
                  <c:v>44631</c:v>
                </c:pt>
                <c:pt idx="3965">
                  <c:v>44634</c:v>
                </c:pt>
                <c:pt idx="3966">
                  <c:v>44635</c:v>
                </c:pt>
                <c:pt idx="3967">
                  <c:v>44636</c:v>
                </c:pt>
                <c:pt idx="3968">
                  <c:v>44637</c:v>
                </c:pt>
                <c:pt idx="3969">
                  <c:v>44638</c:v>
                </c:pt>
                <c:pt idx="3970">
                  <c:v>44641</c:v>
                </c:pt>
                <c:pt idx="3971">
                  <c:v>44642</c:v>
                </c:pt>
                <c:pt idx="3972">
                  <c:v>44643</c:v>
                </c:pt>
                <c:pt idx="3973">
                  <c:v>44644</c:v>
                </c:pt>
                <c:pt idx="3974">
                  <c:v>44645</c:v>
                </c:pt>
                <c:pt idx="3975">
                  <c:v>44648</c:v>
                </c:pt>
                <c:pt idx="3976">
                  <c:v>44649</c:v>
                </c:pt>
                <c:pt idx="3977">
                  <c:v>44650</c:v>
                </c:pt>
                <c:pt idx="3978">
                  <c:v>44651</c:v>
                </c:pt>
                <c:pt idx="3979">
                  <c:v>44652</c:v>
                </c:pt>
                <c:pt idx="3980">
                  <c:v>44655</c:v>
                </c:pt>
                <c:pt idx="3981">
                  <c:v>44656</c:v>
                </c:pt>
                <c:pt idx="3982">
                  <c:v>44657</c:v>
                </c:pt>
                <c:pt idx="3983">
                  <c:v>44658</c:v>
                </c:pt>
                <c:pt idx="3984">
                  <c:v>44659</c:v>
                </c:pt>
                <c:pt idx="3985">
                  <c:v>44662</c:v>
                </c:pt>
                <c:pt idx="3986">
                  <c:v>44663</c:v>
                </c:pt>
                <c:pt idx="3987">
                  <c:v>44664</c:v>
                </c:pt>
                <c:pt idx="3988">
                  <c:v>44665</c:v>
                </c:pt>
                <c:pt idx="3989">
                  <c:v>44666</c:v>
                </c:pt>
                <c:pt idx="3990">
                  <c:v>44669</c:v>
                </c:pt>
                <c:pt idx="3991">
                  <c:v>44670</c:v>
                </c:pt>
                <c:pt idx="3992">
                  <c:v>44671</c:v>
                </c:pt>
                <c:pt idx="3993">
                  <c:v>44672</c:v>
                </c:pt>
                <c:pt idx="3994">
                  <c:v>44673</c:v>
                </c:pt>
                <c:pt idx="3995">
                  <c:v>44676</c:v>
                </c:pt>
                <c:pt idx="3996">
                  <c:v>44677</c:v>
                </c:pt>
                <c:pt idx="3997">
                  <c:v>44678</c:v>
                </c:pt>
                <c:pt idx="3998">
                  <c:v>44679</c:v>
                </c:pt>
                <c:pt idx="3999">
                  <c:v>44680</c:v>
                </c:pt>
                <c:pt idx="4000">
                  <c:v>44683</c:v>
                </c:pt>
                <c:pt idx="4001">
                  <c:v>44684</c:v>
                </c:pt>
                <c:pt idx="4002">
                  <c:v>44685</c:v>
                </c:pt>
                <c:pt idx="4003">
                  <c:v>44686</c:v>
                </c:pt>
                <c:pt idx="4004">
                  <c:v>44687</c:v>
                </c:pt>
                <c:pt idx="4005">
                  <c:v>44690</c:v>
                </c:pt>
                <c:pt idx="4006">
                  <c:v>44691</c:v>
                </c:pt>
                <c:pt idx="4007">
                  <c:v>44692</c:v>
                </c:pt>
                <c:pt idx="4008">
                  <c:v>44693</c:v>
                </c:pt>
                <c:pt idx="4009">
                  <c:v>44694</c:v>
                </c:pt>
                <c:pt idx="4010">
                  <c:v>44697</c:v>
                </c:pt>
                <c:pt idx="4011">
                  <c:v>44698</c:v>
                </c:pt>
                <c:pt idx="4012">
                  <c:v>44699</c:v>
                </c:pt>
                <c:pt idx="4013">
                  <c:v>44700</c:v>
                </c:pt>
                <c:pt idx="4014">
                  <c:v>44701</c:v>
                </c:pt>
                <c:pt idx="4015">
                  <c:v>44704</c:v>
                </c:pt>
                <c:pt idx="4016">
                  <c:v>44705</c:v>
                </c:pt>
                <c:pt idx="4017">
                  <c:v>44706</c:v>
                </c:pt>
                <c:pt idx="4018">
                  <c:v>44707</c:v>
                </c:pt>
                <c:pt idx="4019">
                  <c:v>44708</c:v>
                </c:pt>
                <c:pt idx="4020">
                  <c:v>44711</c:v>
                </c:pt>
                <c:pt idx="4021">
                  <c:v>44712</c:v>
                </c:pt>
                <c:pt idx="4022">
                  <c:v>44713</c:v>
                </c:pt>
                <c:pt idx="4023">
                  <c:v>44714</c:v>
                </c:pt>
                <c:pt idx="4024">
                  <c:v>44715</c:v>
                </c:pt>
                <c:pt idx="4025">
                  <c:v>44718</c:v>
                </c:pt>
                <c:pt idx="4026">
                  <c:v>44719</c:v>
                </c:pt>
                <c:pt idx="4027">
                  <c:v>44720</c:v>
                </c:pt>
                <c:pt idx="4028">
                  <c:v>44721</c:v>
                </c:pt>
                <c:pt idx="4029">
                  <c:v>44722</c:v>
                </c:pt>
                <c:pt idx="4030">
                  <c:v>44725</c:v>
                </c:pt>
                <c:pt idx="4031">
                  <c:v>44726</c:v>
                </c:pt>
                <c:pt idx="4032">
                  <c:v>44727</c:v>
                </c:pt>
                <c:pt idx="4033">
                  <c:v>44728</c:v>
                </c:pt>
                <c:pt idx="4034">
                  <c:v>44729</c:v>
                </c:pt>
                <c:pt idx="4035">
                  <c:v>44732</c:v>
                </c:pt>
                <c:pt idx="4036">
                  <c:v>44733</c:v>
                </c:pt>
                <c:pt idx="4037">
                  <c:v>44734</c:v>
                </c:pt>
                <c:pt idx="4038">
                  <c:v>44735</c:v>
                </c:pt>
                <c:pt idx="4039">
                  <c:v>44736</c:v>
                </c:pt>
                <c:pt idx="4040">
                  <c:v>44739</c:v>
                </c:pt>
                <c:pt idx="4041">
                  <c:v>44740</c:v>
                </c:pt>
                <c:pt idx="4042">
                  <c:v>44741</c:v>
                </c:pt>
                <c:pt idx="4043">
                  <c:v>44742</c:v>
                </c:pt>
                <c:pt idx="4044">
                  <c:v>44743</c:v>
                </c:pt>
                <c:pt idx="4045">
                  <c:v>44746</c:v>
                </c:pt>
                <c:pt idx="4046">
                  <c:v>44747</c:v>
                </c:pt>
                <c:pt idx="4047">
                  <c:v>44748</c:v>
                </c:pt>
                <c:pt idx="4048">
                  <c:v>44749</c:v>
                </c:pt>
                <c:pt idx="4049">
                  <c:v>44750</c:v>
                </c:pt>
                <c:pt idx="4050">
                  <c:v>44753</c:v>
                </c:pt>
                <c:pt idx="4051">
                  <c:v>44754</c:v>
                </c:pt>
                <c:pt idx="4052">
                  <c:v>44755</c:v>
                </c:pt>
                <c:pt idx="4053">
                  <c:v>44756</c:v>
                </c:pt>
                <c:pt idx="4054">
                  <c:v>44757</c:v>
                </c:pt>
                <c:pt idx="4055">
                  <c:v>44760</c:v>
                </c:pt>
                <c:pt idx="4056">
                  <c:v>44761</c:v>
                </c:pt>
                <c:pt idx="4057">
                  <c:v>44762</c:v>
                </c:pt>
                <c:pt idx="4058">
                  <c:v>44763</c:v>
                </c:pt>
                <c:pt idx="4059">
                  <c:v>44764</c:v>
                </c:pt>
                <c:pt idx="4060">
                  <c:v>44767</c:v>
                </c:pt>
                <c:pt idx="4061">
                  <c:v>44768</c:v>
                </c:pt>
                <c:pt idx="4062">
                  <c:v>44769</c:v>
                </c:pt>
                <c:pt idx="4063">
                  <c:v>44770</c:v>
                </c:pt>
                <c:pt idx="4064">
                  <c:v>44771</c:v>
                </c:pt>
                <c:pt idx="4065">
                  <c:v>44774</c:v>
                </c:pt>
                <c:pt idx="4066">
                  <c:v>44775</c:v>
                </c:pt>
                <c:pt idx="4067">
                  <c:v>44776</c:v>
                </c:pt>
                <c:pt idx="4068">
                  <c:v>44777</c:v>
                </c:pt>
                <c:pt idx="4069">
                  <c:v>44778</c:v>
                </c:pt>
                <c:pt idx="4070">
                  <c:v>44781</c:v>
                </c:pt>
                <c:pt idx="4071">
                  <c:v>44782</c:v>
                </c:pt>
                <c:pt idx="4072">
                  <c:v>44783</c:v>
                </c:pt>
                <c:pt idx="4073">
                  <c:v>44784</c:v>
                </c:pt>
                <c:pt idx="4074">
                  <c:v>44785</c:v>
                </c:pt>
                <c:pt idx="4075">
                  <c:v>44788</c:v>
                </c:pt>
                <c:pt idx="4076">
                  <c:v>44789</c:v>
                </c:pt>
                <c:pt idx="4077">
                  <c:v>44790</c:v>
                </c:pt>
                <c:pt idx="4078">
                  <c:v>44791</c:v>
                </c:pt>
                <c:pt idx="4079">
                  <c:v>44792</c:v>
                </c:pt>
                <c:pt idx="4080">
                  <c:v>44795</c:v>
                </c:pt>
                <c:pt idx="4081">
                  <c:v>44796</c:v>
                </c:pt>
                <c:pt idx="4082">
                  <c:v>44797</c:v>
                </c:pt>
                <c:pt idx="4083">
                  <c:v>44798</c:v>
                </c:pt>
                <c:pt idx="4084">
                  <c:v>44799</c:v>
                </c:pt>
                <c:pt idx="4085">
                  <c:v>44802</c:v>
                </c:pt>
                <c:pt idx="4086">
                  <c:v>44803</c:v>
                </c:pt>
                <c:pt idx="4087">
                  <c:v>44804</c:v>
                </c:pt>
                <c:pt idx="4088">
                  <c:v>44805</c:v>
                </c:pt>
                <c:pt idx="4089">
                  <c:v>44806</c:v>
                </c:pt>
                <c:pt idx="4090">
                  <c:v>44809</c:v>
                </c:pt>
                <c:pt idx="4091">
                  <c:v>44810</c:v>
                </c:pt>
                <c:pt idx="4092">
                  <c:v>44811</c:v>
                </c:pt>
                <c:pt idx="4093">
                  <c:v>44812</c:v>
                </c:pt>
                <c:pt idx="4094">
                  <c:v>44813</c:v>
                </c:pt>
                <c:pt idx="4095">
                  <c:v>44816</c:v>
                </c:pt>
                <c:pt idx="4096">
                  <c:v>44817</c:v>
                </c:pt>
                <c:pt idx="4097">
                  <c:v>44818</c:v>
                </c:pt>
                <c:pt idx="4098">
                  <c:v>44819</c:v>
                </c:pt>
                <c:pt idx="4099">
                  <c:v>44820</c:v>
                </c:pt>
                <c:pt idx="4100">
                  <c:v>44823</c:v>
                </c:pt>
                <c:pt idx="4101">
                  <c:v>44824</c:v>
                </c:pt>
                <c:pt idx="4102">
                  <c:v>44825</c:v>
                </c:pt>
                <c:pt idx="4103">
                  <c:v>44826</c:v>
                </c:pt>
                <c:pt idx="4104">
                  <c:v>44827</c:v>
                </c:pt>
                <c:pt idx="4105">
                  <c:v>44830</c:v>
                </c:pt>
                <c:pt idx="4106">
                  <c:v>44831</c:v>
                </c:pt>
                <c:pt idx="4107">
                  <c:v>44832</c:v>
                </c:pt>
                <c:pt idx="4108">
                  <c:v>44833</c:v>
                </c:pt>
                <c:pt idx="4109">
                  <c:v>44834</c:v>
                </c:pt>
                <c:pt idx="4110">
                  <c:v>44837</c:v>
                </c:pt>
                <c:pt idx="4111">
                  <c:v>44838</c:v>
                </c:pt>
                <c:pt idx="4112">
                  <c:v>44839</c:v>
                </c:pt>
                <c:pt idx="4113">
                  <c:v>44840</c:v>
                </c:pt>
                <c:pt idx="4114">
                  <c:v>44841</c:v>
                </c:pt>
                <c:pt idx="4115">
                  <c:v>44844</c:v>
                </c:pt>
                <c:pt idx="4116">
                  <c:v>44845</c:v>
                </c:pt>
                <c:pt idx="4117">
                  <c:v>44846</c:v>
                </c:pt>
                <c:pt idx="4118">
                  <c:v>44847</c:v>
                </c:pt>
                <c:pt idx="4119">
                  <c:v>44848</c:v>
                </c:pt>
                <c:pt idx="4120">
                  <c:v>44851</c:v>
                </c:pt>
                <c:pt idx="4121">
                  <c:v>44852</c:v>
                </c:pt>
                <c:pt idx="4122">
                  <c:v>44853</c:v>
                </c:pt>
                <c:pt idx="4123">
                  <c:v>44854</c:v>
                </c:pt>
                <c:pt idx="4124">
                  <c:v>44855</c:v>
                </c:pt>
                <c:pt idx="4125">
                  <c:v>44858</c:v>
                </c:pt>
                <c:pt idx="4126">
                  <c:v>44859</c:v>
                </c:pt>
                <c:pt idx="4127">
                  <c:v>44860</c:v>
                </c:pt>
                <c:pt idx="4128">
                  <c:v>44861</c:v>
                </c:pt>
                <c:pt idx="4129">
                  <c:v>44862</c:v>
                </c:pt>
                <c:pt idx="4130">
                  <c:v>44865</c:v>
                </c:pt>
                <c:pt idx="4131">
                  <c:v>44866</c:v>
                </c:pt>
                <c:pt idx="4132">
                  <c:v>44867</c:v>
                </c:pt>
                <c:pt idx="4133">
                  <c:v>44868</c:v>
                </c:pt>
                <c:pt idx="4134">
                  <c:v>44869</c:v>
                </c:pt>
                <c:pt idx="4135">
                  <c:v>44872</c:v>
                </c:pt>
                <c:pt idx="4136">
                  <c:v>44873</c:v>
                </c:pt>
                <c:pt idx="4137">
                  <c:v>44874</c:v>
                </c:pt>
                <c:pt idx="4138">
                  <c:v>44875</c:v>
                </c:pt>
                <c:pt idx="4139">
                  <c:v>44876</c:v>
                </c:pt>
                <c:pt idx="4140">
                  <c:v>44879</c:v>
                </c:pt>
                <c:pt idx="4141">
                  <c:v>44880</c:v>
                </c:pt>
                <c:pt idx="4142">
                  <c:v>44881</c:v>
                </c:pt>
                <c:pt idx="4143">
                  <c:v>44882</c:v>
                </c:pt>
                <c:pt idx="4144">
                  <c:v>44883</c:v>
                </c:pt>
                <c:pt idx="4145">
                  <c:v>44886</c:v>
                </c:pt>
                <c:pt idx="4146">
                  <c:v>44887</c:v>
                </c:pt>
                <c:pt idx="4147">
                  <c:v>44888</c:v>
                </c:pt>
                <c:pt idx="4148">
                  <c:v>44889</c:v>
                </c:pt>
                <c:pt idx="4149">
                  <c:v>44890</c:v>
                </c:pt>
                <c:pt idx="4150">
                  <c:v>44893</c:v>
                </c:pt>
                <c:pt idx="4151">
                  <c:v>44894</c:v>
                </c:pt>
                <c:pt idx="4152">
                  <c:v>44895</c:v>
                </c:pt>
                <c:pt idx="4153">
                  <c:v>44896</c:v>
                </c:pt>
                <c:pt idx="4154">
                  <c:v>44897</c:v>
                </c:pt>
                <c:pt idx="4155">
                  <c:v>44900</c:v>
                </c:pt>
                <c:pt idx="4156">
                  <c:v>44901</c:v>
                </c:pt>
                <c:pt idx="4157">
                  <c:v>44902</c:v>
                </c:pt>
                <c:pt idx="4158">
                  <c:v>44903</c:v>
                </c:pt>
                <c:pt idx="4159">
                  <c:v>44904</c:v>
                </c:pt>
                <c:pt idx="4160">
                  <c:v>44907</c:v>
                </c:pt>
                <c:pt idx="4161">
                  <c:v>44908</c:v>
                </c:pt>
                <c:pt idx="4162">
                  <c:v>44909</c:v>
                </c:pt>
                <c:pt idx="4163">
                  <c:v>44910</c:v>
                </c:pt>
                <c:pt idx="4164">
                  <c:v>44911</c:v>
                </c:pt>
                <c:pt idx="4165">
                  <c:v>44914</c:v>
                </c:pt>
                <c:pt idx="4166">
                  <c:v>44915</c:v>
                </c:pt>
                <c:pt idx="4167">
                  <c:v>44916</c:v>
                </c:pt>
                <c:pt idx="4168">
                  <c:v>44917</c:v>
                </c:pt>
                <c:pt idx="4169">
                  <c:v>44918</c:v>
                </c:pt>
                <c:pt idx="4170">
                  <c:v>44921</c:v>
                </c:pt>
                <c:pt idx="4171">
                  <c:v>44922</c:v>
                </c:pt>
                <c:pt idx="4172">
                  <c:v>44923</c:v>
                </c:pt>
                <c:pt idx="4173">
                  <c:v>44924</c:v>
                </c:pt>
                <c:pt idx="4174">
                  <c:v>44925</c:v>
                </c:pt>
                <c:pt idx="4175">
                  <c:v>44928</c:v>
                </c:pt>
                <c:pt idx="4176">
                  <c:v>44929</c:v>
                </c:pt>
                <c:pt idx="4177">
                  <c:v>44930</c:v>
                </c:pt>
                <c:pt idx="4178">
                  <c:v>44931</c:v>
                </c:pt>
                <c:pt idx="4179">
                  <c:v>44932</c:v>
                </c:pt>
                <c:pt idx="4180">
                  <c:v>44935</c:v>
                </c:pt>
                <c:pt idx="4181">
                  <c:v>44936</c:v>
                </c:pt>
                <c:pt idx="4182">
                  <c:v>44937</c:v>
                </c:pt>
                <c:pt idx="4183">
                  <c:v>44938</c:v>
                </c:pt>
                <c:pt idx="4184">
                  <c:v>44939</c:v>
                </c:pt>
                <c:pt idx="4185">
                  <c:v>44942</c:v>
                </c:pt>
                <c:pt idx="4186">
                  <c:v>44943</c:v>
                </c:pt>
                <c:pt idx="4187">
                  <c:v>44944</c:v>
                </c:pt>
                <c:pt idx="4188">
                  <c:v>44945</c:v>
                </c:pt>
                <c:pt idx="4189">
                  <c:v>44946</c:v>
                </c:pt>
                <c:pt idx="4190">
                  <c:v>44949</c:v>
                </c:pt>
                <c:pt idx="4191">
                  <c:v>44950</c:v>
                </c:pt>
                <c:pt idx="4192">
                  <c:v>44951</c:v>
                </c:pt>
                <c:pt idx="4193">
                  <c:v>44952</c:v>
                </c:pt>
                <c:pt idx="4194">
                  <c:v>44953</c:v>
                </c:pt>
                <c:pt idx="4195">
                  <c:v>44956</c:v>
                </c:pt>
                <c:pt idx="4196">
                  <c:v>44957</c:v>
                </c:pt>
                <c:pt idx="4197">
                  <c:v>44958</c:v>
                </c:pt>
                <c:pt idx="4198">
                  <c:v>44959</c:v>
                </c:pt>
                <c:pt idx="4199">
                  <c:v>44960</c:v>
                </c:pt>
                <c:pt idx="4200">
                  <c:v>44963</c:v>
                </c:pt>
                <c:pt idx="4201">
                  <c:v>44964</c:v>
                </c:pt>
                <c:pt idx="4202">
                  <c:v>44965</c:v>
                </c:pt>
                <c:pt idx="4203">
                  <c:v>44966</c:v>
                </c:pt>
                <c:pt idx="4204">
                  <c:v>44967</c:v>
                </c:pt>
                <c:pt idx="4205">
                  <c:v>44970</c:v>
                </c:pt>
                <c:pt idx="4206">
                  <c:v>44971</c:v>
                </c:pt>
                <c:pt idx="4207">
                  <c:v>44972</c:v>
                </c:pt>
                <c:pt idx="4208">
                  <c:v>44973</c:v>
                </c:pt>
                <c:pt idx="4209">
                  <c:v>44974</c:v>
                </c:pt>
                <c:pt idx="4210">
                  <c:v>44977</c:v>
                </c:pt>
                <c:pt idx="4211">
                  <c:v>44978</c:v>
                </c:pt>
                <c:pt idx="4212">
                  <c:v>44979</c:v>
                </c:pt>
                <c:pt idx="4213">
                  <c:v>44980</c:v>
                </c:pt>
                <c:pt idx="4214">
                  <c:v>44981</c:v>
                </c:pt>
                <c:pt idx="4215">
                  <c:v>44984</c:v>
                </c:pt>
                <c:pt idx="4216">
                  <c:v>44985</c:v>
                </c:pt>
                <c:pt idx="4217">
                  <c:v>44986</c:v>
                </c:pt>
                <c:pt idx="4218">
                  <c:v>44987</c:v>
                </c:pt>
                <c:pt idx="4219">
                  <c:v>44988</c:v>
                </c:pt>
                <c:pt idx="4220">
                  <c:v>44991</c:v>
                </c:pt>
                <c:pt idx="4221">
                  <c:v>44992</c:v>
                </c:pt>
                <c:pt idx="4222">
                  <c:v>44993</c:v>
                </c:pt>
                <c:pt idx="4223">
                  <c:v>44994</c:v>
                </c:pt>
                <c:pt idx="4224">
                  <c:v>44995</c:v>
                </c:pt>
                <c:pt idx="4225">
                  <c:v>44998</c:v>
                </c:pt>
                <c:pt idx="4226">
                  <c:v>44999</c:v>
                </c:pt>
                <c:pt idx="4227">
                  <c:v>45000</c:v>
                </c:pt>
                <c:pt idx="4228">
                  <c:v>45001</c:v>
                </c:pt>
                <c:pt idx="4229">
                  <c:v>45002</c:v>
                </c:pt>
                <c:pt idx="4230">
                  <c:v>45005</c:v>
                </c:pt>
                <c:pt idx="4231">
                  <c:v>45006</c:v>
                </c:pt>
                <c:pt idx="4232">
                  <c:v>45007</c:v>
                </c:pt>
                <c:pt idx="4233">
                  <c:v>45008</c:v>
                </c:pt>
                <c:pt idx="4234">
                  <c:v>45009</c:v>
                </c:pt>
                <c:pt idx="4235">
                  <c:v>45012</c:v>
                </c:pt>
                <c:pt idx="4236">
                  <c:v>45013</c:v>
                </c:pt>
                <c:pt idx="4237">
                  <c:v>45014</c:v>
                </c:pt>
                <c:pt idx="4238">
                  <c:v>45015</c:v>
                </c:pt>
                <c:pt idx="4239">
                  <c:v>45016</c:v>
                </c:pt>
                <c:pt idx="4240">
                  <c:v>45019</c:v>
                </c:pt>
                <c:pt idx="4241">
                  <c:v>45020</c:v>
                </c:pt>
                <c:pt idx="4242">
                  <c:v>45021</c:v>
                </c:pt>
                <c:pt idx="4243">
                  <c:v>45022</c:v>
                </c:pt>
                <c:pt idx="4244">
                  <c:v>45023</c:v>
                </c:pt>
                <c:pt idx="4245">
                  <c:v>45026</c:v>
                </c:pt>
                <c:pt idx="4246">
                  <c:v>45027</c:v>
                </c:pt>
                <c:pt idx="4247">
                  <c:v>45028</c:v>
                </c:pt>
                <c:pt idx="4248">
                  <c:v>45029</c:v>
                </c:pt>
                <c:pt idx="4249">
                  <c:v>45030</c:v>
                </c:pt>
                <c:pt idx="4250">
                  <c:v>45033</c:v>
                </c:pt>
                <c:pt idx="4251">
                  <c:v>45034</c:v>
                </c:pt>
                <c:pt idx="4252">
                  <c:v>45035</c:v>
                </c:pt>
                <c:pt idx="4253">
                  <c:v>45036</c:v>
                </c:pt>
                <c:pt idx="4254">
                  <c:v>45037</c:v>
                </c:pt>
                <c:pt idx="4255">
                  <c:v>45040</c:v>
                </c:pt>
                <c:pt idx="4256">
                  <c:v>45041</c:v>
                </c:pt>
                <c:pt idx="4257">
                  <c:v>45042</c:v>
                </c:pt>
                <c:pt idx="4258">
                  <c:v>45043</c:v>
                </c:pt>
                <c:pt idx="4259">
                  <c:v>45044</c:v>
                </c:pt>
                <c:pt idx="4260">
                  <c:v>45047</c:v>
                </c:pt>
                <c:pt idx="4261">
                  <c:v>45048</c:v>
                </c:pt>
                <c:pt idx="4262">
                  <c:v>45049</c:v>
                </c:pt>
                <c:pt idx="4263">
                  <c:v>45050</c:v>
                </c:pt>
                <c:pt idx="4264">
                  <c:v>45051</c:v>
                </c:pt>
                <c:pt idx="4265">
                  <c:v>45054</c:v>
                </c:pt>
                <c:pt idx="4266">
                  <c:v>45055</c:v>
                </c:pt>
                <c:pt idx="4267">
                  <c:v>45056</c:v>
                </c:pt>
                <c:pt idx="4268">
                  <c:v>45057</c:v>
                </c:pt>
                <c:pt idx="4269">
                  <c:v>45058</c:v>
                </c:pt>
                <c:pt idx="4270">
                  <c:v>45061</c:v>
                </c:pt>
                <c:pt idx="4271">
                  <c:v>45062</c:v>
                </c:pt>
                <c:pt idx="4272">
                  <c:v>45063</c:v>
                </c:pt>
                <c:pt idx="4273">
                  <c:v>45064</c:v>
                </c:pt>
                <c:pt idx="4274">
                  <c:v>45065</c:v>
                </c:pt>
                <c:pt idx="4275">
                  <c:v>45068</c:v>
                </c:pt>
                <c:pt idx="4276">
                  <c:v>45069</c:v>
                </c:pt>
                <c:pt idx="4277">
                  <c:v>45070</c:v>
                </c:pt>
                <c:pt idx="4278">
                  <c:v>45071</c:v>
                </c:pt>
                <c:pt idx="4279">
                  <c:v>45072</c:v>
                </c:pt>
                <c:pt idx="4280">
                  <c:v>45075</c:v>
                </c:pt>
                <c:pt idx="4281">
                  <c:v>45076</c:v>
                </c:pt>
                <c:pt idx="4282">
                  <c:v>45077</c:v>
                </c:pt>
                <c:pt idx="4283">
                  <c:v>45078</c:v>
                </c:pt>
                <c:pt idx="4284">
                  <c:v>45079</c:v>
                </c:pt>
                <c:pt idx="4285">
                  <c:v>45082</c:v>
                </c:pt>
                <c:pt idx="4286">
                  <c:v>45083</c:v>
                </c:pt>
                <c:pt idx="4287">
                  <c:v>45084</c:v>
                </c:pt>
                <c:pt idx="4288">
                  <c:v>45085</c:v>
                </c:pt>
                <c:pt idx="4289">
                  <c:v>45086</c:v>
                </c:pt>
                <c:pt idx="4290">
                  <c:v>45089</c:v>
                </c:pt>
                <c:pt idx="4291">
                  <c:v>45090</c:v>
                </c:pt>
                <c:pt idx="4292">
                  <c:v>45091</c:v>
                </c:pt>
                <c:pt idx="4293">
                  <c:v>45092</c:v>
                </c:pt>
                <c:pt idx="4294">
                  <c:v>45093</c:v>
                </c:pt>
                <c:pt idx="4295">
                  <c:v>45096</c:v>
                </c:pt>
                <c:pt idx="4296">
                  <c:v>45097</c:v>
                </c:pt>
                <c:pt idx="4297">
                  <c:v>45098</c:v>
                </c:pt>
                <c:pt idx="4298">
                  <c:v>45099</c:v>
                </c:pt>
                <c:pt idx="4299">
                  <c:v>45100</c:v>
                </c:pt>
                <c:pt idx="4300">
                  <c:v>45103</c:v>
                </c:pt>
                <c:pt idx="4301">
                  <c:v>45104</c:v>
                </c:pt>
                <c:pt idx="4302">
                  <c:v>45105</c:v>
                </c:pt>
                <c:pt idx="4303">
                  <c:v>45106</c:v>
                </c:pt>
                <c:pt idx="4304">
                  <c:v>45107</c:v>
                </c:pt>
                <c:pt idx="4305">
                  <c:v>45110</c:v>
                </c:pt>
                <c:pt idx="4306">
                  <c:v>45111</c:v>
                </c:pt>
                <c:pt idx="4307">
                  <c:v>45112</c:v>
                </c:pt>
                <c:pt idx="4308">
                  <c:v>45113</c:v>
                </c:pt>
                <c:pt idx="4309">
                  <c:v>45114</c:v>
                </c:pt>
                <c:pt idx="4310">
                  <c:v>45117</c:v>
                </c:pt>
                <c:pt idx="4311">
                  <c:v>45118</c:v>
                </c:pt>
                <c:pt idx="4312">
                  <c:v>45119</c:v>
                </c:pt>
                <c:pt idx="4313">
                  <c:v>45120</c:v>
                </c:pt>
                <c:pt idx="4314">
                  <c:v>45121</c:v>
                </c:pt>
                <c:pt idx="4315">
                  <c:v>45124</c:v>
                </c:pt>
                <c:pt idx="4316">
                  <c:v>45125</c:v>
                </c:pt>
                <c:pt idx="4317">
                  <c:v>45126</c:v>
                </c:pt>
                <c:pt idx="4318">
                  <c:v>45127</c:v>
                </c:pt>
                <c:pt idx="4319">
                  <c:v>45128</c:v>
                </c:pt>
                <c:pt idx="4320">
                  <c:v>45131</c:v>
                </c:pt>
                <c:pt idx="4321">
                  <c:v>45132</c:v>
                </c:pt>
                <c:pt idx="4322">
                  <c:v>45133</c:v>
                </c:pt>
                <c:pt idx="4323">
                  <c:v>45134</c:v>
                </c:pt>
                <c:pt idx="4324">
                  <c:v>45135</c:v>
                </c:pt>
                <c:pt idx="4325">
                  <c:v>45138</c:v>
                </c:pt>
                <c:pt idx="4326">
                  <c:v>45139</c:v>
                </c:pt>
                <c:pt idx="4327">
                  <c:v>45140</c:v>
                </c:pt>
                <c:pt idx="4328">
                  <c:v>45141</c:v>
                </c:pt>
                <c:pt idx="4329">
                  <c:v>45142</c:v>
                </c:pt>
                <c:pt idx="4330">
                  <c:v>45145</c:v>
                </c:pt>
                <c:pt idx="4331">
                  <c:v>45146</c:v>
                </c:pt>
                <c:pt idx="4332">
                  <c:v>45147</c:v>
                </c:pt>
                <c:pt idx="4333">
                  <c:v>45148</c:v>
                </c:pt>
                <c:pt idx="4334">
                  <c:v>45149</c:v>
                </c:pt>
                <c:pt idx="4335">
                  <c:v>45152</c:v>
                </c:pt>
                <c:pt idx="4336">
                  <c:v>45153</c:v>
                </c:pt>
                <c:pt idx="4337">
                  <c:v>45154</c:v>
                </c:pt>
                <c:pt idx="4338">
                  <c:v>45155</c:v>
                </c:pt>
                <c:pt idx="4339">
                  <c:v>45156</c:v>
                </c:pt>
                <c:pt idx="4340">
                  <c:v>45159</c:v>
                </c:pt>
                <c:pt idx="4341">
                  <c:v>45160</c:v>
                </c:pt>
                <c:pt idx="4342">
                  <c:v>45161</c:v>
                </c:pt>
                <c:pt idx="4343">
                  <c:v>45162</c:v>
                </c:pt>
                <c:pt idx="4344">
                  <c:v>45163</c:v>
                </c:pt>
                <c:pt idx="4345">
                  <c:v>45166</c:v>
                </c:pt>
                <c:pt idx="4346">
                  <c:v>45167</c:v>
                </c:pt>
                <c:pt idx="4347">
                  <c:v>45168</c:v>
                </c:pt>
                <c:pt idx="4348">
                  <c:v>45169</c:v>
                </c:pt>
                <c:pt idx="4349">
                  <c:v>45170</c:v>
                </c:pt>
                <c:pt idx="4350">
                  <c:v>45173</c:v>
                </c:pt>
                <c:pt idx="4351">
                  <c:v>45174</c:v>
                </c:pt>
                <c:pt idx="4352">
                  <c:v>45175</c:v>
                </c:pt>
                <c:pt idx="4353">
                  <c:v>45176</c:v>
                </c:pt>
                <c:pt idx="4354">
                  <c:v>45177</c:v>
                </c:pt>
                <c:pt idx="4355">
                  <c:v>45180</c:v>
                </c:pt>
                <c:pt idx="4356">
                  <c:v>45181</c:v>
                </c:pt>
                <c:pt idx="4357">
                  <c:v>45182</c:v>
                </c:pt>
                <c:pt idx="4358">
                  <c:v>45183</c:v>
                </c:pt>
                <c:pt idx="4359">
                  <c:v>45184</c:v>
                </c:pt>
                <c:pt idx="4360">
                  <c:v>45187</c:v>
                </c:pt>
                <c:pt idx="4361">
                  <c:v>45188</c:v>
                </c:pt>
                <c:pt idx="4362">
                  <c:v>45189</c:v>
                </c:pt>
                <c:pt idx="4363">
                  <c:v>45190</c:v>
                </c:pt>
                <c:pt idx="4364">
                  <c:v>45191</c:v>
                </c:pt>
                <c:pt idx="4365">
                  <c:v>45194</c:v>
                </c:pt>
                <c:pt idx="4366">
                  <c:v>45195</c:v>
                </c:pt>
                <c:pt idx="4367">
                  <c:v>45196</c:v>
                </c:pt>
                <c:pt idx="4368">
                  <c:v>45197</c:v>
                </c:pt>
                <c:pt idx="4369">
                  <c:v>45198</c:v>
                </c:pt>
                <c:pt idx="4370">
                  <c:v>45201</c:v>
                </c:pt>
                <c:pt idx="4371">
                  <c:v>45202</c:v>
                </c:pt>
                <c:pt idx="4372">
                  <c:v>45203</c:v>
                </c:pt>
                <c:pt idx="4373">
                  <c:v>45204</c:v>
                </c:pt>
                <c:pt idx="4374">
                  <c:v>45205</c:v>
                </c:pt>
                <c:pt idx="4375">
                  <c:v>45208</c:v>
                </c:pt>
                <c:pt idx="4376">
                  <c:v>45209</c:v>
                </c:pt>
                <c:pt idx="4377">
                  <c:v>45210</c:v>
                </c:pt>
                <c:pt idx="4378">
                  <c:v>45211</c:v>
                </c:pt>
                <c:pt idx="4379">
                  <c:v>45212</c:v>
                </c:pt>
                <c:pt idx="4380">
                  <c:v>45215</c:v>
                </c:pt>
                <c:pt idx="4381">
                  <c:v>45216</c:v>
                </c:pt>
                <c:pt idx="4382">
                  <c:v>45217</c:v>
                </c:pt>
                <c:pt idx="4383">
                  <c:v>45218</c:v>
                </c:pt>
                <c:pt idx="4384">
                  <c:v>45219</c:v>
                </c:pt>
                <c:pt idx="4385">
                  <c:v>45222</c:v>
                </c:pt>
                <c:pt idx="4386">
                  <c:v>45223</c:v>
                </c:pt>
                <c:pt idx="4387">
                  <c:v>45224</c:v>
                </c:pt>
                <c:pt idx="4388">
                  <c:v>45225</c:v>
                </c:pt>
                <c:pt idx="4389">
                  <c:v>45226</c:v>
                </c:pt>
                <c:pt idx="4390">
                  <c:v>45229</c:v>
                </c:pt>
                <c:pt idx="4391">
                  <c:v>45230</c:v>
                </c:pt>
                <c:pt idx="4392">
                  <c:v>45231</c:v>
                </c:pt>
                <c:pt idx="4393">
                  <c:v>45232</c:v>
                </c:pt>
                <c:pt idx="4394">
                  <c:v>45233</c:v>
                </c:pt>
                <c:pt idx="4395">
                  <c:v>45236</c:v>
                </c:pt>
                <c:pt idx="4396">
                  <c:v>45237</c:v>
                </c:pt>
                <c:pt idx="4397">
                  <c:v>45238</c:v>
                </c:pt>
                <c:pt idx="4398">
                  <c:v>45239</c:v>
                </c:pt>
                <c:pt idx="4399">
                  <c:v>45240</c:v>
                </c:pt>
                <c:pt idx="4400">
                  <c:v>45243</c:v>
                </c:pt>
                <c:pt idx="4401">
                  <c:v>45244</c:v>
                </c:pt>
                <c:pt idx="4402">
                  <c:v>45245</c:v>
                </c:pt>
                <c:pt idx="4403">
                  <c:v>45246</c:v>
                </c:pt>
                <c:pt idx="4404">
                  <c:v>45247</c:v>
                </c:pt>
                <c:pt idx="4405">
                  <c:v>45250</c:v>
                </c:pt>
                <c:pt idx="4406">
                  <c:v>45251</c:v>
                </c:pt>
                <c:pt idx="4407">
                  <c:v>45252</c:v>
                </c:pt>
                <c:pt idx="4408">
                  <c:v>45253</c:v>
                </c:pt>
                <c:pt idx="4409">
                  <c:v>45254</c:v>
                </c:pt>
                <c:pt idx="4410">
                  <c:v>45257</c:v>
                </c:pt>
                <c:pt idx="4411">
                  <c:v>45258</c:v>
                </c:pt>
                <c:pt idx="4412">
                  <c:v>45259</c:v>
                </c:pt>
                <c:pt idx="4413">
                  <c:v>45260</c:v>
                </c:pt>
                <c:pt idx="4414">
                  <c:v>45261</c:v>
                </c:pt>
                <c:pt idx="4415">
                  <c:v>45264</c:v>
                </c:pt>
                <c:pt idx="4416">
                  <c:v>45265</c:v>
                </c:pt>
              </c:numCache>
            </c:numRef>
          </c:cat>
          <c:val>
            <c:numRef>
              <c:f>Gráfico!$X$3:$X$9993</c:f>
              <c:numCache>
                <c:formatCode>0.0</c:formatCode>
                <c:ptCount val="99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2">
                  <c:v>6.36</c:v>
                </c:pt>
                <c:pt idx="263">
                  <c:v>6.34</c:v>
                </c:pt>
                <c:pt idx="264">
                  <c:v>6.44</c:v>
                </c:pt>
                <c:pt idx="265">
                  <c:v>6.57</c:v>
                </c:pt>
                <c:pt idx="266">
                  <c:v>6.74</c:v>
                </c:pt>
                <c:pt idx="267">
                  <c:v>6.81</c:v>
                </c:pt>
                <c:pt idx="268">
                  <c:v>6.8</c:v>
                </c:pt>
                <c:pt idx="269">
                  <c:v>6.76</c:v>
                </c:pt>
                <c:pt idx="270">
                  <c:v>6.76</c:v>
                </c:pt>
                <c:pt idx="271">
                  <c:v>6.68</c:v>
                </c:pt>
                <c:pt idx="272">
                  <c:v>6.64</c:v>
                </c:pt>
                <c:pt idx="273">
                  <c:v>6.65</c:v>
                </c:pt>
                <c:pt idx="274">
                  <c:v>6.65</c:v>
                </c:pt>
                <c:pt idx="275">
                  <c:v>6.65</c:v>
                </c:pt>
                <c:pt idx="276">
                  <c:v>6.52</c:v>
                </c:pt>
                <c:pt idx="277">
                  <c:v>6.49</c:v>
                </c:pt>
                <c:pt idx="278">
                  <c:v>6.39</c:v>
                </c:pt>
                <c:pt idx="279">
                  <c:v>6.37</c:v>
                </c:pt>
                <c:pt idx="280">
                  <c:v>6.41</c:v>
                </c:pt>
                <c:pt idx="281">
                  <c:v>6.41</c:v>
                </c:pt>
                <c:pt idx="282">
                  <c:v>6.38</c:v>
                </c:pt>
                <c:pt idx="283">
                  <c:v>6.37</c:v>
                </c:pt>
                <c:pt idx="284">
                  <c:v>6.42</c:v>
                </c:pt>
                <c:pt idx="285">
                  <c:v>6.44</c:v>
                </c:pt>
                <c:pt idx="286">
                  <c:v>6.33</c:v>
                </c:pt>
                <c:pt idx="287">
                  <c:v>6.32</c:v>
                </c:pt>
                <c:pt idx="288">
                  <c:v>6.3</c:v>
                </c:pt>
                <c:pt idx="289">
                  <c:v>6.3</c:v>
                </c:pt>
                <c:pt idx="290">
                  <c:v>6.3</c:v>
                </c:pt>
                <c:pt idx="291">
                  <c:v>6.3</c:v>
                </c:pt>
                <c:pt idx="292">
                  <c:v>6.3</c:v>
                </c:pt>
                <c:pt idx="293">
                  <c:v>6.3</c:v>
                </c:pt>
                <c:pt idx="294">
                  <c:v>6.3</c:v>
                </c:pt>
                <c:pt idx="295">
                  <c:v>6.32</c:v>
                </c:pt>
                <c:pt idx="296">
                  <c:v>6.32</c:v>
                </c:pt>
                <c:pt idx="297">
                  <c:v>6.32</c:v>
                </c:pt>
                <c:pt idx="298">
                  <c:v>6.32</c:v>
                </c:pt>
                <c:pt idx="299">
                  <c:v>6.32</c:v>
                </c:pt>
                <c:pt idx="300">
                  <c:v>6.38</c:v>
                </c:pt>
                <c:pt idx="301">
                  <c:v>6.38</c:v>
                </c:pt>
                <c:pt idx="302">
                  <c:v>6.38</c:v>
                </c:pt>
                <c:pt idx="303">
                  <c:v>6.45</c:v>
                </c:pt>
                <c:pt idx="304">
                  <c:v>6.42</c:v>
                </c:pt>
                <c:pt idx="305">
                  <c:v>6.4</c:v>
                </c:pt>
                <c:pt idx="306">
                  <c:v>6.4</c:v>
                </c:pt>
                <c:pt idx="307">
                  <c:v>6.55</c:v>
                </c:pt>
                <c:pt idx="308">
                  <c:v>6.56</c:v>
                </c:pt>
                <c:pt idx="309">
                  <c:v>6.53</c:v>
                </c:pt>
                <c:pt idx="310">
                  <c:v>6.51</c:v>
                </c:pt>
                <c:pt idx="311">
                  <c:v>6.51</c:v>
                </c:pt>
                <c:pt idx="312">
                  <c:v>6.51</c:v>
                </c:pt>
                <c:pt idx="313">
                  <c:v>6.51</c:v>
                </c:pt>
                <c:pt idx="314">
                  <c:v>6.53</c:v>
                </c:pt>
                <c:pt idx="315">
                  <c:v>6.53</c:v>
                </c:pt>
                <c:pt idx="316">
                  <c:v>6.58</c:v>
                </c:pt>
                <c:pt idx="317">
                  <c:v>6.6</c:v>
                </c:pt>
                <c:pt idx="318">
                  <c:v>6.55</c:v>
                </c:pt>
                <c:pt idx="319">
                  <c:v>6.55</c:v>
                </c:pt>
                <c:pt idx="320">
                  <c:v>6.55</c:v>
                </c:pt>
                <c:pt idx="321">
                  <c:v>6.55</c:v>
                </c:pt>
                <c:pt idx="322">
                  <c:v>6.54</c:v>
                </c:pt>
                <c:pt idx="323">
                  <c:v>6.58</c:v>
                </c:pt>
                <c:pt idx="324">
                  <c:v>6.57</c:v>
                </c:pt>
                <c:pt idx="325">
                  <c:v>6.59</c:v>
                </c:pt>
                <c:pt idx="326">
                  <c:v>6.59</c:v>
                </c:pt>
                <c:pt idx="327">
                  <c:v>6.57</c:v>
                </c:pt>
                <c:pt idx="328">
                  <c:v>6.51</c:v>
                </c:pt>
                <c:pt idx="329">
                  <c:v>6.53</c:v>
                </c:pt>
                <c:pt idx="330">
                  <c:v>6.53</c:v>
                </c:pt>
                <c:pt idx="331">
                  <c:v>6.59</c:v>
                </c:pt>
                <c:pt idx="332">
                  <c:v>6.56</c:v>
                </c:pt>
                <c:pt idx="333">
                  <c:v>6.55</c:v>
                </c:pt>
                <c:pt idx="334">
                  <c:v>6.47</c:v>
                </c:pt>
                <c:pt idx="335">
                  <c:v>6.5</c:v>
                </c:pt>
                <c:pt idx="336">
                  <c:v>6.52</c:v>
                </c:pt>
                <c:pt idx="337">
                  <c:v>6.53</c:v>
                </c:pt>
                <c:pt idx="338">
                  <c:v>6.51</c:v>
                </c:pt>
                <c:pt idx="339">
                  <c:v>6.51</c:v>
                </c:pt>
                <c:pt idx="340">
                  <c:v>6.51</c:v>
                </c:pt>
                <c:pt idx="341">
                  <c:v>6.51</c:v>
                </c:pt>
                <c:pt idx="342">
                  <c:v>6.59</c:v>
                </c:pt>
                <c:pt idx="343">
                  <c:v>6.55</c:v>
                </c:pt>
                <c:pt idx="344">
                  <c:v>6.56</c:v>
                </c:pt>
                <c:pt idx="345">
                  <c:v>6.55</c:v>
                </c:pt>
                <c:pt idx="346">
                  <c:v>6.57</c:v>
                </c:pt>
                <c:pt idx="347">
                  <c:v>6.59</c:v>
                </c:pt>
                <c:pt idx="348">
                  <c:v>6.59</c:v>
                </c:pt>
                <c:pt idx="349">
                  <c:v>6.59</c:v>
                </c:pt>
                <c:pt idx="350">
                  <c:v>6.59</c:v>
                </c:pt>
                <c:pt idx="351">
                  <c:v>6.63</c:v>
                </c:pt>
                <c:pt idx="352">
                  <c:v>6.69</c:v>
                </c:pt>
                <c:pt idx="353">
                  <c:v>6.92</c:v>
                </c:pt>
                <c:pt idx="354">
                  <c:v>6.92</c:v>
                </c:pt>
                <c:pt idx="355">
                  <c:v>7.01</c:v>
                </c:pt>
                <c:pt idx="356">
                  <c:v>7.08</c:v>
                </c:pt>
                <c:pt idx="357">
                  <c:v>7.16</c:v>
                </c:pt>
                <c:pt idx="358">
                  <c:v>7.15</c:v>
                </c:pt>
                <c:pt idx="359">
                  <c:v>7.16</c:v>
                </c:pt>
                <c:pt idx="360">
                  <c:v>7.15</c:v>
                </c:pt>
                <c:pt idx="361">
                  <c:v>7.15</c:v>
                </c:pt>
                <c:pt idx="362">
                  <c:v>7.15</c:v>
                </c:pt>
                <c:pt idx="363">
                  <c:v>7.19</c:v>
                </c:pt>
                <c:pt idx="364">
                  <c:v>7.18</c:v>
                </c:pt>
                <c:pt idx="365">
                  <c:v>7.18</c:v>
                </c:pt>
                <c:pt idx="366">
                  <c:v>7.2</c:v>
                </c:pt>
                <c:pt idx="367">
                  <c:v>7.23</c:v>
                </c:pt>
                <c:pt idx="368">
                  <c:v>7.12</c:v>
                </c:pt>
                <c:pt idx="369">
                  <c:v>7.05</c:v>
                </c:pt>
                <c:pt idx="370">
                  <c:v>7.04</c:v>
                </c:pt>
                <c:pt idx="371">
                  <c:v>7.05</c:v>
                </c:pt>
                <c:pt idx="372">
                  <c:v>7.05</c:v>
                </c:pt>
                <c:pt idx="373">
                  <c:v>7.25</c:v>
                </c:pt>
                <c:pt idx="374">
                  <c:v>7.25</c:v>
                </c:pt>
                <c:pt idx="375">
                  <c:v>7.3</c:v>
                </c:pt>
                <c:pt idx="376">
                  <c:v>7.3</c:v>
                </c:pt>
                <c:pt idx="377">
                  <c:v>7.4</c:v>
                </c:pt>
                <c:pt idx="378">
                  <c:v>7.38</c:v>
                </c:pt>
                <c:pt idx="379">
                  <c:v>7.43</c:v>
                </c:pt>
                <c:pt idx="380">
                  <c:v>7.38</c:v>
                </c:pt>
                <c:pt idx="381">
                  <c:v>7.65</c:v>
                </c:pt>
                <c:pt idx="382">
                  <c:v>7.86</c:v>
                </c:pt>
                <c:pt idx="383">
                  <c:v>7.84</c:v>
                </c:pt>
                <c:pt idx="384">
                  <c:v>7.84</c:v>
                </c:pt>
                <c:pt idx="385">
                  <c:v>7.84</c:v>
                </c:pt>
                <c:pt idx="386">
                  <c:v>7.99</c:v>
                </c:pt>
                <c:pt idx="387">
                  <c:v>8.07</c:v>
                </c:pt>
                <c:pt idx="388">
                  <c:v>8.08</c:v>
                </c:pt>
                <c:pt idx="389">
                  <c:v>8.02</c:v>
                </c:pt>
                <c:pt idx="390">
                  <c:v>7.91</c:v>
                </c:pt>
                <c:pt idx="391">
                  <c:v>7.96</c:v>
                </c:pt>
                <c:pt idx="392">
                  <c:v>8.1</c:v>
                </c:pt>
                <c:pt idx="393">
                  <c:v>8.2899999999999991</c:v>
                </c:pt>
                <c:pt idx="394">
                  <c:v>8.18</c:v>
                </c:pt>
                <c:pt idx="395">
                  <c:v>8.2100000000000009</c:v>
                </c:pt>
                <c:pt idx="396">
                  <c:v>7.99</c:v>
                </c:pt>
                <c:pt idx="397">
                  <c:v>7.97</c:v>
                </c:pt>
                <c:pt idx="398">
                  <c:v>7.92</c:v>
                </c:pt>
                <c:pt idx="399">
                  <c:v>7.95</c:v>
                </c:pt>
                <c:pt idx="400">
                  <c:v>7.98</c:v>
                </c:pt>
                <c:pt idx="401">
                  <c:v>7.93</c:v>
                </c:pt>
                <c:pt idx="402">
                  <c:v>7.93</c:v>
                </c:pt>
                <c:pt idx="403">
                  <c:v>7.82</c:v>
                </c:pt>
                <c:pt idx="404">
                  <c:v>7.5</c:v>
                </c:pt>
                <c:pt idx="405">
                  <c:v>7.56</c:v>
                </c:pt>
                <c:pt idx="406">
                  <c:v>7.56</c:v>
                </c:pt>
                <c:pt idx="407">
                  <c:v>7.62</c:v>
                </c:pt>
                <c:pt idx="408">
                  <c:v>7.56</c:v>
                </c:pt>
                <c:pt idx="409">
                  <c:v>7.5</c:v>
                </c:pt>
                <c:pt idx="410">
                  <c:v>7.5</c:v>
                </c:pt>
                <c:pt idx="411">
                  <c:v>7.51</c:v>
                </c:pt>
                <c:pt idx="412">
                  <c:v>7.56</c:v>
                </c:pt>
                <c:pt idx="413">
                  <c:v>7.54</c:v>
                </c:pt>
                <c:pt idx="414">
                  <c:v>7.53</c:v>
                </c:pt>
                <c:pt idx="415">
                  <c:v>7.53</c:v>
                </c:pt>
                <c:pt idx="416">
                  <c:v>7.65</c:v>
                </c:pt>
                <c:pt idx="417">
                  <c:v>7.73</c:v>
                </c:pt>
                <c:pt idx="418">
                  <c:v>7.88</c:v>
                </c:pt>
                <c:pt idx="419">
                  <c:v>7.81</c:v>
                </c:pt>
                <c:pt idx="420">
                  <c:v>7.83</c:v>
                </c:pt>
                <c:pt idx="421">
                  <c:v>7.82</c:v>
                </c:pt>
                <c:pt idx="422">
                  <c:v>7.83</c:v>
                </c:pt>
                <c:pt idx="423">
                  <c:v>7.86</c:v>
                </c:pt>
                <c:pt idx="424">
                  <c:v>7.86</c:v>
                </c:pt>
                <c:pt idx="425">
                  <c:v>7.87</c:v>
                </c:pt>
                <c:pt idx="426">
                  <c:v>7.9</c:v>
                </c:pt>
                <c:pt idx="427">
                  <c:v>8</c:v>
                </c:pt>
                <c:pt idx="428">
                  <c:v>8</c:v>
                </c:pt>
                <c:pt idx="429">
                  <c:v>7.99</c:v>
                </c:pt>
                <c:pt idx="430">
                  <c:v>8.0399999999999991</c:v>
                </c:pt>
                <c:pt idx="431">
                  <c:v>8.07</c:v>
                </c:pt>
                <c:pt idx="432">
                  <c:v>8.1</c:v>
                </c:pt>
                <c:pt idx="433">
                  <c:v>8.15</c:v>
                </c:pt>
                <c:pt idx="434">
                  <c:v>8.1999999999999993</c:v>
                </c:pt>
                <c:pt idx="435">
                  <c:v>8.23</c:v>
                </c:pt>
                <c:pt idx="436">
                  <c:v>8.11</c:v>
                </c:pt>
                <c:pt idx="437">
                  <c:v>8.1199999999999992</c:v>
                </c:pt>
                <c:pt idx="438">
                  <c:v>7.95</c:v>
                </c:pt>
                <c:pt idx="439">
                  <c:v>7.81</c:v>
                </c:pt>
                <c:pt idx="440">
                  <c:v>7.75</c:v>
                </c:pt>
                <c:pt idx="441">
                  <c:v>7.68</c:v>
                </c:pt>
                <c:pt idx="442">
                  <c:v>7.58</c:v>
                </c:pt>
                <c:pt idx="443">
                  <c:v>7.67</c:v>
                </c:pt>
                <c:pt idx="444">
                  <c:v>7.76</c:v>
                </c:pt>
                <c:pt idx="445">
                  <c:v>7.68</c:v>
                </c:pt>
                <c:pt idx="446">
                  <c:v>7.5</c:v>
                </c:pt>
                <c:pt idx="447">
                  <c:v>7.45</c:v>
                </c:pt>
                <c:pt idx="448">
                  <c:v>7.45</c:v>
                </c:pt>
                <c:pt idx="449">
                  <c:v>7.45</c:v>
                </c:pt>
                <c:pt idx="450">
                  <c:v>7.45</c:v>
                </c:pt>
                <c:pt idx="451">
                  <c:v>7.45</c:v>
                </c:pt>
                <c:pt idx="452">
                  <c:v>7.44</c:v>
                </c:pt>
                <c:pt idx="453">
                  <c:v>7.39</c:v>
                </c:pt>
                <c:pt idx="454">
                  <c:v>7.47</c:v>
                </c:pt>
                <c:pt idx="455">
                  <c:v>7.4</c:v>
                </c:pt>
                <c:pt idx="456">
                  <c:v>7.18</c:v>
                </c:pt>
                <c:pt idx="457">
                  <c:v>7.22</c:v>
                </c:pt>
                <c:pt idx="458">
                  <c:v>7.24</c:v>
                </c:pt>
                <c:pt idx="459">
                  <c:v>7.23</c:v>
                </c:pt>
                <c:pt idx="460">
                  <c:v>7.09</c:v>
                </c:pt>
                <c:pt idx="461">
                  <c:v>7.07</c:v>
                </c:pt>
                <c:pt idx="462">
                  <c:v>6.86</c:v>
                </c:pt>
                <c:pt idx="463">
                  <c:v>6.91</c:v>
                </c:pt>
                <c:pt idx="464">
                  <c:v>6.8</c:v>
                </c:pt>
                <c:pt idx="465">
                  <c:v>6.8</c:v>
                </c:pt>
                <c:pt idx="466">
                  <c:v>6.69</c:v>
                </c:pt>
                <c:pt idx="467">
                  <c:v>6.64</c:v>
                </c:pt>
                <c:pt idx="468">
                  <c:v>6.59</c:v>
                </c:pt>
                <c:pt idx="469">
                  <c:v>6.52</c:v>
                </c:pt>
                <c:pt idx="470">
                  <c:v>6.55</c:v>
                </c:pt>
                <c:pt idx="471">
                  <c:v>6.59</c:v>
                </c:pt>
                <c:pt idx="472">
                  <c:v>6.59</c:v>
                </c:pt>
                <c:pt idx="473">
                  <c:v>6.71</c:v>
                </c:pt>
                <c:pt idx="474">
                  <c:v>6.86</c:v>
                </c:pt>
                <c:pt idx="475">
                  <c:v>6.87</c:v>
                </c:pt>
                <c:pt idx="476">
                  <c:v>6.77</c:v>
                </c:pt>
                <c:pt idx="477">
                  <c:v>6.76</c:v>
                </c:pt>
                <c:pt idx="478">
                  <c:v>6.74</c:v>
                </c:pt>
                <c:pt idx="479">
                  <c:v>6.74</c:v>
                </c:pt>
                <c:pt idx="480">
                  <c:v>6.79</c:v>
                </c:pt>
                <c:pt idx="481">
                  <c:v>6.71</c:v>
                </c:pt>
                <c:pt idx="482">
                  <c:v>6.72</c:v>
                </c:pt>
                <c:pt idx="483">
                  <c:v>6.71</c:v>
                </c:pt>
                <c:pt idx="484">
                  <c:v>6.72</c:v>
                </c:pt>
                <c:pt idx="485">
                  <c:v>6.73</c:v>
                </c:pt>
                <c:pt idx="486">
                  <c:v>6.77</c:v>
                </c:pt>
                <c:pt idx="487">
                  <c:v>6.75</c:v>
                </c:pt>
                <c:pt idx="488">
                  <c:v>6.65</c:v>
                </c:pt>
                <c:pt idx="489">
                  <c:v>6.45</c:v>
                </c:pt>
                <c:pt idx="490">
                  <c:v>6.39</c:v>
                </c:pt>
                <c:pt idx="491">
                  <c:v>6.39</c:v>
                </c:pt>
                <c:pt idx="492">
                  <c:v>6.44</c:v>
                </c:pt>
                <c:pt idx="493">
                  <c:v>6.4</c:v>
                </c:pt>
                <c:pt idx="494">
                  <c:v>6.38</c:v>
                </c:pt>
                <c:pt idx="495">
                  <c:v>6.38</c:v>
                </c:pt>
                <c:pt idx="496">
                  <c:v>6.32</c:v>
                </c:pt>
                <c:pt idx="497">
                  <c:v>6.31</c:v>
                </c:pt>
                <c:pt idx="498">
                  <c:v>6.32</c:v>
                </c:pt>
                <c:pt idx="499">
                  <c:v>6.32</c:v>
                </c:pt>
                <c:pt idx="500">
                  <c:v>6.32</c:v>
                </c:pt>
                <c:pt idx="501">
                  <c:v>6.26</c:v>
                </c:pt>
                <c:pt idx="502">
                  <c:v>6.23</c:v>
                </c:pt>
                <c:pt idx="503">
                  <c:v>6.25</c:v>
                </c:pt>
                <c:pt idx="504">
                  <c:v>6.19</c:v>
                </c:pt>
                <c:pt idx="505">
                  <c:v>6.19</c:v>
                </c:pt>
                <c:pt idx="506">
                  <c:v>6.2</c:v>
                </c:pt>
                <c:pt idx="507">
                  <c:v>6.17</c:v>
                </c:pt>
                <c:pt idx="508">
                  <c:v>6.15</c:v>
                </c:pt>
                <c:pt idx="509">
                  <c:v>6.13</c:v>
                </c:pt>
                <c:pt idx="510">
                  <c:v>6.16</c:v>
                </c:pt>
                <c:pt idx="511">
                  <c:v>6.05</c:v>
                </c:pt>
                <c:pt idx="512">
                  <c:v>5.91</c:v>
                </c:pt>
                <c:pt idx="513">
                  <c:v>5.89</c:v>
                </c:pt>
                <c:pt idx="514">
                  <c:v>5.93</c:v>
                </c:pt>
                <c:pt idx="515">
                  <c:v>5.98</c:v>
                </c:pt>
                <c:pt idx="516">
                  <c:v>5.97</c:v>
                </c:pt>
                <c:pt idx="517">
                  <c:v>5.98</c:v>
                </c:pt>
                <c:pt idx="518">
                  <c:v>5.98</c:v>
                </c:pt>
                <c:pt idx="519">
                  <c:v>5.98</c:v>
                </c:pt>
                <c:pt idx="520">
                  <c:v>6</c:v>
                </c:pt>
                <c:pt idx="521">
                  <c:v>5.92</c:v>
                </c:pt>
                <c:pt idx="522">
                  <c:v>5.92</c:v>
                </c:pt>
                <c:pt idx="523">
                  <c:v>5.92</c:v>
                </c:pt>
                <c:pt idx="524">
                  <c:v>5.86</c:v>
                </c:pt>
                <c:pt idx="525">
                  <c:v>5.73</c:v>
                </c:pt>
                <c:pt idx="526">
                  <c:v>5.68</c:v>
                </c:pt>
                <c:pt idx="527">
                  <c:v>5.79</c:v>
                </c:pt>
                <c:pt idx="528">
                  <c:v>5.78</c:v>
                </c:pt>
                <c:pt idx="529">
                  <c:v>5.67</c:v>
                </c:pt>
                <c:pt idx="530">
                  <c:v>5.76</c:v>
                </c:pt>
                <c:pt idx="531">
                  <c:v>5.75</c:v>
                </c:pt>
                <c:pt idx="532">
                  <c:v>5.68</c:v>
                </c:pt>
                <c:pt idx="533">
                  <c:v>5.54</c:v>
                </c:pt>
                <c:pt idx="534">
                  <c:v>5.43</c:v>
                </c:pt>
                <c:pt idx="535">
                  <c:v>5.48</c:v>
                </c:pt>
                <c:pt idx="536">
                  <c:v>5.49</c:v>
                </c:pt>
                <c:pt idx="537">
                  <c:v>5.5</c:v>
                </c:pt>
                <c:pt idx="538">
                  <c:v>5.5</c:v>
                </c:pt>
                <c:pt idx="539">
                  <c:v>5.49</c:v>
                </c:pt>
                <c:pt idx="540">
                  <c:v>5.43</c:v>
                </c:pt>
                <c:pt idx="541">
                  <c:v>5.41</c:v>
                </c:pt>
                <c:pt idx="542">
                  <c:v>5.32</c:v>
                </c:pt>
                <c:pt idx="543">
                  <c:v>5.36</c:v>
                </c:pt>
                <c:pt idx="544">
                  <c:v>5.37</c:v>
                </c:pt>
                <c:pt idx="545">
                  <c:v>5.23</c:v>
                </c:pt>
                <c:pt idx="546">
                  <c:v>5.03</c:v>
                </c:pt>
                <c:pt idx="547">
                  <c:v>5.1100000000000003</c:v>
                </c:pt>
                <c:pt idx="548">
                  <c:v>5.19</c:v>
                </c:pt>
                <c:pt idx="549">
                  <c:v>5.12</c:v>
                </c:pt>
                <c:pt idx="550">
                  <c:v>5.14</c:v>
                </c:pt>
                <c:pt idx="551">
                  <c:v>5.12</c:v>
                </c:pt>
                <c:pt idx="552">
                  <c:v>5.05</c:v>
                </c:pt>
                <c:pt idx="553">
                  <c:v>5.01</c:v>
                </c:pt>
                <c:pt idx="554">
                  <c:v>4.82</c:v>
                </c:pt>
                <c:pt idx="555">
                  <c:v>4.8099999999999996</c:v>
                </c:pt>
                <c:pt idx="556">
                  <c:v>4.8099999999999996</c:v>
                </c:pt>
                <c:pt idx="557">
                  <c:v>4.76</c:v>
                </c:pt>
                <c:pt idx="558">
                  <c:v>4.7300000000000004</c:v>
                </c:pt>
                <c:pt idx="559">
                  <c:v>4.6399999999999997</c:v>
                </c:pt>
                <c:pt idx="560">
                  <c:v>4.59</c:v>
                </c:pt>
                <c:pt idx="561">
                  <c:v>4.42</c:v>
                </c:pt>
                <c:pt idx="562">
                  <c:v>4.3899999999999997</c:v>
                </c:pt>
                <c:pt idx="563">
                  <c:v>4.46</c:v>
                </c:pt>
                <c:pt idx="564">
                  <c:v>4.46</c:v>
                </c:pt>
                <c:pt idx="565">
                  <c:v>4.5</c:v>
                </c:pt>
                <c:pt idx="566">
                  <c:v>4.54</c:v>
                </c:pt>
                <c:pt idx="567">
                  <c:v>4.55</c:v>
                </c:pt>
                <c:pt idx="568">
                  <c:v>4.5599999999999996</c:v>
                </c:pt>
                <c:pt idx="569">
                  <c:v>4.49</c:v>
                </c:pt>
                <c:pt idx="570">
                  <c:v>4.41</c:v>
                </c:pt>
                <c:pt idx="571">
                  <c:v>4.3499999999999996</c:v>
                </c:pt>
                <c:pt idx="572">
                  <c:v>4.34</c:v>
                </c:pt>
                <c:pt idx="573">
                  <c:v>4.45</c:v>
                </c:pt>
                <c:pt idx="574">
                  <c:v>4.59</c:v>
                </c:pt>
                <c:pt idx="575">
                  <c:v>4.8499999999999996</c:v>
                </c:pt>
                <c:pt idx="576">
                  <c:v>5.27</c:v>
                </c:pt>
                <c:pt idx="577">
                  <c:v>5.08</c:v>
                </c:pt>
                <c:pt idx="578">
                  <c:v>5.12</c:v>
                </c:pt>
                <c:pt idx="579">
                  <c:v>5.35</c:v>
                </c:pt>
                <c:pt idx="580">
                  <c:v>5.42</c:v>
                </c:pt>
                <c:pt idx="581">
                  <c:v>5.31</c:v>
                </c:pt>
                <c:pt idx="582">
                  <c:v>5.18</c:v>
                </c:pt>
                <c:pt idx="583">
                  <c:v>5.27</c:v>
                </c:pt>
                <c:pt idx="584">
                  <c:v>5.29</c:v>
                </c:pt>
                <c:pt idx="585">
                  <c:v>5.27</c:v>
                </c:pt>
                <c:pt idx="586">
                  <c:v>5.31</c:v>
                </c:pt>
                <c:pt idx="587">
                  <c:v>5.34</c:v>
                </c:pt>
                <c:pt idx="588">
                  <c:v>5.42</c:v>
                </c:pt>
                <c:pt idx="589">
                  <c:v>5.58</c:v>
                </c:pt>
                <c:pt idx="590">
                  <c:v>5.58</c:v>
                </c:pt>
                <c:pt idx="591">
                  <c:v>5.67</c:v>
                </c:pt>
                <c:pt idx="592">
                  <c:v>5.59</c:v>
                </c:pt>
                <c:pt idx="593">
                  <c:v>5.42</c:v>
                </c:pt>
                <c:pt idx="594">
                  <c:v>5.42</c:v>
                </c:pt>
                <c:pt idx="595">
                  <c:v>5.38</c:v>
                </c:pt>
                <c:pt idx="596">
                  <c:v>5.44</c:v>
                </c:pt>
                <c:pt idx="597">
                  <c:v>5.49</c:v>
                </c:pt>
                <c:pt idx="598">
                  <c:v>5.52</c:v>
                </c:pt>
                <c:pt idx="599">
                  <c:v>5.48</c:v>
                </c:pt>
                <c:pt idx="600">
                  <c:v>5.41</c:v>
                </c:pt>
                <c:pt idx="601">
                  <c:v>5.37</c:v>
                </c:pt>
                <c:pt idx="602">
                  <c:v>5.39</c:v>
                </c:pt>
                <c:pt idx="603">
                  <c:v>5.4</c:v>
                </c:pt>
                <c:pt idx="604">
                  <c:v>5.37</c:v>
                </c:pt>
                <c:pt idx="605">
                  <c:v>5.34</c:v>
                </c:pt>
                <c:pt idx="606">
                  <c:v>5.34</c:v>
                </c:pt>
                <c:pt idx="607">
                  <c:v>5.34</c:v>
                </c:pt>
                <c:pt idx="608">
                  <c:v>5.38</c:v>
                </c:pt>
                <c:pt idx="609">
                  <c:v>5.38</c:v>
                </c:pt>
                <c:pt idx="610">
                  <c:v>5.46</c:v>
                </c:pt>
                <c:pt idx="611">
                  <c:v>5.62</c:v>
                </c:pt>
                <c:pt idx="612">
                  <c:v>5.57</c:v>
                </c:pt>
                <c:pt idx="613">
                  <c:v>5.55</c:v>
                </c:pt>
                <c:pt idx="614">
                  <c:v>5.54</c:v>
                </c:pt>
                <c:pt idx="615">
                  <c:v>5.6</c:v>
                </c:pt>
                <c:pt idx="616">
                  <c:v>5.62</c:v>
                </c:pt>
                <c:pt idx="617">
                  <c:v>5.59</c:v>
                </c:pt>
                <c:pt idx="618">
                  <c:v>5.66</c:v>
                </c:pt>
                <c:pt idx="619">
                  <c:v>5.8</c:v>
                </c:pt>
                <c:pt idx="620">
                  <c:v>5.71</c:v>
                </c:pt>
                <c:pt idx="621">
                  <c:v>5.7</c:v>
                </c:pt>
                <c:pt idx="622">
                  <c:v>5.72</c:v>
                </c:pt>
                <c:pt idx="623">
                  <c:v>5.72</c:v>
                </c:pt>
                <c:pt idx="624">
                  <c:v>5.73</c:v>
                </c:pt>
                <c:pt idx="625">
                  <c:v>5.75</c:v>
                </c:pt>
                <c:pt idx="626">
                  <c:v>5.77</c:v>
                </c:pt>
                <c:pt idx="627">
                  <c:v>5.87</c:v>
                </c:pt>
                <c:pt idx="628">
                  <c:v>5.9</c:v>
                </c:pt>
                <c:pt idx="629">
                  <c:v>5.91</c:v>
                </c:pt>
                <c:pt idx="630">
                  <c:v>5.94</c:v>
                </c:pt>
                <c:pt idx="631">
                  <c:v>5.99</c:v>
                </c:pt>
                <c:pt idx="632">
                  <c:v>6</c:v>
                </c:pt>
                <c:pt idx="633">
                  <c:v>5.99</c:v>
                </c:pt>
                <c:pt idx="634">
                  <c:v>5.93</c:v>
                </c:pt>
                <c:pt idx="635">
                  <c:v>5.93</c:v>
                </c:pt>
                <c:pt idx="636">
                  <c:v>5.91</c:v>
                </c:pt>
                <c:pt idx="637">
                  <c:v>5.93</c:v>
                </c:pt>
                <c:pt idx="638">
                  <c:v>5.85</c:v>
                </c:pt>
                <c:pt idx="639">
                  <c:v>5.87</c:v>
                </c:pt>
                <c:pt idx="640">
                  <c:v>5.85</c:v>
                </c:pt>
                <c:pt idx="641">
                  <c:v>5.82</c:v>
                </c:pt>
                <c:pt idx="642">
                  <c:v>5.75</c:v>
                </c:pt>
                <c:pt idx="643">
                  <c:v>5.77</c:v>
                </c:pt>
                <c:pt idx="644">
                  <c:v>5.78</c:v>
                </c:pt>
                <c:pt idx="645">
                  <c:v>5.79</c:v>
                </c:pt>
                <c:pt idx="646">
                  <c:v>5.84</c:v>
                </c:pt>
                <c:pt idx="647">
                  <c:v>5.88</c:v>
                </c:pt>
                <c:pt idx="648">
                  <c:v>5.94</c:v>
                </c:pt>
                <c:pt idx="649">
                  <c:v>5.98</c:v>
                </c:pt>
                <c:pt idx="650">
                  <c:v>5.98</c:v>
                </c:pt>
                <c:pt idx="651">
                  <c:v>5.95</c:v>
                </c:pt>
                <c:pt idx="652">
                  <c:v>5.92</c:v>
                </c:pt>
                <c:pt idx="653">
                  <c:v>5.88</c:v>
                </c:pt>
                <c:pt idx="654">
                  <c:v>5.81</c:v>
                </c:pt>
                <c:pt idx="655">
                  <c:v>5.77</c:v>
                </c:pt>
                <c:pt idx="656">
                  <c:v>5.85</c:v>
                </c:pt>
                <c:pt idx="657">
                  <c:v>5.78</c:v>
                </c:pt>
                <c:pt idx="658">
                  <c:v>5.7</c:v>
                </c:pt>
                <c:pt idx="659">
                  <c:v>5.54</c:v>
                </c:pt>
                <c:pt idx="660">
                  <c:v>5.52</c:v>
                </c:pt>
                <c:pt idx="661">
                  <c:v>5.51</c:v>
                </c:pt>
                <c:pt idx="662">
                  <c:v>5.55</c:v>
                </c:pt>
                <c:pt idx="663">
                  <c:v>5.55</c:v>
                </c:pt>
                <c:pt idx="664">
                  <c:v>5.55</c:v>
                </c:pt>
                <c:pt idx="665">
                  <c:v>5.67</c:v>
                </c:pt>
                <c:pt idx="666">
                  <c:v>5.74</c:v>
                </c:pt>
                <c:pt idx="667">
                  <c:v>5.7</c:v>
                </c:pt>
                <c:pt idx="668">
                  <c:v>5.78</c:v>
                </c:pt>
                <c:pt idx="669">
                  <c:v>5.85</c:v>
                </c:pt>
                <c:pt idx="670">
                  <c:v>5.89</c:v>
                </c:pt>
                <c:pt idx="671">
                  <c:v>5.84</c:v>
                </c:pt>
                <c:pt idx="672">
                  <c:v>5.83</c:v>
                </c:pt>
                <c:pt idx="673">
                  <c:v>5.87</c:v>
                </c:pt>
                <c:pt idx="674">
                  <c:v>5.83</c:v>
                </c:pt>
                <c:pt idx="675">
                  <c:v>5.86</c:v>
                </c:pt>
                <c:pt idx="676">
                  <c:v>5.83</c:v>
                </c:pt>
                <c:pt idx="677">
                  <c:v>5.78</c:v>
                </c:pt>
                <c:pt idx="678">
                  <c:v>5.52</c:v>
                </c:pt>
                <c:pt idx="679">
                  <c:v>5.57</c:v>
                </c:pt>
                <c:pt idx="680">
                  <c:v>5.54</c:v>
                </c:pt>
                <c:pt idx="681">
                  <c:v>5.55</c:v>
                </c:pt>
                <c:pt idx="682">
                  <c:v>5.57</c:v>
                </c:pt>
                <c:pt idx="683">
                  <c:v>5.51</c:v>
                </c:pt>
                <c:pt idx="684">
                  <c:v>5.55</c:v>
                </c:pt>
                <c:pt idx="685">
                  <c:v>5.52</c:v>
                </c:pt>
                <c:pt idx="686">
                  <c:v>5.55</c:v>
                </c:pt>
                <c:pt idx="687">
                  <c:v>5.64</c:v>
                </c:pt>
                <c:pt idx="688">
                  <c:v>5.59</c:v>
                </c:pt>
                <c:pt idx="689">
                  <c:v>5.6</c:v>
                </c:pt>
                <c:pt idx="690">
                  <c:v>5.59</c:v>
                </c:pt>
                <c:pt idx="691">
                  <c:v>5.6</c:v>
                </c:pt>
                <c:pt idx="692">
                  <c:v>5.58</c:v>
                </c:pt>
                <c:pt idx="693">
                  <c:v>5.59</c:v>
                </c:pt>
                <c:pt idx="694">
                  <c:v>5.6</c:v>
                </c:pt>
                <c:pt idx="695">
                  <c:v>5.66</c:v>
                </c:pt>
                <c:pt idx="696">
                  <c:v>5.62</c:v>
                </c:pt>
                <c:pt idx="697">
                  <c:v>5.63</c:v>
                </c:pt>
                <c:pt idx="698">
                  <c:v>5.63</c:v>
                </c:pt>
                <c:pt idx="699">
                  <c:v>5.62</c:v>
                </c:pt>
                <c:pt idx="700">
                  <c:v>5.62</c:v>
                </c:pt>
                <c:pt idx="701">
                  <c:v>5.71</c:v>
                </c:pt>
                <c:pt idx="702">
                  <c:v>5.71</c:v>
                </c:pt>
                <c:pt idx="703">
                  <c:v>5.81</c:v>
                </c:pt>
                <c:pt idx="704">
                  <c:v>5.92</c:v>
                </c:pt>
                <c:pt idx="705">
                  <c:v>5.94</c:v>
                </c:pt>
                <c:pt idx="706">
                  <c:v>6.02</c:v>
                </c:pt>
                <c:pt idx="707">
                  <c:v>6.04</c:v>
                </c:pt>
                <c:pt idx="708">
                  <c:v>6.04</c:v>
                </c:pt>
                <c:pt idx="709">
                  <c:v>6.04</c:v>
                </c:pt>
                <c:pt idx="710">
                  <c:v>6.02</c:v>
                </c:pt>
                <c:pt idx="711">
                  <c:v>5.98</c:v>
                </c:pt>
                <c:pt idx="712">
                  <c:v>5.97</c:v>
                </c:pt>
                <c:pt idx="713">
                  <c:v>5.88</c:v>
                </c:pt>
                <c:pt idx="714">
                  <c:v>5.9</c:v>
                </c:pt>
                <c:pt idx="715">
                  <c:v>5.95</c:v>
                </c:pt>
                <c:pt idx="716">
                  <c:v>5.94</c:v>
                </c:pt>
                <c:pt idx="717">
                  <c:v>5.96</c:v>
                </c:pt>
                <c:pt idx="718">
                  <c:v>5.95</c:v>
                </c:pt>
                <c:pt idx="719">
                  <c:v>5.93</c:v>
                </c:pt>
                <c:pt idx="720">
                  <c:v>5.94</c:v>
                </c:pt>
                <c:pt idx="721">
                  <c:v>5.97</c:v>
                </c:pt>
                <c:pt idx="722">
                  <c:v>6.01</c:v>
                </c:pt>
                <c:pt idx="723">
                  <c:v>6.03</c:v>
                </c:pt>
                <c:pt idx="724">
                  <c:v>6.04</c:v>
                </c:pt>
                <c:pt idx="725">
                  <c:v>6.04</c:v>
                </c:pt>
                <c:pt idx="726">
                  <c:v>6.05</c:v>
                </c:pt>
                <c:pt idx="727">
                  <c:v>6.03</c:v>
                </c:pt>
                <c:pt idx="728">
                  <c:v>6.03</c:v>
                </c:pt>
                <c:pt idx="729">
                  <c:v>5.92</c:v>
                </c:pt>
                <c:pt idx="730">
                  <c:v>5.95</c:v>
                </c:pt>
                <c:pt idx="731">
                  <c:v>5.93</c:v>
                </c:pt>
                <c:pt idx="732">
                  <c:v>5.99</c:v>
                </c:pt>
                <c:pt idx="733">
                  <c:v>5.96</c:v>
                </c:pt>
                <c:pt idx="734">
                  <c:v>5.95</c:v>
                </c:pt>
                <c:pt idx="735">
                  <c:v>5.95</c:v>
                </c:pt>
                <c:pt idx="736">
                  <c:v>5.98</c:v>
                </c:pt>
                <c:pt idx="737">
                  <c:v>6</c:v>
                </c:pt>
                <c:pt idx="738">
                  <c:v>6</c:v>
                </c:pt>
                <c:pt idx="739">
                  <c:v>6</c:v>
                </c:pt>
                <c:pt idx="740">
                  <c:v>6.06</c:v>
                </c:pt>
                <c:pt idx="741">
                  <c:v>6.1</c:v>
                </c:pt>
                <c:pt idx="742">
                  <c:v>6.15</c:v>
                </c:pt>
                <c:pt idx="743">
                  <c:v>6.13</c:v>
                </c:pt>
                <c:pt idx="744">
                  <c:v>6.1</c:v>
                </c:pt>
                <c:pt idx="745">
                  <c:v>6.04</c:v>
                </c:pt>
                <c:pt idx="746">
                  <c:v>6.1</c:v>
                </c:pt>
                <c:pt idx="747">
                  <c:v>6.09</c:v>
                </c:pt>
                <c:pt idx="748">
                  <c:v>6.1</c:v>
                </c:pt>
                <c:pt idx="749">
                  <c:v>6.07</c:v>
                </c:pt>
                <c:pt idx="750">
                  <c:v>6.16</c:v>
                </c:pt>
                <c:pt idx="751">
                  <c:v>6.19</c:v>
                </c:pt>
                <c:pt idx="752">
                  <c:v>6.28</c:v>
                </c:pt>
                <c:pt idx="753">
                  <c:v>6.2</c:v>
                </c:pt>
                <c:pt idx="754">
                  <c:v>6.21</c:v>
                </c:pt>
                <c:pt idx="755">
                  <c:v>6.25</c:v>
                </c:pt>
                <c:pt idx="756">
                  <c:v>6.24</c:v>
                </c:pt>
                <c:pt idx="757">
                  <c:v>6.24</c:v>
                </c:pt>
                <c:pt idx="758">
                  <c:v>6.25</c:v>
                </c:pt>
                <c:pt idx="759">
                  <c:v>6.24</c:v>
                </c:pt>
                <c:pt idx="760">
                  <c:v>6.25</c:v>
                </c:pt>
                <c:pt idx="761">
                  <c:v>6.25</c:v>
                </c:pt>
                <c:pt idx="762">
                  <c:v>6.26</c:v>
                </c:pt>
                <c:pt idx="763">
                  <c:v>6.26</c:v>
                </c:pt>
                <c:pt idx="764">
                  <c:v>6.17</c:v>
                </c:pt>
                <c:pt idx="765">
                  <c:v>6.17</c:v>
                </c:pt>
                <c:pt idx="766">
                  <c:v>6.17</c:v>
                </c:pt>
                <c:pt idx="767">
                  <c:v>6.18</c:v>
                </c:pt>
                <c:pt idx="768">
                  <c:v>6.23</c:v>
                </c:pt>
                <c:pt idx="769">
                  <c:v>6.42</c:v>
                </c:pt>
                <c:pt idx="770">
                  <c:v>6.42</c:v>
                </c:pt>
                <c:pt idx="771">
                  <c:v>6.38</c:v>
                </c:pt>
                <c:pt idx="772">
                  <c:v>6.36</c:v>
                </c:pt>
                <c:pt idx="773">
                  <c:v>6.28</c:v>
                </c:pt>
                <c:pt idx="774">
                  <c:v>6.32</c:v>
                </c:pt>
                <c:pt idx="775">
                  <c:v>6.29</c:v>
                </c:pt>
                <c:pt idx="776">
                  <c:v>6.34</c:v>
                </c:pt>
                <c:pt idx="777">
                  <c:v>6.33</c:v>
                </c:pt>
                <c:pt idx="778">
                  <c:v>6.33</c:v>
                </c:pt>
                <c:pt idx="779">
                  <c:v>6.33</c:v>
                </c:pt>
                <c:pt idx="780">
                  <c:v>6.32</c:v>
                </c:pt>
                <c:pt idx="781">
                  <c:v>6.45</c:v>
                </c:pt>
                <c:pt idx="782">
                  <c:v>6.44</c:v>
                </c:pt>
                <c:pt idx="783">
                  <c:v>6.44</c:v>
                </c:pt>
                <c:pt idx="784">
                  <c:v>6.44</c:v>
                </c:pt>
                <c:pt idx="785">
                  <c:v>6.39</c:v>
                </c:pt>
                <c:pt idx="786">
                  <c:v>6.37</c:v>
                </c:pt>
                <c:pt idx="787">
                  <c:v>6.28</c:v>
                </c:pt>
                <c:pt idx="788">
                  <c:v>6.27</c:v>
                </c:pt>
                <c:pt idx="789">
                  <c:v>6.34</c:v>
                </c:pt>
                <c:pt idx="790">
                  <c:v>6.34</c:v>
                </c:pt>
                <c:pt idx="791">
                  <c:v>6.34</c:v>
                </c:pt>
                <c:pt idx="792">
                  <c:v>6.35</c:v>
                </c:pt>
                <c:pt idx="793">
                  <c:v>6.31</c:v>
                </c:pt>
                <c:pt idx="794">
                  <c:v>6.31</c:v>
                </c:pt>
                <c:pt idx="795">
                  <c:v>6.41</c:v>
                </c:pt>
                <c:pt idx="796">
                  <c:v>6.4</c:v>
                </c:pt>
                <c:pt idx="797">
                  <c:v>6.5</c:v>
                </c:pt>
                <c:pt idx="798">
                  <c:v>6.47</c:v>
                </c:pt>
                <c:pt idx="799">
                  <c:v>6.45</c:v>
                </c:pt>
                <c:pt idx="800">
                  <c:v>6.45</c:v>
                </c:pt>
                <c:pt idx="801">
                  <c:v>6.41</c:v>
                </c:pt>
                <c:pt idx="802">
                  <c:v>6.44</c:v>
                </c:pt>
                <c:pt idx="803">
                  <c:v>6.43</c:v>
                </c:pt>
                <c:pt idx="804">
                  <c:v>6.5</c:v>
                </c:pt>
                <c:pt idx="805">
                  <c:v>6.48</c:v>
                </c:pt>
                <c:pt idx="806">
                  <c:v>6.48</c:v>
                </c:pt>
                <c:pt idx="807">
                  <c:v>6.48</c:v>
                </c:pt>
                <c:pt idx="808">
                  <c:v>6.46</c:v>
                </c:pt>
                <c:pt idx="809">
                  <c:v>6.41</c:v>
                </c:pt>
                <c:pt idx="810">
                  <c:v>6.51</c:v>
                </c:pt>
                <c:pt idx="811">
                  <c:v>6.47</c:v>
                </c:pt>
                <c:pt idx="812">
                  <c:v>6.45</c:v>
                </c:pt>
                <c:pt idx="813">
                  <c:v>6.45</c:v>
                </c:pt>
                <c:pt idx="814">
                  <c:v>6.37</c:v>
                </c:pt>
                <c:pt idx="815">
                  <c:v>6.35</c:v>
                </c:pt>
                <c:pt idx="816">
                  <c:v>6.35</c:v>
                </c:pt>
                <c:pt idx="817">
                  <c:v>6.41</c:v>
                </c:pt>
                <c:pt idx="818">
                  <c:v>6.34</c:v>
                </c:pt>
                <c:pt idx="819">
                  <c:v>6.34</c:v>
                </c:pt>
                <c:pt idx="820">
                  <c:v>6.34</c:v>
                </c:pt>
                <c:pt idx="821">
                  <c:v>6.32</c:v>
                </c:pt>
                <c:pt idx="822">
                  <c:v>6.3</c:v>
                </c:pt>
                <c:pt idx="823">
                  <c:v>6.32</c:v>
                </c:pt>
                <c:pt idx="824">
                  <c:v>6.3</c:v>
                </c:pt>
                <c:pt idx="825">
                  <c:v>6.29</c:v>
                </c:pt>
                <c:pt idx="826">
                  <c:v>6.32</c:v>
                </c:pt>
                <c:pt idx="827">
                  <c:v>6.32</c:v>
                </c:pt>
                <c:pt idx="828">
                  <c:v>6.31</c:v>
                </c:pt>
                <c:pt idx="829">
                  <c:v>6.32</c:v>
                </c:pt>
                <c:pt idx="830">
                  <c:v>6.35</c:v>
                </c:pt>
                <c:pt idx="831">
                  <c:v>6.37</c:v>
                </c:pt>
                <c:pt idx="832">
                  <c:v>6.5</c:v>
                </c:pt>
                <c:pt idx="833">
                  <c:v>6.51</c:v>
                </c:pt>
                <c:pt idx="834">
                  <c:v>6.54</c:v>
                </c:pt>
                <c:pt idx="835">
                  <c:v>6.55</c:v>
                </c:pt>
                <c:pt idx="836">
                  <c:v>6.51</c:v>
                </c:pt>
                <c:pt idx="837">
                  <c:v>6.5</c:v>
                </c:pt>
                <c:pt idx="838">
                  <c:v>6.49</c:v>
                </c:pt>
                <c:pt idx="839">
                  <c:v>6.5</c:v>
                </c:pt>
                <c:pt idx="840">
                  <c:v>6.53</c:v>
                </c:pt>
                <c:pt idx="841">
                  <c:v>6.51</c:v>
                </c:pt>
                <c:pt idx="842">
                  <c:v>6.54</c:v>
                </c:pt>
                <c:pt idx="843">
                  <c:v>6.55</c:v>
                </c:pt>
                <c:pt idx="844">
                  <c:v>6.53</c:v>
                </c:pt>
                <c:pt idx="845">
                  <c:v>6.56</c:v>
                </c:pt>
                <c:pt idx="846">
                  <c:v>6.57</c:v>
                </c:pt>
                <c:pt idx="847">
                  <c:v>6.57</c:v>
                </c:pt>
                <c:pt idx="848">
                  <c:v>6.56</c:v>
                </c:pt>
                <c:pt idx="849">
                  <c:v>6.56</c:v>
                </c:pt>
                <c:pt idx="850">
                  <c:v>6.55</c:v>
                </c:pt>
                <c:pt idx="851">
                  <c:v>6.58</c:v>
                </c:pt>
                <c:pt idx="852">
                  <c:v>6.66</c:v>
                </c:pt>
                <c:pt idx="853">
                  <c:v>6.6</c:v>
                </c:pt>
                <c:pt idx="854">
                  <c:v>6.57</c:v>
                </c:pt>
                <c:pt idx="855">
                  <c:v>6.55</c:v>
                </c:pt>
                <c:pt idx="856">
                  <c:v>6.49</c:v>
                </c:pt>
                <c:pt idx="857">
                  <c:v>6.48</c:v>
                </c:pt>
                <c:pt idx="858">
                  <c:v>6.47</c:v>
                </c:pt>
                <c:pt idx="859">
                  <c:v>6.46</c:v>
                </c:pt>
                <c:pt idx="860">
                  <c:v>6.45</c:v>
                </c:pt>
                <c:pt idx="861">
                  <c:v>6.42</c:v>
                </c:pt>
                <c:pt idx="862">
                  <c:v>6.44</c:v>
                </c:pt>
                <c:pt idx="863">
                  <c:v>6.37</c:v>
                </c:pt>
                <c:pt idx="864">
                  <c:v>6.36</c:v>
                </c:pt>
                <c:pt idx="865">
                  <c:v>6.36</c:v>
                </c:pt>
                <c:pt idx="866">
                  <c:v>6.36</c:v>
                </c:pt>
                <c:pt idx="867">
                  <c:v>6.36</c:v>
                </c:pt>
                <c:pt idx="868">
                  <c:v>6.4</c:v>
                </c:pt>
                <c:pt idx="869">
                  <c:v>6.43</c:v>
                </c:pt>
                <c:pt idx="870">
                  <c:v>6.47</c:v>
                </c:pt>
                <c:pt idx="871">
                  <c:v>6.46</c:v>
                </c:pt>
                <c:pt idx="872">
                  <c:v>6.44</c:v>
                </c:pt>
                <c:pt idx="873">
                  <c:v>6.46</c:v>
                </c:pt>
                <c:pt idx="874">
                  <c:v>6.41</c:v>
                </c:pt>
                <c:pt idx="875">
                  <c:v>6.44</c:v>
                </c:pt>
                <c:pt idx="876">
                  <c:v>6.4</c:v>
                </c:pt>
                <c:pt idx="877">
                  <c:v>6.39</c:v>
                </c:pt>
                <c:pt idx="878">
                  <c:v>6.37</c:v>
                </c:pt>
                <c:pt idx="879">
                  <c:v>6.36</c:v>
                </c:pt>
                <c:pt idx="880">
                  <c:v>6.37</c:v>
                </c:pt>
                <c:pt idx="881">
                  <c:v>6.37</c:v>
                </c:pt>
                <c:pt idx="882">
                  <c:v>6.36</c:v>
                </c:pt>
                <c:pt idx="883">
                  <c:v>6.28</c:v>
                </c:pt>
                <c:pt idx="884">
                  <c:v>6.28</c:v>
                </c:pt>
                <c:pt idx="885">
                  <c:v>6.29</c:v>
                </c:pt>
                <c:pt idx="886">
                  <c:v>6.2</c:v>
                </c:pt>
                <c:pt idx="887">
                  <c:v>6.24</c:v>
                </c:pt>
                <c:pt idx="888">
                  <c:v>6.27</c:v>
                </c:pt>
                <c:pt idx="889">
                  <c:v>6.34</c:v>
                </c:pt>
                <c:pt idx="890">
                  <c:v>6.36</c:v>
                </c:pt>
                <c:pt idx="891">
                  <c:v>6.35</c:v>
                </c:pt>
                <c:pt idx="892">
                  <c:v>6.34</c:v>
                </c:pt>
                <c:pt idx="893">
                  <c:v>6.32</c:v>
                </c:pt>
                <c:pt idx="894">
                  <c:v>6.28</c:v>
                </c:pt>
                <c:pt idx="895">
                  <c:v>6.29</c:v>
                </c:pt>
                <c:pt idx="896">
                  <c:v>6.33</c:v>
                </c:pt>
                <c:pt idx="897">
                  <c:v>6.36</c:v>
                </c:pt>
                <c:pt idx="898">
                  <c:v>6.38</c:v>
                </c:pt>
                <c:pt idx="899">
                  <c:v>6.39</c:v>
                </c:pt>
                <c:pt idx="900">
                  <c:v>6.4</c:v>
                </c:pt>
                <c:pt idx="901">
                  <c:v>6.41</c:v>
                </c:pt>
                <c:pt idx="902">
                  <c:v>6.47</c:v>
                </c:pt>
                <c:pt idx="903">
                  <c:v>6.45</c:v>
                </c:pt>
                <c:pt idx="904">
                  <c:v>6.42</c:v>
                </c:pt>
                <c:pt idx="905">
                  <c:v>6.42</c:v>
                </c:pt>
                <c:pt idx="906">
                  <c:v>6.39</c:v>
                </c:pt>
                <c:pt idx="907">
                  <c:v>6.34</c:v>
                </c:pt>
                <c:pt idx="908">
                  <c:v>6.35</c:v>
                </c:pt>
                <c:pt idx="909">
                  <c:v>6.36</c:v>
                </c:pt>
                <c:pt idx="910">
                  <c:v>6.36</c:v>
                </c:pt>
                <c:pt idx="911">
                  <c:v>6.33</c:v>
                </c:pt>
                <c:pt idx="912">
                  <c:v>6.32</c:v>
                </c:pt>
                <c:pt idx="913">
                  <c:v>6.26</c:v>
                </c:pt>
                <c:pt idx="914">
                  <c:v>6.29</c:v>
                </c:pt>
                <c:pt idx="915">
                  <c:v>6.29</c:v>
                </c:pt>
                <c:pt idx="916">
                  <c:v>6.29</c:v>
                </c:pt>
                <c:pt idx="917">
                  <c:v>6.3</c:v>
                </c:pt>
                <c:pt idx="918">
                  <c:v>6.28</c:v>
                </c:pt>
                <c:pt idx="919">
                  <c:v>6.29</c:v>
                </c:pt>
                <c:pt idx="920">
                  <c:v>6.29</c:v>
                </c:pt>
                <c:pt idx="921">
                  <c:v>6.29</c:v>
                </c:pt>
                <c:pt idx="922">
                  <c:v>6.28</c:v>
                </c:pt>
                <c:pt idx="923">
                  <c:v>6.27</c:v>
                </c:pt>
                <c:pt idx="924">
                  <c:v>6.27</c:v>
                </c:pt>
                <c:pt idx="925">
                  <c:v>6.28</c:v>
                </c:pt>
                <c:pt idx="926">
                  <c:v>6.31</c:v>
                </c:pt>
                <c:pt idx="927">
                  <c:v>6.32</c:v>
                </c:pt>
                <c:pt idx="928">
                  <c:v>6.34</c:v>
                </c:pt>
                <c:pt idx="929">
                  <c:v>6.3</c:v>
                </c:pt>
                <c:pt idx="930">
                  <c:v>6.28</c:v>
                </c:pt>
                <c:pt idx="931">
                  <c:v>6.24</c:v>
                </c:pt>
                <c:pt idx="932">
                  <c:v>6.16</c:v>
                </c:pt>
                <c:pt idx="933">
                  <c:v>6.07</c:v>
                </c:pt>
                <c:pt idx="934">
                  <c:v>5.98</c:v>
                </c:pt>
                <c:pt idx="935">
                  <c:v>6.02</c:v>
                </c:pt>
                <c:pt idx="936">
                  <c:v>6.08</c:v>
                </c:pt>
                <c:pt idx="937">
                  <c:v>6.13</c:v>
                </c:pt>
                <c:pt idx="938">
                  <c:v>6.16</c:v>
                </c:pt>
                <c:pt idx="939">
                  <c:v>6.12</c:v>
                </c:pt>
                <c:pt idx="940">
                  <c:v>6.1</c:v>
                </c:pt>
                <c:pt idx="941">
                  <c:v>6.05</c:v>
                </c:pt>
                <c:pt idx="942">
                  <c:v>6.02</c:v>
                </c:pt>
                <c:pt idx="943">
                  <c:v>6</c:v>
                </c:pt>
                <c:pt idx="944">
                  <c:v>6.01</c:v>
                </c:pt>
                <c:pt idx="945">
                  <c:v>5.99</c:v>
                </c:pt>
                <c:pt idx="946">
                  <c:v>5.99</c:v>
                </c:pt>
                <c:pt idx="947">
                  <c:v>5.93</c:v>
                </c:pt>
                <c:pt idx="948">
                  <c:v>5.9</c:v>
                </c:pt>
                <c:pt idx="949">
                  <c:v>5.93</c:v>
                </c:pt>
                <c:pt idx="950">
                  <c:v>5.93</c:v>
                </c:pt>
                <c:pt idx="951">
                  <c:v>5.89</c:v>
                </c:pt>
                <c:pt idx="952">
                  <c:v>5.85</c:v>
                </c:pt>
                <c:pt idx="953">
                  <c:v>5.82</c:v>
                </c:pt>
                <c:pt idx="954">
                  <c:v>5.85</c:v>
                </c:pt>
                <c:pt idx="955">
                  <c:v>5.8</c:v>
                </c:pt>
                <c:pt idx="956">
                  <c:v>5.89</c:v>
                </c:pt>
                <c:pt idx="957">
                  <c:v>5.89</c:v>
                </c:pt>
                <c:pt idx="958">
                  <c:v>5.92</c:v>
                </c:pt>
                <c:pt idx="959">
                  <c:v>5.89</c:v>
                </c:pt>
                <c:pt idx="960">
                  <c:v>5.91</c:v>
                </c:pt>
                <c:pt idx="961">
                  <c:v>5.93</c:v>
                </c:pt>
                <c:pt idx="962">
                  <c:v>5.9</c:v>
                </c:pt>
                <c:pt idx="963">
                  <c:v>5.99</c:v>
                </c:pt>
                <c:pt idx="964">
                  <c:v>6.01</c:v>
                </c:pt>
                <c:pt idx="965">
                  <c:v>6.02</c:v>
                </c:pt>
                <c:pt idx="966">
                  <c:v>6.02</c:v>
                </c:pt>
                <c:pt idx="967">
                  <c:v>6.01</c:v>
                </c:pt>
                <c:pt idx="968">
                  <c:v>5.99</c:v>
                </c:pt>
                <c:pt idx="969">
                  <c:v>5.99</c:v>
                </c:pt>
                <c:pt idx="970">
                  <c:v>5.99</c:v>
                </c:pt>
                <c:pt idx="971">
                  <c:v>5.97</c:v>
                </c:pt>
                <c:pt idx="972">
                  <c:v>5.92</c:v>
                </c:pt>
                <c:pt idx="973">
                  <c:v>5.95</c:v>
                </c:pt>
                <c:pt idx="974">
                  <c:v>5.98</c:v>
                </c:pt>
                <c:pt idx="975">
                  <c:v>5.94</c:v>
                </c:pt>
                <c:pt idx="976">
                  <c:v>5.97</c:v>
                </c:pt>
                <c:pt idx="977">
                  <c:v>6</c:v>
                </c:pt>
                <c:pt idx="978">
                  <c:v>6.07</c:v>
                </c:pt>
                <c:pt idx="979">
                  <c:v>6.05</c:v>
                </c:pt>
                <c:pt idx="980">
                  <c:v>6.03</c:v>
                </c:pt>
                <c:pt idx="981">
                  <c:v>6.03</c:v>
                </c:pt>
                <c:pt idx="982">
                  <c:v>6.02</c:v>
                </c:pt>
                <c:pt idx="983">
                  <c:v>6.06</c:v>
                </c:pt>
                <c:pt idx="984">
                  <c:v>6.09</c:v>
                </c:pt>
                <c:pt idx="985">
                  <c:v>6.09</c:v>
                </c:pt>
                <c:pt idx="986">
                  <c:v>6.11</c:v>
                </c:pt>
                <c:pt idx="987">
                  <c:v>6.13</c:v>
                </c:pt>
                <c:pt idx="988">
                  <c:v>6.11</c:v>
                </c:pt>
                <c:pt idx="989">
                  <c:v>6.09</c:v>
                </c:pt>
                <c:pt idx="990">
                  <c:v>6.09</c:v>
                </c:pt>
                <c:pt idx="991">
                  <c:v>6.09</c:v>
                </c:pt>
                <c:pt idx="992">
                  <c:v>6.07</c:v>
                </c:pt>
                <c:pt idx="993">
                  <c:v>6.07</c:v>
                </c:pt>
                <c:pt idx="994">
                  <c:v>6.09</c:v>
                </c:pt>
                <c:pt idx="995">
                  <c:v>6.11</c:v>
                </c:pt>
                <c:pt idx="996">
                  <c:v>6.11</c:v>
                </c:pt>
                <c:pt idx="997">
                  <c:v>6.19</c:v>
                </c:pt>
                <c:pt idx="998">
                  <c:v>6.22</c:v>
                </c:pt>
                <c:pt idx="999">
                  <c:v>6.26</c:v>
                </c:pt>
                <c:pt idx="1000">
                  <c:v>6.26</c:v>
                </c:pt>
                <c:pt idx="1001">
                  <c:v>6.22</c:v>
                </c:pt>
                <c:pt idx="1002">
                  <c:v>6.23</c:v>
                </c:pt>
                <c:pt idx="1003">
                  <c:v>6.19</c:v>
                </c:pt>
                <c:pt idx="1004">
                  <c:v>6.19</c:v>
                </c:pt>
                <c:pt idx="1005">
                  <c:v>6.15</c:v>
                </c:pt>
                <c:pt idx="1006">
                  <c:v>6.16</c:v>
                </c:pt>
                <c:pt idx="1007">
                  <c:v>6.17</c:v>
                </c:pt>
                <c:pt idx="1008">
                  <c:v>6.16</c:v>
                </c:pt>
                <c:pt idx="1009">
                  <c:v>6.18</c:v>
                </c:pt>
                <c:pt idx="1010">
                  <c:v>6.2</c:v>
                </c:pt>
                <c:pt idx="1011">
                  <c:v>6.2</c:v>
                </c:pt>
                <c:pt idx="1012">
                  <c:v>6.17</c:v>
                </c:pt>
                <c:pt idx="1013">
                  <c:v>6.17</c:v>
                </c:pt>
                <c:pt idx="1014">
                  <c:v>6.21</c:v>
                </c:pt>
                <c:pt idx="1015">
                  <c:v>6.2</c:v>
                </c:pt>
                <c:pt idx="1016">
                  <c:v>6.17</c:v>
                </c:pt>
                <c:pt idx="1017">
                  <c:v>6.14</c:v>
                </c:pt>
                <c:pt idx="1018">
                  <c:v>6.14</c:v>
                </c:pt>
                <c:pt idx="1019">
                  <c:v>6.12</c:v>
                </c:pt>
                <c:pt idx="1020">
                  <c:v>6.1</c:v>
                </c:pt>
                <c:pt idx="1021">
                  <c:v>6.08</c:v>
                </c:pt>
                <c:pt idx="1022">
                  <c:v>6.07</c:v>
                </c:pt>
                <c:pt idx="1023">
                  <c:v>6.09</c:v>
                </c:pt>
                <c:pt idx="1024">
                  <c:v>6.08</c:v>
                </c:pt>
                <c:pt idx="1025">
                  <c:v>6.05</c:v>
                </c:pt>
                <c:pt idx="1026">
                  <c:v>6.03</c:v>
                </c:pt>
                <c:pt idx="1027">
                  <c:v>6.03</c:v>
                </c:pt>
                <c:pt idx="1028">
                  <c:v>6.08</c:v>
                </c:pt>
                <c:pt idx="1029">
                  <c:v>6.14</c:v>
                </c:pt>
                <c:pt idx="1030">
                  <c:v>6.18</c:v>
                </c:pt>
                <c:pt idx="1031">
                  <c:v>6.14</c:v>
                </c:pt>
                <c:pt idx="1032">
                  <c:v>6.1</c:v>
                </c:pt>
                <c:pt idx="1033">
                  <c:v>6.11</c:v>
                </c:pt>
                <c:pt idx="1034">
                  <c:v>6.14</c:v>
                </c:pt>
                <c:pt idx="1035">
                  <c:v>6.15</c:v>
                </c:pt>
                <c:pt idx="1036">
                  <c:v>6.15</c:v>
                </c:pt>
                <c:pt idx="1037">
                  <c:v>6.12</c:v>
                </c:pt>
                <c:pt idx="1038">
                  <c:v>6.12</c:v>
                </c:pt>
                <c:pt idx="1039">
                  <c:v>6.12</c:v>
                </c:pt>
                <c:pt idx="1040">
                  <c:v>6.12</c:v>
                </c:pt>
                <c:pt idx="1041">
                  <c:v>6.14</c:v>
                </c:pt>
                <c:pt idx="1042">
                  <c:v>6.14</c:v>
                </c:pt>
                <c:pt idx="1043">
                  <c:v>6.14</c:v>
                </c:pt>
                <c:pt idx="1044">
                  <c:v>6.14</c:v>
                </c:pt>
                <c:pt idx="1045">
                  <c:v>6.18</c:v>
                </c:pt>
                <c:pt idx="1046">
                  <c:v>6.41</c:v>
                </c:pt>
                <c:pt idx="1047">
                  <c:v>6.53</c:v>
                </c:pt>
                <c:pt idx="1048">
                  <c:v>6.5</c:v>
                </c:pt>
                <c:pt idx="1049">
                  <c:v>6.55</c:v>
                </c:pt>
                <c:pt idx="1050">
                  <c:v>6.54</c:v>
                </c:pt>
                <c:pt idx="1051">
                  <c:v>6.54</c:v>
                </c:pt>
                <c:pt idx="1052">
                  <c:v>6.52</c:v>
                </c:pt>
                <c:pt idx="1053">
                  <c:v>6.47</c:v>
                </c:pt>
                <c:pt idx="1054">
                  <c:v>6.5</c:v>
                </c:pt>
                <c:pt idx="1055">
                  <c:v>6.5</c:v>
                </c:pt>
                <c:pt idx="1056">
                  <c:v>6.5</c:v>
                </c:pt>
                <c:pt idx="1057">
                  <c:v>6.55</c:v>
                </c:pt>
                <c:pt idx="1058">
                  <c:v>6.52</c:v>
                </c:pt>
                <c:pt idx="1059">
                  <c:v>6.52</c:v>
                </c:pt>
                <c:pt idx="1060">
                  <c:v>6.57</c:v>
                </c:pt>
                <c:pt idx="1061">
                  <c:v>6.59</c:v>
                </c:pt>
                <c:pt idx="1062">
                  <c:v>6.78</c:v>
                </c:pt>
                <c:pt idx="1063">
                  <c:v>6.8</c:v>
                </c:pt>
                <c:pt idx="1064">
                  <c:v>6.82</c:v>
                </c:pt>
                <c:pt idx="1065">
                  <c:v>6.84</c:v>
                </c:pt>
                <c:pt idx="1066">
                  <c:v>6.84</c:v>
                </c:pt>
                <c:pt idx="1067">
                  <c:v>6.82</c:v>
                </c:pt>
                <c:pt idx="1068">
                  <c:v>6.8</c:v>
                </c:pt>
                <c:pt idx="1069">
                  <c:v>6.8</c:v>
                </c:pt>
                <c:pt idx="1070">
                  <c:v>6.84</c:v>
                </c:pt>
                <c:pt idx="1071">
                  <c:v>6.84</c:v>
                </c:pt>
                <c:pt idx="1072">
                  <c:v>6.94</c:v>
                </c:pt>
                <c:pt idx="1073">
                  <c:v>6.94</c:v>
                </c:pt>
                <c:pt idx="1074">
                  <c:v>6.95</c:v>
                </c:pt>
                <c:pt idx="1075">
                  <c:v>6.94</c:v>
                </c:pt>
                <c:pt idx="1076">
                  <c:v>6.9</c:v>
                </c:pt>
                <c:pt idx="1077">
                  <c:v>6.89</c:v>
                </c:pt>
                <c:pt idx="1078">
                  <c:v>6.88</c:v>
                </c:pt>
                <c:pt idx="1079">
                  <c:v>6.86</c:v>
                </c:pt>
                <c:pt idx="1080">
                  <c:v>6.87</c:v>
                </c:pt>
                <c:pt idx="1081">
                  <c:v>6.85</c:v>
                </c:pt>
                <c:pt idx="1082">
                  <c:v>6.89</c:v>
                </c:pt>
                <c:pt idx="1083">
                  <c:v>6.91</c:v>
                </c:pt>
                <c:pt idx="1084">
                  <c:v>6.85</c:v>
                </c:pt>
                <c:pt idx="1085">
                  <c:v>6.83</c:v>
                </c:pt>
                <c:pt idx="1086">
                  <c:v>6.79</c:v>
                </c:pt>
                <c:pt idx="1087">
                  <c:v>6.71</c:v>
                </c:pt>
                <c:pt idx="1088">
                  <c:v>6.71</c:v>
                </c:pt>
                <c:pt idx="1089">
                  <c:v>6.72</c:v>
                </c:pt>
                <c:pt idx="1090">
                  <c:v>6.72</c:v>
                </c:pt>
                <c:pt idx="1091">
                  <c:v>6.69</c:v>
                </c:pt>
                <c:pt idx="1092">
                  <c:v>6.7</c:v>
                </c:pt>
                <c:pt idx="1093">
                  <c:v>6.67</c:v>
                </c:pt>
                <c:pt idx="1094">
                  <c:v>6.62</c:v>
                </c:pt>
                <c:pt idx="1095">
                  <c:v>6.65</c:v>
                </c:pt>
                <c:pt idx="1096">
                  <c:v>6.57</c:v>
                </c:pt>
                <c:pt idx="1097">
                  <c:v>6.56</c:v>
                </c:pt>
                <c:pt idx="1098">
                  <c:v>6.5</c:v>
                </c:pt>
                <c:pt idx="1099">
                  <c:v>6.47</c:v>
                </c:pt>
                <c:pt idx="1100">
                  <c:v>6.5</c:v>
                </c:pt>
                <c:pt idx="1101">
                  <c:v>6.52</c:v>
                </c:pt>
                <c:pt idx="1102">
                  <c:v>6.49</c:v>
                </c:pt>
                <c:pt idx="1103">
                  <c:v>6.48</c:v>
                </c:pt>
                <c:pt idx="1104">
                  <c:v>6.43</c:v>
                </c:pt>
                <c:pt idx="1105">
                  <c:v>6.43</c:v>
                </c:pt>
                <c:pt idx="1106">
                  <c:v>6.44</c:v>
                </c:pt>
                <c:pt idx="1107">
                  <c:v>6.47</c:v>
                </c:pt>
                <c:pt idx="1108">
                  <c:v>6.5</c:v>
                </c:pt>
                <c:pt idx="1109">
                  <c:v>6.46</c:v>
                </c:pt>
                <c:pt idx="1110">
                  <c:v>6.48</c:v>
                </c:pt>
                <c:pt idx="1111">
                  <c:v>6.53</c:v>
                </c:pt>
                <c:pt idx="1112">
                  <c:v>6.49</c:v>
                </c:pt>
                <c:pt idx="1113">
                  <c:v>6.47</c:v>
                </c:pt>
                <c:pt idx="1114">
                  <c:v>6.45</c:v>
                </c:pt>
                <c:pt idx="1115">
                  <c:v>6.44</c:v>
                </c:pt>
                <c:pt idx="1116">
                  <c:v>6.46</c:v>
                </c:pt>
                <c:pt idx="1117">
                  <c:v>6.47</c:v>
                </c:pt>
                <c:pt idx="1118">
                  <c:v>6.44</c:v>
                </c:pt>
                <c:pt idx="1119">
                  <c:v>6.43</c:v>
                </c:pt>
                <c:pt idx="1120">
                  <c:v>6.4</c:v>
                </c:pt>
                <c:pt idx="1121">
                  <c:v>6.4</c:v>
                </c:pt>
                <c:pt idx="1122">
                  <c:v>6.37</c:v>
                </c:pt>
                <c:pt idx="1123">
                  <c:v>6.35</c:v>
                </c:pt>
                <c:pt idx="1124">
                  <c:v>6.35</c:v>
                </c:pt>
                <c:pt idx="1125">
                  <c:v>6.36</c:v>
                </c:pt>
                <c:pt idx="1126">
                  <c:v>6.33</c:v>
                </c:pt>
                <c:pt idx="1127">
                  <c:v>6.34</c:v>
                </c:pt>
                <c:pt idx="1128">
                  <c:v>6.35</c:v>
                </c:pt>
                <c:pt idx="1129">
                  <c:v>6.34</c:v>
                </c:pt>
                <c:pt idx="1130">
                  <c:v>6.35</c:v>
                </c:pt>
                <c:pt idx="1131">
                  <c:v>6.33</c:v>
                </c:pt>
                <c:pt idx="1132">
                  <c:v>6.3</c:v>
                </c:pt>
                <c:pt idx="1133">
                  <c:v>6.29</c:v>
                </c:pt>
                <c:pt idx="1134">
                  <c:v>6.28</c:v>
                </c:pt>
                <c:pt idx="1135">
                  <c:v>6.27</c:v>
                </c:pt>
                <c:pt idx="1136">
                  <c:v>6.25</c:v>
                </c:pt>
                <c:pt idx="1137">
                  <c:v>6.25</c:v>
                </c:pt>
                <c:pt idx="1138">
                  <c:v>6.24</c:v>
                </c:pt>
                <c:pt idx="1139">
                  <c:v>6.26</c:v>
                </c:pt>
                <c:pt idx="1140">
                  <c:v>6.27</c:v>
                </c:pt>
                <c:pt idx="1141">
                  <c:v>6.28</c:v>
                </c:pt>
                <c:pt idx="1142">
                  <c:v>6.25</c:v>
                </c:pt>
                <c:pt idx="1143">
                  <c:v>6.31</c:v>
                </c:pt>
                <c:pt idx="1144">
                  <c:v>6.29</c:v>
                </c:pt>
                <c:pt idx="1145">
                  <c:v>6.27</c:v>
                </c:pt>
                <c:pt idx="1146">
                  <c:v>6.27</c:v>
                </c:pt>
                <c:pt idx="1147">
                  <c:v>6.3</c:v>
                </c:pt>
                <c:pt idx="1148">
                  <c:v>6.3</c:v>
                </c:pt>
                <c:pt idx="1149">
                  <c:v>6.31</c:v>
                </c:pt>
                <c:pt idx="1150">
                  <c:v>6.3</c:v>
                </c:pt>
                <c:pt idx="1151">
                  <c:v>6.3</c:v>
                </c:pt>
                <c:pt idx="1152">
                  <c:v>6.27</c:v>
                </c:pt>
                <c:pt idx="1153">
                  <c:v>6.26</c:v>
                </c:pt>
                <c:pt idx="1154">
                  <c:v>6.25</c:v>
                </c:pt>
                <c:pt idx="1155">
                  <c:v>6.26</c:v>
                </c:pt>
                <c:pt idx="1156">
                  <c:v>6.25</c:v>
                </c:pt>
                <c:pt idx="1157">
                  <c:v>6.26</c:v>
                </c:pt>
                <c:pt idx="1158">
                  <c:v>6.26</c:v>
                </c:pt>
                <c:pt idx="1159">
                  <c:v>6.25</c:v>
                </c:pt>
                <c:pt idx="1160">
                  <c:v>6.26</c:v>
                </c:pt>
                <c:pt idx="1161">
                  <c:v>6.26</c:v>
                </c:pt>
                <c:pt idx="1162">
                  <c:v>6.29</c:v>
                </c:pt>
                <c:pt idx="1163">
                  <c:v>6.28</c:v>
                </c:pt>
                <c:pt idx="1164">
                  <c:v>6.28</c:v>
                </c:pt>
                <c:pt idx="1165">
                  <c:v>6.27</c:v>
                </c:pt>
                <c:pt idx="1166">
                  <c:v>6.28</c:v>
                </c:pt>
                <c:pt idx="1167">
                  <c:v>6.29</c:v>
                </c:pt>
                <c:pt idx="1168">
                  <c:v>6.27</c:v>
                </c:pt>
                <c:pt idx="1169">
                  <c:v>6.28</c:v>
                </c:pt>
                <c:pt idx="1170">
                  <c:v>6.28</c:v>
                </c:pt>
                <c:pt idx="1171">
                  <c:v>6.3</c:v>
                </c:pt>
                <c:pt idx="1172">
                  <c:v>6.28</c:v>
                </c:pt>
                <c:pt idx="1173">
                  <c:v>6.28</c:v>
                </c:pt>
                <c:pt idx="1174">
                  <c:v>6.27</c:v>
                </c:pt>
                <c:pt idx="1175">
                  <c:v>6.26</c:v>
                </c:pt>
                <c:pt idx="1176">
                  <c:v>6.26</c:v>
                </c:pt>
                <c:pt idx="1177">
                  <c:v>6.26</c:v>
                </c:pt>
                <c:pt idx="1178">
                  <c:v>6.25</c:v>
                </c:pt>
                <c:pt idx="1179">
                  <c:v>6.23</c:v>
                </c:pt>
                <c:pt idx="1180">
                  <c:v>6.21</c:v>
                </c:pt>
                <c:pt idx="1181">
                  <c:v>6.19</c:v>
                </c:pt>
                <c:pt idx="1182">
                  <c:v>6.2</c:v>
                </c:pt>
                <c:pt idx="1183">
                  <c:v>6.18</c:v>
                </c:pt>
                <c:pt idx="1184">
                  <c:v>6.15</c:v>
                </c:pt>
                <c:pt idx="1185">
                  <c:v>6.14</c:v>
                </c:pt>
                <c:pt idx="1186">
                  <c:v>6.13</c:v>
                </c:pt>
                <c:pt idx="1187">
                  <c:v>6.14</c:v>
                </c:pt>
                <c:pt idx="1188">
                  <c:v>6.13</c:v>
                </c:pt>
                <c:pt idx="1189">
                  <c:v>6.13</c:v>
                </c:pt>
                <c:pt idx="1190">
                  <c:v>6.14</c:v>
                </c:pt>
                <c:pt idx="1191">
                  <c:v>6.14</c:v>
                </c:pt>
                <c:pt idx="1192">
                  <c:v>6.14</c:v>
                </c:pt>
                <c:pt idx="1193">
                  <c:v>6.13</c:v>
                </c:pt>
                <c:pt idx="1194">
                  <c:v>6.11</c:v>
                </c:pt>
                <c:pt idx="1195">
                  <c:v>6.1</c:v>
                </c:pt>
                <c:pt idx="1196">
                  <c:v>6</c:v>
                </c:pt>
                <c:pt idx="1197">
                  <c:v>5.96</c:v>
                </c:pt>
                <c:pt idx="1198">
                  <c:v>5.82</c:v>
                </c:pt>
                <c:pt idx="1199">
                  <c:v>5.79</c:v>
                </c:pt>
                <c:pt idx="1200">
                  <c:v>5.61</c:v>
                </c:pt>
                <c:pt idx="1201">
                  <c:v>5.65</c:v>
                </c:pt>
                <c:pt idx="1202">
                  <c:v>5.57</c:v>
                </c:pt>
                <c:pt idx="1203">
                  <c:v>5.6</c:v>
                </c:pt>
                <c:pt idx="1204">
                  <c:v>5.65</c:v>
                </c:pt>
                <c:pt idx="1205">
                  <c:v>5.65</c:v>
                </c:pt>
                <c:pt idx="1206">
                  <c:v>5.67</c:v>
                </c:pt>
                <c:pt idx="1207">
                  <c:v>5.72</c:v>
                </c:pt>
                <c:pt idx="1208">
                  <c:v>5.57</c:v>
                </c:pt>
                <c:pt idx="1209">
                  <c:v>5.52</c:v>
                </c:pt>
                <c:pt idx="1210">
                  <c:v>5.51</c:v>
                </c:pt>
                <c:pt idx="1211">
                  <c:v>5.43</c:v>
                </c:pt>
                <c:pt idx="1212">
                  <c:v>5.35</c:v>
                </c:pt>
                <c:pt idx="1213">
                  <c:v>5.33</c:v>
                </c:pt>
                <c:pt idx="1214">
                  <c:v>5.22</c:v>
                </c:pt>
                <c:pt idx="1215">
                  <c:v>5.2</c:v>
                </c:pt>
                <c:pt idx="1216">
                  <c:v>5.07</c:v>
                </c:pt>
                <c:pt idx="1217">
                  <c:v>5.08</c:v>
                </c:pt>
                <c:pt idx="1218">
                  <c:v>5.09</c:v>
                </c:pt>
                <c:pt idx="1219">
                  <c:v>5.05</c:v>
                </c:pt>
                <c:pt idx="1220">
                  <c:v>4.91</c:v>
                </c:pt>
                <c:pt idx="1221">
                  <c:v>4.79</c:v>
                </c:pt>
                <c:pt idx="1222">
                  <c:v>4.9400000000000004</c:v>
                </c:pt>
                <c:pt idx="1223">
                  <c:v>4.9400000000000004</c:v>
                </c:pt>
                <c:pt idx="1224">
                  <c:v>5.01</c:v>
                </c:pt>
                <c:pt idx="1225">
                  <c:v>4.93</c:v>
                </c:pt>
                <c:pt idx="1226">
                  <c:v>5.05</c:v>
                </c:pt>
                <c:pt idx="1227">
                  <c:v>5.07</c:v>
                </c:pt>
                <c:pt idx="1228">
                  <c:v>5.15</c:v>
                </c:pt>
                <c:pt idx="1229">
                  <c:v>5.15</c:v>
                </c:pt>
                <c:pt idx="1230">
                  <c:v>5.15</c:v>
                </c:pt>
                <c:pt idx="1231">
                  <c:v>5.17</c:v>
                </c:pt>
                <c:pt idx="1232">
                  <c:v>5.29</c:v>
                </c:pt>
                <c:pt idx="1233">
                  <c:v>5.08</c:v>
                </c:pt>
                <c:pt idx="1234">
                  <c:v>5.05</c:v>
                </c:pt>
                <c:pt idx="1235">
                  <c:v>5.08</c:v>
                </c:pt>
                <c:pt idx="1236">
                  <c:v>5.09</c:v>
                </c:pt>
                <c:pt idx="1237">
                  <c:v>5.08</c:v>
                </c:pt>
                <c:pt idx="1238">
                  <c:v>5.1100000000000003</c:v>
                </c:pt>
                <c:pt idx="1239">
                  <c:v>5.07</c:v>
                </c:pt>
                <c:pt idx="1240">
                  <c:v>5.01</c:v>
                </c:pt>
                <c:pt idx="1241">
                  <c:v>4.8899999999999997</c:v>
                </c:pt>
                <c:pt idx="1242">
                  <c:v>4.92</c:v>
                </c:pt>
                <c:pt idx="1243">
                  <c:v>4.97</c:v>
                </c:pt>
                <c:pt idx="1244">
                  <c:v>5.04</c:v>
                </c:pt>
                <c:pt idx="1245">
                  <c:v>5.04</c:v>
                </c:pt>
                <c:pt idx="1246">
                  <c:v>5.08</c:v>
                </c:pt>
                <c:pt idx="1247">
                  <c:v>5.12</c:v>
                </c:pt>
                <c:pt idx="1248">
                  <c:v>5.04</c:v>
                </c:pt>
                <c:pt idx="1249">
                  <c:v>5.05</c:v>
                </c:pt>
                <c:pt idx="1250">
                  <c:v>5.03</c:v>
                </c:pt>
                <c:pt idx="1251">
                  <c:v>5.03</c:v>
                </c:pt>
                <c:pt idx="1252">
                  <c:v>5.0999999999999996</c:v>
                </c:pt>
                <c:pt idx="1253">
                  <c:v>5.09</c:v>
                </c:pt>
                <c:pt idx="1254">
                  <c:v>5.09</c:v>
                </c:pt>
                <c:pt idx="1255">
                  <c:v>5.1100000000000003</c:v>
                </c:pt>
                <c:pt idx="1256">
                  <c:v>5.14</c:v>
                </c:pt>
                <c:pt idx="1257">
                  <c:v>5.18</c:v>
                </c:pt>
                <c:pt idx="1258">
                  <c:v>5.53</c:v>
                </c:pt>
                <c:pt idx="1259">
                  <c:v>5.49</c:v>
                </c:pt>
                <c:pt idx="1260">
                  <c:v>5.49</c:v>
                </c:pt>
                <c:pt idx="1261">
                  <c:v>5.49</c:v>
                </c:pt>
                <c:pt idx="1262">
                  <c:v>5.43</c:v>
                </c:pt>
                <c:pt idx="1263">
                  <c:v>5.46</c:v>
                </c:pt>
                <c:pt idx="1264">
                  <c:v>5.49</c:v>
                </c:pt>
                <c:pt idx="1265">
                  <c:v>5.49</c:v>
                </c:pt>
                <c:pt idx="1266">
                  <c:v>5.51</c:v>
                </c:pt>
                <c:pt idx="1267">
                  <c:v>5.48</c:v>
                </c:pt>
                <c:pt idx="1268">
                  <c:v>5.5</c:v>
                </c:pt>
                <c:pt idx="1269">
                  <c:v>5.54</c:v>
                </c:pt>
                <c:pt idx="1270">
                  <c:v>5.55</c:v>
                </c:pt>
                <c:pt idx="1271">
                  <c:v>5.53</c:v>
                </c:pt>
                <c:pt idx="1272">
                  <c:v>5.55</c:v>
                </c:pt>
                <c:pt idx="1273">
                  <c:v>5.5</c:v>
                </c:pt>
                <c:pt idx="1274">
                  <c:v>5.51</c:v>
                </c:pt>
                <c:pt idx="1275">
                  <c:v>5.46</c:v>
                </c:pt>
                <c:pt idx="1276">
                  <c:v>5.47</c:v>
                </c:pt>
                <c:pt idx="1277">
                  <c:v>5.41</c:v>
                </c:pt>
                <c:pt idx="1278">
                  <c:v>5.38</c:v>
                </c:pt>
                <c:pt idx="1279">
                  <c:v>5.31</c:v>
                </c:pt>
                <c:pt idx="1280">
                  <c:v>5.39</c:v>
                </c:pt>
                <c:pt idx="1281">
                  <c:v>5.35</c:v>
                </c:pt>
                <c:pt idx="1282">
                  <c:v>5.4</c:v>
                </c:pt>
                <c:pt idx="1283">
                  <c:v>5.44</c:v>
                </c:pt>
                <c:pt idx="1284">
                  <c:v>5.4</c:v>
                </c:pt>
                <c:pt idx="1285">
                  <c:v>5.38</c:v>
                </c:pt>
                <c:pt idx="1286">
                  <c:v>5.34</c:v>
                </c:pt>
                <c:pt idx="1287">
                  <c:v>5.35</c:v>
                </c:pt>
                <c:pt idx="1288">
                  <c:v>5.35</c:v>
                </c:pt>
                <c:pt idx="1289">
                  <c:v>5.34</c:v>
                </c:pt>
                <c:pt idx="1290">
                  <c:v>5.32</c:v>
                </c:pt>
                <c:pt idx="1291">
                  <c:v>5.31</c:v>
                </c:pt>
                <c:pt idx="1292">
                  <c:v>5.27</c:v>
                </c:pt>
                <c:pt idx="1293">
                  <c:v>5.26</c:v>
                </c:pt>
                <c:pt idx="1294">
                  <c:v>5.25</c:v>
                </c:pt>
                <c:pt idx="1295">
                  <c:v>5.23</c:v>
                </c:pt>
                <c:pt idx="1296">
                  <c:v>5.28</c:v>
                </c:pt>
                <c:pt idx="1297">
                  <c:v>5.29</c:v>
                </c:pt>
                <c:pt idx="1298">
                  <c:v>5.29</c:v>
                </c:pt>
                <c:pt idx="1299">
                  <c:v>5.29</c:v>
                </c:pt>
                <c:pt idx="1300">
                  <c:v>5.27</c:v>
                </c:pt>
                <c:pt idx="1301">
                  <c:v>5.23</c:v>
                </c:pt>
                <c:pt idx="1302">
                  <c:v>5.19</c:v>
                </c:pt>
                <c:pt idx="1303">
                  <c:v>5.19</c:v>
                </c:pt>
                <c:pt idx="1304">
                  <c:v>5.19</c:v>
                </c:pt>
                <c:pt idx="1305">
                  <c:v>5.19</c:v>
                </c:pt>
                <c:pt idx="1306">
                  <c:v>5.2</c:v>
                </c:pt>
                <c:pt idx="1307">
                  <c:v>5.19</c:v>
                </c:pt>
                <c:pt idx="1308">
                  <c:v>5.16</c:v>
                </c:pt>
                <c:pt idx="1309">
                  <c:v>5.16</c:v>
                </c:pt>
                <c:pt idx="1310">
                  <c:v>5.21</c:v>
                </c:pt>
                <c:pt idx="1311">
                  <c:v>5.21</c:v>
                </c:pt>
                <c:pt idx="1312">
                  <c:v>5.18</c:v>
                </c:pt>
                <c:pt idx="1313">
                  <c:v>5.15</c:v>
                </c:pt>
                <c:pt idx="1314">
                  <c:v>5.12</c:v>
                </c:pt>
                <c:pt idx="1315">
                  <c:v>5.04</c:v>
                </c:pt>
                <c:pt idx="1316">
                  <c:v>5.0599999999999996</c:v>
                </c:pt>
                <c:pt idx="1317">
                  <c:v>5.01</c:v>
                </c:pt>
                <c:pt idx="1318">
                  <c:v>5.03</c:v>
                </c:pt>
                <c:pt idx="1319">
                  <c:v>5.01</c:v>
                </c:pt>
                <c:pt idx="1320">
                  <c:v>5</c:v>
                </c:pt>
                <c:pt idx="1321">
                  <c:v>4.99</c:v>
                </c:pt>
                <c:pt idx="1322">
                  <c:v>4.99</c:v>
                </c:pt>
                <c:pt idx="1323">
                  <c:v>4.96</c:v>
                </c:pt>
                <c:pt idx="1324">
                  <c:v>4.9800000000000004</c:v>
                </c:pt>
                <c:pt idx="1325">
                  <c:v>4.9800000000000004</c:v>
                </c:pt>
                <c:pt idx="1326">
                  <c:v>4.99</c:v>
                </c:pt>
                <c:pt idx="1327">
                  <c:v>5.0199999999999996</c:v>
                </c:pt>
                <c:pt idx="1328">
                  <c:v>5.07</c:v>
                </c:pt>
                <c:pt idx="1329">
                  <c:v>5.14</c:v>
                </c:pt>
                <c:pt idx="1330">
                  <c:v>5.2</c:v>
                </c:pt>
                <c:pt idx="1331">
                  <c:v>5.21</c:v>
                </c:pt>
                <c:pt idx="1332">
                  <c:v>5.25</c:v>
                </c:pt>
                <c:pt idx="1333">
                  <c:v>5.25</c:v>
                </c:pt>
                <c:pt idx="1334">
                  <c:v>5.2</c:v>
                </c:pt>
                <c:pt idx="1335">
                  <c:v>5.19</c:v>
                </c:pt>
                <c:pt idx="1336">
                  <c:v>5.19</c:v>
                </c:pt>
                <c:pt idx="1337">
                  <c:v>5.24</c:v>
                </c:pt>
                <c:pt idx="1338">
                  <c:v>5.22</c:v>
                </c:pt>
                <c:pt idx="1339">
                  <c:v>5.25</c:v>
                </c:pt>
                <c:pt idx="1340">
                  <c:v>5.29</c:v>
                </c:pt>
                <c:pt idx="1341">
                  <c:v>5.38</c:v>
                </c:pt>
                <c:pt idx="1342">
                  <c:v>5.48</c:v>
                </c:pt>
                <c:pt idx="1343">
                  <c:v>5.46</c:v>
                </c:pt>
                <c:pt idx="1344">
                  <c:v>5.53</c:v>
                </c:pt>
                <c:pt idx="1345">
                  <c:v>5.5</c:v>
                </c:pt>
                <c:pt idx="1346">
                  <c:v>5.55</c:v>
                </c:pt>
                <c:pt idx="1347">
                  <c:v>5.56</c:v>
                </c:pt>
                <c:pt idx="1348">
                  <c:v>5.59</c:v>
                </c:pt>
                <c:pt idx="1349">
                  <c:v>5.51</c:v>
                </c:pt>
                <c:pt idx="1350">
                  <c:v>5.49</c:v>
                </c:pt>
                <c:pt idx="1351">
                  <c:v>5.47</c:v>
                </c:pt>
                <c:pt idx="1352">
                  <c:v>5.48</c:v>
                </c:pt>
                <c:pt idx="1353">
                  <c:v>5.61</c:v>
                </c:pt>
                <c:pt idx="1354">
                  <c:v>5.63</c:v>
                </c:pt>
                <c:pt idx="1355">
                  <c:v>5.72</c:v>
                </c:pt>
                <c:pt idx="1356">
                  <c:v>5.79</c:v>
                </c:pt>
                <c:pt idx="1357">
                  <c:v>5.87</c:v>
                </c:pt>
                <c:pt idx="1358">
                  <c:v>5.84</c:v>
                </c:pt>
                <c:pt idx="1359">
                  <c:v>5.89</c:v>
                </c:pt>
                <c:pt idx="1360">
                  <c:v>5.96</c:v>
                </c:pt>
                <c:pt idx="1361">
                  <c:v>5.95</c:v>
                </c:pt>
                <c:pt idx="1362">
                  <c:v>5.98</c:v>
                </c:pt>
                <c:pt idx="1363">
                  <c:v>5.86</c:v>
                </c:pt>
                <c:pt idx="1364">
                  <c:v>5.89</c:v>
                </c:pt>
                <c:pt idx="1365">
                  <c:v>5.95</c:v>
                </c:pt>
                <c:pt idx="1366">
                  <c:v>5.95</c:v>
                </c:pt>
                <c:pt idx="1367">
                  <c:v>5.93</c:v>
                </c:pt>
                <c:pt idx="1368">
                  <c:v>5.96</c:v>
                </c:pt>
                <c:pt idx="1369">
                  <c:v>6</c:v>
                </c:pt>
                <c:pt idx="1370">
                  <c:v>5.97</c:v>
                </c:pt>
                <c:pt idx="1371">
                  <c:v>5.97</c:v>
                </c:pt>
                <c:pt idx="1372">
                  <c:v>5.97</c:v>
                </c:pt>
                <c:pt idx="1373">
                  <c:v>5.91</c:v>
                </c:pt>
                <c:pt idx="1374">
                  <c:v>5.91</c:v>
                </c:pt>
                <c:pt idx="1375">
                  <c:v>5.87</c:v>
                </c:pt>
                <c:pt idx="1376">
                  <c:v>5.84</c:v>
                </c:pt>
                <c:pt idx="1377">
                  <c:v>5.89</c:v>
                </c:pt>
                <c:pt idx="1378">
                  <c:v>5.88</c:v>
                </c:pt>
                <c:pt idx="1379">
                  <c:v>5.84</c:v>
                </c:pt>
                <c:pt idx="1380">
                  <c:v>5.82</c:v>
                </c:pt>
                <c:pt idx="1381">
                  <c:v>5.81</c:v>
                </c:pt>
                <c:pt idx="1382">
                  <c:v>5.76</c:v>
                </c:pt>
                <c:pt idx="1383">
                  <c:v>5.73</c:v>
                </c:pt>
                <c:pt idx="1384">
                  <c:v>5.77</c:v>
                </c:pt>
                <c:pt idx="1385">
                  <c:v>5.72</c:v>
                </c:pt>
                <c:pt idx="1386">
                  <c:v>5.75</c:v>
                </c:pt>
                <c:pt idx="1387">
                  <c:v>5.77</c:v>
                </c:pt>
                <c:pt idx="1388">
                  <c:v>5.73</c:v>
                </c:pt>
                <c:pt idx="1389">
                  <c:v>5.72</c:v>
                </c:pt>
                <c:pt idx="1390">
                  <c:v>5.72</c:v>
                </c:pt>
                <c:pt idx="1391">
                  <c:v>5.72</c:v>
                </c:pt>
                <c:pt idx="1392">
                  <c:v>5.68</c:v>
                </c:pt>
                <c:pt idx="1393">
                  <c:v>5.72</c:v>
                </c:pt>
                <c:pt idx="1394">
                  <c:v>5.69</c:v>
                </c:pt>
                <c:pt idx="1395">
                  <c:v>5.71</c:v>
                </c:pt>
                <c:pt idx="1396">
                  <c:v>5.67</c:v>
                </c:pt>
                <c:pt idx="1397">
                  <c:v>5.63</c:v>
                </c:pt>
                <c:pt idx="1398">
                  <c:v>5.65</c:v>
                </c:pt>
                <c:pt idx="1399">
                  <c:v>5.64</c:v>
                </c:pt>
                <c:pt idx="1400">
                  <c:v>5.61</c:v>
                </c:pt>
                <c:pt idx="1401">
                  <c:v>5.58</c:v>
                </c:pt>
                <c:pt idx="1402">
                  <c:v>5.52</c:v>
                </c:pt>
                <c:pt idx="1403">
                  <c:v>5.42</c:v>
                </c:pt>
                <c:pt idx="1404">
                  <c:v>5.41</c:v>
                </c:pt>
                <c:pt idx="1405">
                  <c:v>5.41</c:v>
                </c:pt>
                <c:pt idx="1406">
                  <c:v>5.47</c:v>
                </c:pt>
                <c:pt idx="1407">
                  <c:v>5.4</c:v>
                </c:pt>
                <c:pt idx="1408">
                  <c:v>5.39</c:v>
                </c:pt>
                <c:pt idx="1409">
                  <c:v>5.3</c:v>
                </c:pt>
                <c:pt idx="1410">
                  <c:v>5.31</c:v>
                </c:pt>
                <c:pt idx="1411">
                  <c:v>5.34</c:v>
                </c:pt>
                <c:pt idx="1412">
                  <c:v>5.3</c:v>
                </c:pt>
                <c:pt idx="1413">
                  <c:v>5.28</c:v>
                </c:pt>
                <c:pt idx="1414">
                  <c:v>5.26</c:v>
                </c:pt>
                <c:pt idx="1415">
                  <c:v>5.32</c:v>
                </c:pt>
                <c:pt idx="1416">
                  <c:v>5.35</c:v>
                </c:pt>
                <c:pt idx="1417">
                  <c:v>5.44</c:v>
                </c:pt>
                <c:pt idx="1418">
                  <c:v>5.42</c:v>
                </c:pt>
                <c:pt idx="1419">
                  <c:v>5.37</c:v>
                </c:pt>
                <c:pt idx="1420">
                  <c:v>5.4</c:v>
                </c:pt>
                <c:pt idx="1421">
                  <c:v>5.4</c:v>
                </c:pt>
                <c:pt idx="1422">
                  <c:v>5.38</c:v>
                </c:pt>
                <c:pt idx="1423">
                  <c:v>5.33</c:v>
                </c:pt>
                <c:pt idx="1424">
                  <c:v>5.34</c:v>
                </c:pt>
                <c:pt idx="1425">
                  <c:v>5.38</c:v>
                </c:pt>
                <c:pt idx="1426">
                  <c:v>5.45</c:v>
                </c:pt>
                <c:pt idx="1427">
                  <c:v>5.42</c:v>
                </c:pt>
                <c:pt idx="1428">
                  <c:v>5.37</c:v>
                </c:pt>
                <c:pt idx="1429">
                  <c:v>5.35</c:v>
                </c:pt>
                <c:pt idx="1430">
                  <c:v>5.29</c:v>
                </c:pt>
                <c:pt idx="1431">
                  <c:v>5.28</c:v>
                </c:pt>
                <c:pt idx="1432">
                  <c:v>5.3</c:v>
                </c:pt>
                <c:pt idx="1433">
                  <c:v>5.25</c:v>
                </c:pt>
                <c:pt idx="1434">
                  <c:v>5.32</c:v>
                </c:pt>
                <c:pt idx="1435">
                  <c:v>5.32</c:v>
                </c:pt>
                <c:pt idx="1436">
                  <c:v>5.34</c:v>
                </c:pt>
                <c:pt idx="1437">
                  <c:v>5.35</c:v>
                </c:pt>
                <c:pt idx="1438">
                  <c:v>5.32</c:v>
                </c:pt>
                <c:pt idx="1439">
                  <c:v>5.2</c:v>
                </c:pt>
                <c:pt idx="1440">
                  <c:v>5.22</c:v>
                </c:pt>
                <c:pt idx="1441">
                  <c:v>5.22</c:v>
                </c:pt>
                <c:pt idx="1442">
                  <c:v>5.2</c:v>
                </c:pt>
                <c:pt idx="1443">
                  <c:v>5.16</c:v>
                </c:pt>
                <c:pt idx="1444">
                  <c:v>5.17</c:v>
                </c:pt>
                <c:pt idx="1445">
                  <c:v>5.17</c:v>
                </c:pt>
                <c:pt idx="1446">
                  <c:v>5.18</c:v>
                </c:pt>
                <c:pt idx="1447">
                  <c:v>5.16</c:v>
                </c:pt>
                <c:pt idx="1448">
                  <c:v>5.17</c:v>
                </c:pt>
                <c:pt idx="1449">
                  <c:v>5.18</c:v>
                </c:pt>
                <c:pt idx="1450">
                  <c:v>5.16</c:v>
                </c:pt>
                <c:pt idx="1451">
                  <c:v>5.16</c:v>
                </c:pt>
                <c:pt idx="1452">
                  <c:v>5.16</c:v>
                </c:pt>
                <c:pt idx="1453">
                  <c:v>5.17</c:v>
                </c:pt>
                <c:pt idx="1454">
                  <c:v>5.19</c:v>
                </c:pt>
                <c:pt idx="1455">
                  <c:v>5.21</c:v>
                </c:pt>
                <c:pt idx="1456">
                  <c:v>5.24</c:v>
                </c:pt>
                <c:pt idx="1457">
                  <c:v>5.24</c:v>
                </c:pt>
                <c:pt idx="1458">
                  <c:v>5.2</c:v>
                </c:pt>
                <c:pt idx="1459">
                  <c:v>5.25</c:v>
                </c:pt>
                <c:pt idx="1460">
                  <c:v>5.29</c:v>
                </c:pt>
                <c:pt idx="1461">
                  <c:v>5.3</c:v>
                </c:pt>
                <c:pt idx="1462">
                  <c:v>5.32</c:v>
                </c:pt>
                <c:pt idx="1463">
                  <c:v>5.31</c:v>
                </c:pt>
                <c:pt idx="1464">
                  <c:v>5.31</c:v>
                </c:pt>
                <c:pt idx="1465">
                  <c:v>5.31</c:v>
                </c:pt>
                <c:pt idx="1466">
                  <c:v>5.33</c:v>
                </c:pt>
                <c:pt idx="1467">
                  <c:v>5.33</c:v>
                </c:pt>
                <c:pt idx="1468">
                  <c:v>5.37</c:v>
                </c:pt>
                <c:pt idx="1469">
                  <c:v>5.39</c:v>
                </c:pt>
                <c:pt idx="1470">
                  <c:v>5.37</c:v>
                </c:pt>
                <c:pt idx="1471">
                  <c:v>5.39</c:v>
                </c:pt>
                <c:pt idx="1472">
                  <c:v>5.35</c:v>
                </c:pt>
                <c:pt idx="1473">
                  <c:v>5.32</c:v>
                </c:pt>
                <c:pt idx="1474">
                  <c:v>5.33</c:v>
                </c:pt>
                <c:pt idx="1475">
                  <c:v>5.35</c:v>
                </c:pt>
                <c:pt idx="1476">
                  <c:v>5.33</c:v>
                </c:pt>
                <c:pt idx="1477">
                  <c:v>5.32</c:v>
                </c:pt>
                <c:pt idx="1478">
                  <c:v>5.29</c:v>
                </c:pt>
                <c:pt idx="1479">
                  <c:v>5.29</c:v>
                </c:pt>
                <c:pt idx="1480">
                  <c:v>5.28</c:v>
                </c:pt>
                <c:pt idx="1481">
                  <c:v>5.28</c:v>
                </c:pt>
                <c:pt idx="1482">
                  <c:v>5.25</c:v>
                </c:pt>
                <c:pt idx="1483">
                  <c:v>5.3</c:v>
                </c:pt>
                <c:pt idx="1484">
                  <c:v>5.3</c:v>
                </c:pt>
                <c:pt idx="1485">
                  <c:v>5.32</c:v>
                </c:pt>
                <c:pt idx="1486">
                  <c:v>5.34</c:v>
                </c:pt>
                <c:pt idx="1487">
                  <c:v>5.36</c:v>
                </c:pt>
                <c:pt idx="1488">
                  <c:v>5.36</c:v>
                </c:pt>
                <c:pt idx="1489">
                  <c:v>5.44</c:v>
                </c:pt>
                <c:pt idx="1490">
                  <c:v>5.44</c:v>
                </c:pt>
                <c:pt idx="1491">
                  <c:v>5.44</c:v>
                </c:pt>
                <c:pt idx="1492">
                  <c:v>5.44</c:v>
                </c:pt>
                <c:pt idx="1493">
                  <c:v>5.41</c:v>
                </c:pt>
                <c:pt idx="1494">
                  <c:v>5.42</c:v>
                </c:pt>
                <c:pt idx="1495">
                  <c:v>5.39</c:v>
                </c:pt>
                <c:pt idx="1496">
                  <c:v>5.4</c:v>
                </c:pt>
                <c:pt idx="1497">
                  <c:v>5.37</c:v>
                </c:pt>
                <c:pt idx="1498">
                  <c:v>5.38</c:v>
                </c:pt>
                <c:pt idx="1499">
                  <c:v>5.39</c:v>
                </c:pt>
                <c:pt idx="1500">
                  <c:v>5.44</c:v>
                </c:pt>
                <c:pt idx="1501">
                  <c:v>5.43</c:v>
                </c:pt>
                <c:pt idx="1502">
                  <c:v>5.41</c:v>
                </c:pt>
                <c:pt idx="1503">
                  <c:v>5.39</c:v>
                </c:pt>
                <c:pt idx="1504">
                  <c:v>5.41</c:v>
                </c:pt>
                <c:pt idx="1505">
                  <c:v>5.44</c:v>
                </c:pt>
                <c:pt idx="1506">
                  <c:v>5.41</c:v>
                </c:pt>
                <c:pt idx="1507">
                  <c:v>5.38</c:v>
                </c:pt>
                <c:pt idx="1508">
                  <c:v>5.38</c:v>
                </c:pt>
                <c:pt idx="1509">
                  <c:v>5.38</c:v>
                </c:pt>
                <c:pt idx="1510">
                  <c:v>5.38</c:v>
                </c:pt>
                <c:pt idx="1511">
                  <c:v>5.4</c:v>
                </c:pt>
                <c:pt idx="1512">
                  <c:v>5.4</c:v>
                </c:pt>
                <c:pt idx="1513">
                  <c:v>5.39</c:v>
                </c:pt>
                <c:pt idx="1514">
                  <c:v>5.39</c:v>
                </c:pt>
                <c:pt idx="1515">
                  <c:v>5.4</c:v>
                </c:pt>
                <c:pt idx="1516">
                  <c:v>5.38</c:v>
                </c:pt>
                <c:pt idx="1517">
                  <c:v>5.39</c:v>
                </c:pt>
                <c:pt idx="1518">
                  <c:v>5.41</c:v>
                </c:pt>
                <c:pt idx="1519">
                  <c:v>5.42</c:v>
                </c:pt>
                <c:pt idx="1520">
                  <c:v>5.42</c:v>
                </c:pt>
                <c:pt idx="1521">
                  <c:v>5.42</c:v>
                </c:pt>
                <c:pt idx="1522">
                  <c:v>5.44</c:v>
                </c:pt>
                <c:pt idx="1523">
                  <c:v>5.44</c:v>
                </c:pt>
                <c:pt idx="1524">
                  <c:v>5.44</c:v>
                </c:pt>
                <c:pt idx="1525">
                  <c:v>5.45</c:v>
                </c:pt>
                <c:pt idx="1526">
                  <c:v>5.45</c:v>
                </c:pt>
                <c:pt idx="1527">
                  <c:v>5.44</c:v>
                </c:pt>
                <c:pt idx="1528">
                  <c:v>5.46</c:v>
                </c:pt>
                <c:pt idx="1529">
                  <c:v>5.45</c:v>
                </c:pt>
                <c:pt idx="1530">
                  <c:v>5.43</c:v>
                </c:pt>
                <c:pt idx="1531">
                  <c:v>5.41</c:v>
                </c:pt>
                <c:pt idx="1532">
                  <c:v>5.42</c:v>
                </c:pt>
                <c:pt idx="1533">
                  <c:v>5.41</c:v>
                </c:pt>
                <c:pt idx="1534">
                  <c:v>5.42</c:v>
                </c:pt>
                <c:pt idx="1535">
                  <c:v>5.44</c:v>
                </c:pt>
                <c:pt idx="1536">
                  <c:v>5.47</c:v>
                </c:pt>
                <c:pt idx="1537">
                  <c:v>5.5</c:v>
                </c:pt>
                <c:pt idx="1538">
                  <c:v>5.55</c:v>
                </c:pt>
                <c:pt idx="1539">
                  <c:v>5.58</c:v>
                </c:pt>
                <c:pt idx="1540">
                  <c:v>5.56</c:v>
                </c:pt>
                <c:pt idx="1541">
                  <c:v>5.54</c:v>
                </c:pt>
                <c:pt idx="1542">
                  <c:v>5.5</c:v>
                </c:pt>
                <c:pt idx="1543">
                  <c:v>5.51</c:v>
                </c:pt>
                <c:pt idx="1544">
                  <c:v>5.53</c:v>
                </c:pt>
                <c:pt idx="1545">
                  <c:v>5.55</c:v>
                </c:pt>
                <c:pt idx="1546">
                  <c:v>5.57</c:v>
                </c:pt>
                <c:pt idx="1547">
                  <c:v>5.56</c:v>
                </c:pt>
                <c:pt idx="1548">
                  <c:v>5.56</c:v>
                </c:pt>
                <c:pt idx="1549">
                  <c:v>5.5</c:v>
                </c:pt>
                <c:pt idx="1550">
                  <c:v>5.5</c:v>
                </c:pt>
                <c:pt idx="1551">
                  <c:v>5.49</c:v>
                </c:pt>
                <c:pt idx="1552">
                  <c:v>5.49</c:v>
                </c:pt>
                <c:pt idx="1553">
                  <c:v>5.47</c:v>
                </c:pt>
                <c:pt idx="1554">
                  <c:v>5.49</c:v>
                </c:pt>
                <c:pt idx="1555">
                  <c:v>5.49</c:v>
                </c:pt>
                <c:pt idx="1556">
                  <c:v>5.51</c:v>
                </c:pt>
                <c:pt idx="1557">
                  <c:v>5.49</c:v>
                </c:pt>
                <c:pt idx="1558">
                  <c:v>5.51</c:v>
                </c:pt>
                <c:pt idx="1559">
                  <c:v>5.51</c:v>
                </c:pt>
                <c:pt idx="1560">
                  <c:v>5.5</c:v>
                </c:pt>
                <c:pt idx="1561">
                  <c:v>5.5</c:v>
                </c:pt>
                <c:pt idx="1562">
                  <c:v>5.49</c:v>
                </c:pt>
                <c:pt idx="1563">
                  <c:v>5.5</c:v>
                </c:pt>
                <c:pt idx="1564">
                  <c:v>5.49</c:v>
                </c:pt>
                <c:pt idx="1565">
                  <c:v>5.49</c:v>
                </c:pt>
                <c:pt idx="1566">
                  <c:v>5.49</c:v>
                </c:pt>
                <c:pt idx="1567">
                  <c:v>5.52</c:v>
                </c:pt>
                <c:pt idx="1568">
                  <c:v>5.51</c:v>
                </c:pt>
                <c:pt idx="1569">
                  <c:v>5.51</c:v>
                </c:pt>
                <c:pt idx="1570">
                  <c:v>5.51</c:v>
                </c:pt>
                <c:pt idx="1571">
                  <c:v>5.59</c:v>
                </c:pt>
                <c:pt idx="1572">
                  <c:v>5.59</c:v>
                </c:pt>
                <c:pt idx="1573">
                  <c:v>5.67</c:v>
                </c:pt>
                <c:pt idx="1574">
                  <c:v>5.65</c:v>
                </c:pt>
                <c:pt idx="1575">
                  <c:v>5.72</c:v>
                </c:pt>
                <c:pt idx="1576">
                  <c:v>5.69</c:v>
                </c:pt>
                <c:pt idx="1577">
                  <c:v>5.67</c:v>
                </c:pt>
                <c:pt idx="1578">
                  <c:v>5.65</c:v>
                </c:pt>
                <c:pt idx="1579">
                  <c:v>5.65</c:v>
                </c:pt>
                <c:pt idx="1580">
                  <c:v>5.65</c:v>
                </c:pt>
                <c:pt idx="1581">
                  <c:v>5.65</c:v>
                </c:pt>
                <c:pt idx="1582">
                  <c:v>5.65</c:v>
                </c:pt>
                <c:pt idx="1583">
                  <c:v>5.58</c:v>
                </c:pt>
                <c:pt idx="1584">
                  <c:v>5.55</c:v>
                </c:pt>
                <c:pt idx="1585">
                  <c:v>5.57</c:v>
                </c:pt>
                <c:pt idx="1586">
                  <c:v>5.57</c:v>
                </c:pt>
                <c:pt idx="1587">
                  <c:v>5.62</c:v>
                </c:pt>
                <c:pt idx="1588">
                  <c:v>5.63</c:v>
                </c:pt>
                <c:pt idx="1589">
                  <c:v>5.68</c:v>
                </c:pt>
                <c:pt idx="1590">
                  <c:v>5.68</c:v>
                </c:pt>
                <c:pt idx="1591">
                  <c:v>5.69</c:v>
                </c:pt>
                <c:pt idx="1592">
                  <c:v>5.69</c:v>
                </c:pt>
                <c:pt idx="1593">
                  <c:v>5.69</c:v>
                </c:pt>
                <c:pt idx="1594">
                  <c:v>5.69</c:v>
                </c:pt>
                <c:pt idx="1595">
                  <c:v>5.7</c:v>
                </c:pt>
                <c:pt idx="1596">
                  <c:v>5.67</c:v>
                </c:pt>
                <c:pt idx="1597">
                  <c:v>5.67</c:v>
                </c:pt>
                <c:pt idx="1598">
                  <c:v>5.66</c:v>
                </c:pt>
                <c:pt idx="1599">
                  <c:v>5.68</c:v>
                </c:pt>
                <c:pt idx="1600">
                  <c:v>5.68</c:v>
                </c:pt>
                <c:pt idx="1601">
                  <c:v>5.67</c:v>
                </c:pt>
                <c:pt idx="1602">
                  <c:v>5.68</c:v>
                </c:pt>
                <c:pt idx="1603">
                  <c:v>5.66</c:v>
                </c:pt>
                <c:pt idx="1604">
                  <c:v>5.66</c:v>
                </c:pt>
                <c:pt idx="1605">
                  <c:v>5.66</c:v>
                </c:pt>
                <c:pt idx="1606">
                  <c:v>5.61</c:v>
                </c:pt>
                <c:pt idx="1607">
                  <c:v>5.6</c:v>
                </c:pt>
                <c:pt idx="1608">
                  <c:v>5.6</c:v>
                </c:pt>
                <c:pt idx="1609">
                  <c:v>5.6</c:v>
                </c:pt>
                <c:pt idx="1610">
                  <c:v>5.6</c:v>
                </c:pt>
                <c:pt idx="1611">
                  <c:v>5.62</c:v>
                </c:pt>
                <c:pt idx="1612">
                  <c:v>5.62</c:v>
                </c:pt>
                <c:pt idx="1613">
                  <c:v>5.65</c:v>
                </c:pt>
                <c:pt idx="1614">
                  <c:v>5.62</c:v>
                </c:pt>
                <c:pt idx="1615">
                  <c:v>5.63</c:v>
                </c:pt>
                <c:pt idx="1616">
                  <c:v>5.6</c:v>
                </c:pt>
                <c:pt idx="1617">
                  <c:v>5.63</c:v>
                </c:pt>
                <c:pt idx="1618">
                  <c:v>5.62</c:v>
                </c:pt>
                <c:pt idx="1619">
                  <c:v>5.62</c:v>
                </c:pt>
                <c:pt idx="1620">
                  <c:v>5.62</c:v>
                </c:pt>
                <c:pt idx="1621">
                  <c:v>5.59</c:v>
                </c:pt>
                <c:pt idx="1622">
                  <c:v>5.6</c:v>
                </c:pt>
                <c:pt idx="1623">
                  <c:v>5.57</c:v>
                </c:pt>
                <c:pt idx="1624">
                  <c:v>5.58</c:v>
                </c:pt>
                <c:pt idx="1625">
                  <c:v>5.58</c:v>
                </c:pt>
                <c:pt idx="1626">
                  <c:v>5.55</c:v>
                </c:pt>
                <c:pt idx="1627">
                  <c:v>5.55</c:v>
                </c:pt>
                <c:pt idx="1628">
                  <c:v>5.55</c:v>
                </c:pt>
                <c:pt idx="1629">
                  <c:v>5.55</c:v>
                </c:pt>
                <c:pt idx="1630">
                  <c:v>5.51</c:v>
                </c:pt>
                <c:pt idx="1631">
                  <c:v>5.51</c:v>
                </c:pt>
                <c:pt idx="1632">
                  <c:v>5.5</c:v>
                </c:pt>
                <c:pt idx="1633">
                  <c:v>5.49</c:v>
                </c:pt>
                <c:pt idx="1634">
                  <c:v>5.41</c:v>
                </c:pt>
                <c:pt idx="1635">
                  <c:v>5.33</c:v>
                </c:pt>
                <c:pt idx="1636">
                  <c:v>5.3</c:v>
                </c:pt>
                <c:pt idx="1637">
                  <c:v>5.29</c:v>
                </c:pt>
                <c:pt idx="1638">
                  <c:v>5.29</c:v>
                </c:pt>
                <c:pt idx="1639">
                  <c:v>5.2</c:v>
                </c:pt>
                <c:pt idx="1640">
                  <c:v>5.1100000000000003</c:v>
                </c:pt>
                <c:pt idx="1641">
                  <c:v>5.15</c:v>
                </c:pt>
                <c:pt idx="1642">
                  <c:v>5.14</c:v>
                </c:pt>
                <c:pt idx="1643">
                  <c:v>5.17</c:v>
                </c:pt>
                <c:pt idx="1644">
                  <c:v>5.2</c:v>
                </c:pt>
                <c:pt idx="1645">
                  <c:v>5.2</c:v>
                </c:pt>
                <c:pt idx="1646">
                  <c:v>5.19</c:v>
                </c:pt>
                <c:pt idx="1647">
                  <c:v>5.23</c:v>
                </c:pt>
                <c:pt idx="1648">
                  <c:v>5.25</c:v>
                </c:pt>
                <c:pt idx="1649">
                  <c:v>5.24</c:v>
                </c:pt>
                <c:pt idx="1650">
                  <c:v>5.25</c:v>
                </c:pt>
                <c:pt idx="1651">
                  <c:v>5.21</c:v>
                </c:pt>
                <c:pt idx="1652">
                  <c:v>5.21</c:v>
                </c:pt>
                <c:pt idx="1653">
                  <c:v>5.19</c:v>
                </c:pt>
                <c:pt idx="1654">
                  <c:v>5.21</c:v>
                </c:pt>
                <c:pt idx="1655">
                  <c:v>5.23</c:v>
                </c:pt>
                <c:pt idx="1656">
                  <c:v>5.26</c:v>
                </c:pt>
                <c:pt idx="1657">
                  <c:v>5.17</c:v>
                </c:pt>
                <c:pt idx="1658">
                  <c:v>5.18</c:v>
                </c:pt>
                <c:pt idx="1659">
                  <c:v>5.13</c:v>
                </c:pt>
                <c:pt idx="1660">
                  <c:v>5.1100000000000003</c:v>
                </c:pt>
                <c:pt idx="1661">
                  <c:v>5.0999999999999996</c:v>
                </c:pt>
                <c:pt idx="1662">
                  <c:v>5.09</c:v>
                </c:pt>
                <c:pt idx="1663">
                  <c:v>5.09</c:v>
                </c:pt>
                <c:pt idx="1664">
                  <c:v>5.09</c:v>
                </c:pt>
                <c:pt idx="1665">
                  <c:v>5.09</c:v>
                </c:pt>
                <c:pt idx="1666">
                  <c:v>5.09</c:v>
                </c:pt>
                <c:pt idx="1667">
                  <c:v>5.12</c:v>
                </c:pt>
                <c:pt idx="1668">
                  <c:v>5.18</c:v>
                </c:pt>
                <c:pt idx="1669">
                  <c:v>5.18</c:v>
                </c:pt>
                <c:pt idx="1670">
                  <c:v>5.19</c:v>
                </c:pt>
                <c:pt idx="1671">
                  <c:v>5.22</c:v>
                </c:pt>
                <c:pt idx="1672">
                  <c:v>5.21</c:v>
                </c:pt>
                <c:pt idx="1673">
                  <c:v>5.26</c:v>
                </c:pt>
                <c:pt idx="1674">
                  <c:v>5.23</c:v>
                </c:pt>
                <c:pt idx="1675">
                  <c:v>5.14</c:v>
                </c:pt>
                <c:pt idx="1676">
                  <c:v>5.14</c:v>
                </c:pt>
                <c:pt idx="1677">
                  <c:v>5.14</c:v>
                </c:pt>
                <c:pt idx="1678">
                  <c:v>5.15</c:v>
                </c:pt>
                <c:pt idx="1679">
                  <c:v>5.16</c:v>
                </c:pt>
                <c:pt idx="1680">
                  <c:v>5.22</c:v>
                </c:pt>
                <c:pt idx="1681">
                  <c:v>5.27</c:v>
                </c:pt>
                <c:pt idx="1682">
                  <c:v>5.25</c:v>
                </c:pt>
                <c:pt idx="1683">
                  <c:v>5.22</c:v>
                </c:pt>
                <c:pt idx="1684">
                  <c:v>5.25</c:v>
                </c:pt>
                <c:pt idx="1685">
                  <c:v>5.27</c:v>
                </c:pt>
                <c:pt idx="1686">
                  <c:v>5.31</c:v>
                </c:pt>
                <c:pt idx="1687">
                  <c:v>5.33</c:v>
                </c:pt>
                <c:pt idx="1688">
                  <c:v>5.39</c:v>
                </c:pt>
                <c:pt idx="1689">
                  <c:v>5.38</c:v>
                </c:pt>
                <c:pt idx="1690">
                  <c:v>5.41</c:v>
                </c:pt>
                <c:pt idx="1691">
                  <c:v>5.37</c:v>
                </c:pt>
                <c:pt idx="1692">
                  <c:v>5.38</c:v>
                </c:pt>
                <c:pt idx="1693">
                  <c:v>5.37</c:v>
                </c:pt>
                <c:pt idx="1694">
                  <c:v>5.36</c:v>
                </c:pt>
                <c:pt idx="1695">
                  <c:v>5.35</c:v>
                </c:pt>
                <c:pt idx="1696">
                  <c:v>5.33</c:v>
                </c:pt>
                <c:pt idx="1697">
                  <c:v>5.32</c:v>
                </c:pt>
                <c:pt idx="1698">
                  <c:v>5.3</c:v>
                </c:pt>
                <c:pt idx="1699">
                  <c:v>5.3</c:v>
                </c:pt>
                <c:pt idx="1700">
                  <c:v>5.3</c:v>
                </c:pt>
                <c:pt idx="1701">
                  <c:v>5.29</c:v>
                </c:pt>
                <c:pt idx="1702">
                  <c:v>5.24</c:v>
                </c:pt>
                <c:pt idx="1703">
                  <c:v>5.24</c:v>
                </c:pt>
                <c:pt idx="1704">
                  <c:v>5.22</c:v>
                </c:pt>
                <c:pt idx="1705">
                  <c:v>5.22</c:v>
                </c:pt>
                <c:pt idx="1706">
                  <c:v>5.22</c:v>
                </c:pt>
                <c:pt idx="1707">
                  <c:v>5.24</c:v>
                </c:pt>
                <c:pt idx="1708">
                  <c:v>5.33</c:v>
                </c:pt>
                <c:pt idx="1709">
                  <c:v>5.33</c:v>
                </c:pt>
                <c:pt idx="1710">
                  <c:v>5.35</c:v>
                </c:pt>
                <c:pt idx="1711">
                  <c:v>5.38</c:v>
                </c:pt>
                <c:pt idx="1712">
                  <c:v>5.38</c:v>
                </c:pt>
                <c:pt idx="1713">
                  <c:v>5.31</c:v>
                </c:pt>
                <c:pt idx="1714">
                  <c:v>5.29</c:v>
                </c:pt>
                <c:pt idx="1715">
                  <c:v>5.26</c:v>
                </c:pt>
                <c:pt idx="1716">
                  <c:v>5.24</c:v>
                </c:pt>
                <c:pt idx="1717">
                  <c:v>5.26</c:v>
                </c:pt>
                <c:pt idx="1718">
                  <c:v>5.28</c:v>
                </c:pt>
                <c:pt idx="1719">
                  <c:v>5.26</c:v>
                </c:pt>
                <c:pt idx="1720">
                  <c:v>5.29</c:v>
                </c:pt>
                <c:pt idx="1721">
                  <c:v>5.28</c:v>
                </c:pt>
                <c:pt idx="1722">
                  <c:v>5.24</c:v>
                </c:pt>
                <c:pt idx="1723">
                  <c:v>5.27</c:v>
                </c:pt>
                <c:pt idx="1724">
                  <c:v>5.28</c:v>
                </c:pt>
                <c:pt idx="1725">
                  <c:v>5.28</c:v>
                </c:pt>
                <c:pt idx="1726">
                  <c:v>5.3</c:v>
                </c:pt>
                <c:pt idx="1727">
                  <c:v>5.28</c:v>
                </c:pt>
                <c:pt idx="1728">
                  <c:v>5.28</c:v>
                </c:pt>
                <c:pt idx="1729">
                  <c:v>5.28</c:v>
                </c:pt>
                <c:pt idx="1730">
                  <c:v>5.25</c:v>
                </c:pt>
                <c:pt idx="1731">
                  <c:v>5.25</c:v>
                </c:pt>
                <c:pt idx="1732">
                  <c:v>5.25</c:v>
                </c:pt>
                <c:pt idx="1733">
                  <c:v>5.27</c:v>
                </c:pt>
                <c:pt idx="1734">
                  <c:v>5.28</c:v>
                </c:pt>
                <c:pt idx="1735">
                  <c:v>5.27</c:v>
                </c:pt>
                <c:pt idx="1736">
                  <c:v>5.26</c:v>
                </c:pt>
                <c:pt idx="1737">
                  <c:v>5.24</c:v>
                </c:pt>
                <c:pt idx="1738">
                  <c:v>5.27</c:v>
                </c:pt>
                <c:pt idx="1739">
                  <c:v>5.28</c:v>
                </c:pt>
                <c:pt idx="1740">
                  <c:v>5.28</c:v>
                </c:pt>
                <c:pt idx="1741">
                  <c:v>5.28</c:v>
                </c:pt>
                <c:pt idx="1742">
                  <c:v>5.28</c:v>
                </c:pt>
                <c:pt idx="1743">
                  <c:v>5.28</c:v>
                </c:pt>
                <c:pt idx="1744">
                  <c:v>5.24</c:v>
                </c:pt>
                <c:pt idx="1745">
                  <c:v>5.28</c:v>
                </c:pt>
                <c:pt idx="1746">
                  <c:v>5.28</c:v>
                </c:pt>
                <c:pt idx="1747">
                  <c:v>5.26</c:v>
                </c:pt>
                <c:pt idx="1748">
                  <c:v>5.26</c:v>
                </c:pt>
                <c:pt idx="1749">
                  <c:v>5.26</c:v>
                </c:pt>
                <c:pt idx="1750">
                  <c:v>5.28</c:v>
                </c:pt>
                <c:pt idx="1751">
                  <c:v>5.28</c:v>
                </c:pt>
                <c:pt idx="1752">
                  <c:v>5.28</c:v>
                </c:pt>
                <c:pt idx="1753">
                  <c:v>5.28</c:v>
                </c:pt>
                <c:pt idx="1754">
                  <c:v>5.28</c:v>
                </c:pt>
                <c:pt idx="1755">
                  <c:v>5.26</c:v>
                </c:pt>
                <c:pt idx="1756">
                  <c:v>5.25</c:v>
                </c:pt>
                <c:pt idx="1757">
                  <c:v>5.25</c:v>
                </c:pt>
                <c:pt idx="1758">
                  <c:v>5.26</c:v>
                </c:pt>
                <c:pt idx="1759">
                  <c:v>5.26</c:v>
                </c:pt>
                <c:pt idx="1760">
                  <c:v>5.25</c:v>
                </c:pt>
                <c:pt idx="1761">
                  <c:v>5.25</c:v>
                </c:pt>
                <c:pt idx="1762">
                  <c:v>5.24</c:v>
                </c:pt>
                <c:pt idx="1763">
                  <c:v>5.23</c:v>
                </c:pt>
                <c:pt idx="1764">
                  <c:v>5.23</c:v>
                </c:pt>
                <c:pt idx="1765">
                  <c:v>5.24</c:v>
                </c:pt>
                <c:pt idx="1766">
                  <c:v>5.25</c:v>
                </c:pt>
                <c:pt idx="1767">
                  <c:v>5.23</c:v>
                </c:pt>
                <c:pt idx="1768">
                  <c:v>5.23</c:v>
                </c:pt>
                <c:pt idx="1769">
                  <c:v>5.21</c:v>
                </c:pt>
                <c:pt idx="1770">
                  <c:v>5.2</c:v>
                </c:pt>
                <c:pt idx="1771">
                  <c:v>5.2</c:v>
                </c:pt>
                <c:pt idx="1772">
                  <c:v>5.22</c:v>
                </c:pt>
                <c:pt idx="1773">
                  <c:v>5.21</c:v>
                </c:pt>
                <c:pt idx="1774">
                  <c:v>5.13</c:v>
                </c:pt>
                <c:pt idx="1775">
                  <c:v>5.12</c:v>
                </c:pt>
                <c:pt idx="1776">
                  <c:v>5.09</c:v>
                </c:pt>
                <c:pt idx="1777">
                  <c:v>5.08</c:v>
                </c:pt>
                <c:pt idx="1778">
                  <c:v>5.07</c:v>
                </c:pt>
                <c:pt idx="1779">
                  <c:v>5.0599999999999996</c:v>
                </c:pt>
                <c:pt idx="1780">
                  <c:v>5.04</c:v>
                </c:pt>
                <c:pt idx="1781">
                  <c:v>5</c:v>
                </c:pt>
                <c:pt idx="1782">
                  <c:v>4.99</c:v>
                </c:pt>
                <c:pt idx="1783">
                  <c:v>4.99</c:v>
                </c:pt>
                <c:pt idx="1784">
                  <c:v>4.99</c:v>
                </c:pt>
                <c:pt idx="1785">
                  <c:v>5</c:v>
                </c:pt>
                <c:pt idx="1786">
                  <c:v>4.99</c:v>
                </c:pt>
                <c:pt idx="1787">
                  <c:v>4.97</c:v>
                </c:pt>
                <c:pt idx="1788">
                  <c:v>4.92</c:v>
                </c:pt>
                <c:pt idx="1789">
                  <c:v>4.92</c:v>
                </c:pt>
                <c:pt idx="1790">
                  <c:v>4.93</c:v>
                </c:pt>
                <c:pt idx="1791">
                  <c:v>4.9400000000000004</c:v>
                </c:pt>
                <c:pt idx="1792">
                  <c:v>4.93</c:v>
                </c:pt>
                <c:pt idx="1793">
                  <c:v>4.9000000000000004</c:v>
                </c:pt>
                <c:pt idx="1794">
                  <c:v>4.87</c:v>
                </c:pt>
                <c:pt idx="1795">
                  <c:v>4.9000000000000004</c:v>
                </c:pt>
                <c:pt idx="1796">
                  <c:v>4.91</c:v>
                </c:pt>
                <c:pt idx="1797">
                  <c:v>4.8899999999999997</c:v>
                </c:pt>
                <c:pt idx="1798">
                  <c:v>4.93</c:v>
                </c:pt>
                <c:pt idx="1799">
                  <c:v>4.9800000000000004</c:v>
                </c:pt>
                <c:pt idx="1800">
                  <c:v>5.04</c:v>
                </c:pt>
                <c:pt idx="1801">
                  <c:v>5.07</c:v>
                </c:pt>
                <c:pt idx="1802">
                  <c:v>5.0599999999999996</c:v>
                </c:pt>
                <c:pt idx="1803">
                  <c:v>5.07</c:v>
                </c:pt>
                <c:pt idx="1804">
                  <c:v>5.09</c:v>
                </c:pt>
                <c:pt idx="1805">
                  <c:v>5.0599999999999996</c:v>
                </c:pt>
                <c:pt idx="1806">
                  <c:v>5.07</c:v>
                </c:pt>
                <c:pt idx="1807">
                  <c:v>5.08</c:v>
                </c:pt>
                <c:pt idx="1808">
                  <c:v>5.0599999999999996</c:v>
                </c:pt>
                <c:pt idx="1809">
                  <c:v>5.09</c:v>
                </c:pt>
                <c:pt idx="1810">
                  <c:v>5.0999999999999996</c:v>
                </c:pt>
                <c:pt idx="1811">
                  <c:v>5.13</c:v>
                </c:pt>
                <c:pt idx="1812">
                  <c:v>5.13</c:v>
                </c:pt>
                <c:pt idx="1813">
                  <c:v>5.13</c:v>
                </c:pt>
                <c:pt idx="1814">
                  <c:v>5.16</c:v>
                </c:pt>
                <c:pt idx="1815">
                  <c:v>5.17</c:v>
                </c:pt>
                <c:pt idx="1816">
                  <c:v>5.16</c:v>
                </c:pt>
                <c:pt idx="1817">
                  <c:v>5.16</c:v>
                </c:pt>
                <c:pt idx="1818">
                  <c:v>5.19</c:v>
                </c:pt>
                <c:pt idx="1819">
                  <c:v>5.21</c:v>
                </c:pt>
                <c:pt idx="1820">
                  <c:v>5.21</c:v>
                </c:pt>
                <c:pt idx="1821">
                  <c:v>5.21</c:v>
                </c:pt>
                <c:pt idx="1822">
                  <c:v>5.21</c:v>
                </c:pt>
                <c:pt idx="1823">
                  <c:v>5.22</c:v>
                </c:pt>
                <c:pt idx="1824">
                  <c:v>5.22</c:v>
                </c:pt>
                <c:pt idx="1825">
                  <c:v>5.18</c:v>
                </c:pt>
                <c:pt idx="1826">
                  <c:v>5.18</c:v>
                </c:pt>
                <c:pt idx="1827">
                  <c:v>5.18</c:v>
                </c:pt>
                <c:pt idx="1828">
                  <c:v>5.2</c:v>
                </c:pt>
                <c:pt idx="1829">
                  <c:v>5.21</c:v>
                </c:pt>
                <c:pt idx="1830">
                  <c:v>5.21</c:v>
                </c:pt>
                <c:pt idx="1831">
                  <c:v>5.18</c:v>
                </c:pt>
                <c:pt idx="1832">
                  <c:v>5.16</c:v>
                </c:pt>
                <c:pt idx="1833">
                  <c:v>5.13</c:v>
                </c:pt>
                <c:pt idx="1834">
                  <c:v>5.1100000000000003</c:v>
                </c:pt>
                <c:pt idx="1835">
                  <c:v>5.0999999999999996</c:v>
                </c:pt>
                <c:pt idx="1836">
                  <c:v>5.09</c:v>
                </c:pt>
                <c:pt idx="1837">
                  <c:v>5.08</c:v>
                </c:pt>
                <c:pt idx="1838">
                  <c:v>5.04</c:v>
                </c:pt>
                <c:pt idx="1839">
                  <c:v>5.04</c:v>
                </c:pt>
                <c:pt idx="1840">
                  <c:v>5.03</c:v>
                </c:pt>
                <c:pt idx="1841">
                  <c:v>4.9800000000000004</c:v>
                </c:pt>
                <c:pt idx="1842">
                  <c:v>5</c:v>
                </c:pt>
                <c:pt idx="1843">
                  <c:v>5.01</c:v>
                </c:pt>
                <c:pt idx="1844">
                  <c:v>4.97</c:v>
                </c:pt>
                <c:pt idx="1845">
                  <c:v>4.9400000000000004</c:v>
                </c:pt>
                <c:pt idx="1846">
                  <c:v>4.96</c:v>
                </c:pt>
                <c:pt idx="1847">
                  <c:v>4.95</c:v>
                </c:pt>
                <c:pt idx="1848">
                  <c:v>4.97</c:v>
                </c:pt>
                <c:pt idx="1849">
                  <c:v>4.97</c:v>
                </c:pt>
                <c:pt idx="1850">
                  <c:v>5.01</c:v>
                </c:pt>
                <c:pt idx="1851">
                  <c:v>5.01</c:v>
                </c:pt>
                <c:pt idx="1852">
                  <c:v>5.01</c:v>
                </c:pt>
                <c:pt idx="1853">
                  <c:v>5.01</c:v>
                </c:pt>
                <c:pt idx="1854">
                  <c:v>5</c:v>
                </c:pt>
                <c:pt idx="1855">
                  <c:v>5</c:v>
                </c:pt>
                <c:pt idx="1856">
                  <c:v>5</c:v>
                </c:pt>
                <c:pt idx="1857">
                  <c:v>5</c:v>
                </c:pt>
                <c:pt idx="1858">
                  <c:v>5.01</c:v>
                </c:pt>
                <c:pt idx="1859">
                  <c:v>5.01</c:v>
                </c:pt>
                <c:pt idx="1860">
                  <c:v>5.01</c:v>
                </c:pt>
                <c:pt idx="1861">
                  <c:v>5.01</c:v>
                </c:pt>
                <c:pt idx="1862">
                  <c:v>4.97</c:v>
                </c:pt>
                <c:pt idx="1863">
                  <c:v>4.97</c:v>
                </c:pt>
                <c:pt idx="1864">
                  <c:v>4.97</c:v>
                </c:pt>
                <c:pt idx="1865">
                  <c:v>4.9800000000000004</c:v>
                </c:pt>
                <c:pt idx="1866">
                  <c:v>4.9800000000000004</c:v>
                </c:pt>
                <c:pt idx="1867">
                  <c:v>4.9800000000000004</c:v>
                </c:pt>
                <c:pt idx="1868">
                  <c:v>4.9800000000000004</c:v>
                </c:pt>
                <c:pt idx="1869">
                  <c:v>5.03</c:v>
                </c:pt>
                <c:pt idx="1870">
                  <c:v>5.03</c:v>
                </c:pt>
                <c:pt idx="1871">
                  <c:v>5.04</c:v>
                </c:pt>
                <c:pt idx="1872">
                  <c:v>5.01</c:v>
                </c:pt>
                <c:pt idx="1873">
                  <c:v>5.0199999999999996</c:v>
                </c:pt>
                <c:pt idx="1874">
                  <c:v>5.07</c:v>
                </c:pt>
                <c:pt idx="1875">
                  <c:v>4.99</c:v>
                </c:pt>
                <c:pt idx="1876">
                  <c:v>5.01</c:v>
                </c:pt>
                <c:pt idx="1877">
                  <c:v>4.95</c:v>
                </c:pt>
                <c:pt idx="1878">
                  <c:v>4.9400000000000004</c:v>
                </c:pt>
                <c:pt idx="1879">
                  <c:v>5.01</c:v>
                </c:pt>
                <c:pt idx="1880">
                  <c:v>5.0199999999999996</c:v>
                </c:pt>
                <c:pt idx="1881">
                  <c:v>5.0199999999999996</c:v>
                </c:pt>
                <c:pt idx="1882">
                  <c:v>4.99</c:v>
                </c:pt>
                <c:pt idx="1883">
                  <c:v>5</c:v>
                </c:pt>
                <c:pt idx="1884">
                  <c:v>5.04</c:v>
                </c:pt>
                <c:pt idx="1885">
                  <c:v>5.04</c:v>
                </c:pt>
                <c:pt idx="1886">
                  <c:v>5.05</c:v>
                </c:pt>
                <c:pt idx="1887">
                  <c:v>5.04</c:v>
                </c:pt>
                <c:pt idx="1888">
                  <c:v>5.05</c:v>
                </c:pt>
                <c:pt idx="1889">
                  <c:v>5.03</c:v>
                </c:pt>
                <c:pt idx="1890">
                  <c:v>5.05</c:v>
                </c:pt>
                <c:pt idx="1891">
                  <c:v>5.0199999999999996</c:v>
                </c:pt>
                <c:pt idx="1892">
                  <c:v>5.0199999999999996</c:v>
                </c:pt>
                <c:pt idx="1893">
                  <c:v>4.99</c:v>
                </c:pt>
                <c:pt idx="1894">
                  <c:v>4.96</c:v>
                </c:pt>
                <c:pt idx="1895">
                  <c:v>4.9800000000000004</c:v>
                </c:pt>
                <c:pt idx="1896">
                  <c:v>4.9800000000000004</c:v>
                </c:pt>
                <c:pt idx="1897">
                  <c:v>4.91</c:v>
                </c:pt>
                <c:pt idx="1898">
                  <c:v>4.88</c:v>
                </c:pt>
                <c:pt idx="1899">
                  <c:v>4.88</c:v>
                </c:pt>
                <c:pt idx="1900">
                  <c:v>4.9000000000000004</c:v>
                </c:pt>
                <c:pt idx="1901">
                  <c:v>4.9000000000000004</c:v>
                </c:pt>
                <c:pt idx="1902">
                  <c:v>4.91</c:v>
                </c:pt>
                <c:pt idx="1903">
                  <c:v>4.91</c:v>
                </c:pt>
                <c:pt idx="1904">
                  <c:v>4.91</c:v>
                </c:pt>
                <c:pt idx="1905">
                  <c:v>4.92</c:v>
                </c:pt>
                <c:pt idx="1906">
                  <c:v>4.91</c:v>
                </c:pt>
                <c:pt idx="1907">
                  <c:v>4.87</c:v>
                </c:pt>
                <c:pt idx="1908">
                  <c:v>4.8499999999999996</c:v>
                </c:pt>
                <c:pt idx="1909">
                  <c:v>4.8899999999999997</c:v>
                </c:pt>
                <c:pt idx="1910">
                  <c:v>4.8899999999999997</c:v>
                </c:pt>
                <c:pt idx="1911">
                  <c:v>4.8899999999999997</c:v>
                </c:pt>
                <c:pt idx="1912">
                  <c:v>4.8600000000000003</c:v>
                </c:pt>
                <c:pt idx="1913">
                  <c:v>4.8600000000000003</c:v>
                </c:pt>
                <c:pt idx="1914">
                  <c:v>4.83</c:v>
                </c:pt>
                <c:pt idx="1915">
                  <c:v>4.88</c:v>
                </c:pt>
                <c:pt idx="1916">
                  <c:v>4.91</c:v>
                </c:pt>
                <c:pt idx="1917">
                  <c:v>4.93</c:v>
                </c:pt>
                <c:pt idx="1918">
                  <c:v>4.96</c:v>
                </c:pt>
                <c:pt idx="1919">
                  <c:v>4.97</c:v>
                </c:pt>
                <c:pt idx="1920">
                  <c:v>4.9800000000000004</c:v>
                </c:pt>
                <c:pt idx="1921">
                  <c:v>4.9800000000000004</c:v>
                </c:pt>
                <c:pt idx="1922">
                  <c:v>4.99</c:v>
                </c:pt>
                <c:pt idx="1923">
                  <c:v>4.95</c:v>
                </c:pt>
                <c:pt idx="1924">
                  <c:v>4.96</c:v>
                </c:pt>
                <c:pt idx="1925">
                  <c:v>4.9800000000000004</c:v>
                </c:pt>
                <c:pt idx="1926">
                  <c:v>4.99</c:v>
                </c:pt>
                <c:pt idx="1927">
                  <c:v>4.99</c:v>
                </c:pt>
                <c:pt idx="1928">
                  <c:v>4.9800000000000004</c:v>
                </c:pt>
                <c:pt idx="1929">
                  <c:v>4.99</c:v>
                </c:pt>
                <c:pt idx="1930">
                  <c:v>4.99</c:v>
                </c:pt>
                <c:pt idx="1931">
                  <c:v>4.99</c:v>
                </c:pt>
                <c:pt idx="1932">
                  <c:v>4.9800000000000004</c:v>
                </c:pt>
                <c:pt idx="1933">
                  <c:v>4.9800000000000004</c:v>
                </c:pt>
                <c:pt idx="1934">
                  <c:v>4.96</c:v>
                </c:pt>
                <c:pt idx="1935">
                  <c:v>4.96</c:v>
                </c:pt>
                <c:pt idx="1936">
                  <c:v>4.96</c:v>
                </c:pt>
                <c:pt idx="1937">
                  <c:v>4.95</c:v>
                </c:pt>
                <c:pt idx="1938">
                  <c:v>4.92</c:v>
                </c:pt>
                <c:pt idx="1939">
                  <c:v>4.9000000000000004</c:v>
                </c:pt>
                <c:pt idx="1940">
                  <c:v>4.87</c:v>
                </c:pt>
                <c:pt idx="1941">
                  <c:v>4.87</c:v>
                </c:pt>
                <c:pt idx="1942">
                  <c:v>4.8499999999999996</c:v>
                </c:pt>
                <c:pt idx="1943">
                  <c:v>4.83</c:v>
                </c:pt>
                <c:pt idx="1944">
                  <c:v>4.84</c:v>
                </c:pt>
                <c:pt idx="1945">
                  <c:v>4.83</c:v>
                </c:pt>
                <c:pt idx="1946">
                  <c:v>4.84</c:v>
                </c:pt>
                <c:pt idx="1947">
                  <c:v>4.84</c:v>
                </c:pt>
                <c:pt idx="1948">
                  <c:v>4.82</c:v>
                </c:pt>
                <c:pt idx="1949">
                  <c:v>4.84</c:v>
                </c:pt>
                <c:pt idx="1950">
                  <c:v>4.84</c:v>
                </c:pt>
                <c:pt idx="1951">
                  <c:v>4.84</c:v>
                </c:pt>
                <c:pt idx="1952">
                  <c:v>4.82</c:v>
                </c:pt>
                <c:pt idx="1953">
                  <c:v>4.8099999999999996</c:v>
                </c:pt>
                <c:pt idx="1954">
                  <c:v>4.7699999999999996</c:v>
                </c:pt>
                <c:pt idx="1955">
                  <c:v>4.7699999999999996</c:v>
                </c:pt>
                <c:pt idx="1956">
                  <c:v>4.7699999999999996</c:v>
                </c:pt>
                <c:pt idx="1957">
                  <c:v>4.75</c:v>
                </c:pt>
                <c:pt idx="1958">
                  <c:v>4.7699999999999996</c:v>
                </c:pt>
                <c:pt idx="1959">
                  <c:v>4.7699999999999996</c:v>
                </c:pt>
                <c:pt idx="1960">
                  <c:v>4.75</c:v>
                </c:pt>
                <c:pt idx="1961">
                  <c:v>4.7</c:v>
                </c:pt>
                <c:pt idx="1962">
                  <c:v>4.68</c:v>
                </c:pt>
                <c:pt idx="1963">
                  <c:v>4.6500000000000004</c:v>
                </c:pt>
                <c:pt idx="1964">
                  <c:v>4.66</c:v>
                </c:pt>
                <c:pt idx="1965">
                  <c:v>4.6399999999999997</c:v>
                </c:pt>
                <c:pt idx="1966">
                  <c:v>4.6399999999999997</c:v>
                </c:pt>
                <c:pt idx="1967">
                  <c:v>4.6399999999999997</c:v>
                </c:pt>
                <c:pt idx="1968">
                  <c:v>4.6100000000000003</c:v>
                </c:pt>
                <c:pt idx="1969">
                  <c:v>4.66</c:v>
                </c:pt>
                <c:pt idx="1970">
                  <c:v>4.6100000000000003</c:v>
                </c:pt>
                <c:pt idx="1971">
                  <c:v>4.66</c:v>
                </c:pt>
                <c:pt idx="1972">
                  <c:v>4.57</c:v>
                </c:pt>
                <c:pt idx="1973">
                  <c:v>4.62</c:v>
                </c:pt>
                <c:pt idx="1974">
                  <c:v>4.6100000000000003</c:v>
                </c:pt>
                <c:pt idx="1975">
                  <c:v>4.63</c:v>
                </c:pt>
                <c:pt idx="1976">
                  <c:v>4.5199999999999996</c:v>
                </c:pt>
                <c:pt idx="1977">
                  <c:v>4.6399999999999997</c:v>
                </c:pt>
                <c:pt idx="1978">
                  <c:v>4.66</c:v>
                </c:pt>
                <c:pt idx="1979">
                  <c:v>4.6500000000000004</c:v>
                </c:pt>
                <c:pt idx="1980">
                  <c:v>4.6399999999999997</c:v>
                </c:pt>
                <c:pt idx="1981">
                  <c:v>4.55</c:v>
                </c:pt>
                <c:pt idx="1982">
                  <c:v>4.54</c:v>
                </c:pt>
                <c:pt idx="1983">
                  <c:v>4.37</c:v>
                </c:pt>
                <c:pt idx="1984">
                  <c:v>4.33</c:v>
                </c:pt>
                <c:pt idx="1985">
                  <c:v>4.26</c:v>
                </c:pt>
                <c:pt idx="1986">
                  <c:v>4.29</c:v>
                </c:pt>
                <c:pt idx="1987">
                  <c:v>4.24</c:v>
                </c:pt>
                <c:pt idx="1988">
                  <c:v>4.21</c:v>
                </c:pt>
                <c:pt idx="1989">
                  <c:v>4.21</c:v>
                </c:pt>
                <c:pt idx="1990">
                  <c:v>4.28</c:v>
                </c:pt>
                <c:pt idx="1991">
                  <c:v>4.24</c:v>
                </c:pt>
                <c:pt idx="1992">
                  <c:v>4.26</c:v>
                </c:pt>
                <c:pt idx="1993">
                  <c:v>4.29</c:v>
                </c:pt>
                <c:pt idx="1994">
                  <c:v>4.34</c:v>
                </c:pt>
                <c:pt idx="1995">
                  <c:v>4.3499999999999996</c:v>
                </c:pt>
                <c:pt idx="1996">
                  <c:v>4.3</c:v>
                </c:pt>
                <c:pt idx="1997">
                  <c:v>4.25</c:v>
                </c:pt>
                <c:pt idx="1998">
                  <c:v>4.2300000000000004</c:v>
                </c:pt>
                <c:pt idx="1999">
                  <c:v>4.24</c:v>
                </c:pt>
                <c:pt idx="2000">
                  <c:v>4.2300000000000004</c:v>
                </c:pt>
                <c:pt idx="2001">
                  <c:v>4.2699999999999996</c:v>
                </c:pt>
                <c:pt idx="2002">
                  <c:v>4.37</c:v>
                </c:pt>
                <c:pt idx="2003">
                  <c:v>4.38</c:v>
                </c:pt>
                <c:pt idx="2004">
                  <c:v>4.57</c:v>
                </c:pt>
                <c:pt idx="2005">
                  <c:v>4.5999999999999996</c:v>
                </c:pt>
                <c:pt idx="2006">
                  <c:v>4.58</c:v>
                </c:pt>
                <c:pt idx="2007">
                  <c:v>4.58</c:v>
                </c:pt>
                <c:pt idx="2008">
                  <c:v>4.63</c:v>
                </c:pt>
                <c:pt idx="2009">
                  <c:v>4.7300000000000004</c:v>
                </c:pt>
                <c:pt idx="2010">
                  <c:v>4.67</c:v>
                </c:pt>
                <c:pt idx="2011">
                  <c:v>4.62</c:v>
                </c:pt>
                <c:pt idx="2012">
                  <c:v>4.62</c:v>
                </c:pt>
                <c:pt idx="2013">
                  <c:v>4.62</c:v>
                </c:pt>
                <c:pt idx="2014">
                  <c:v>4.62</c:v>
                </c:pt>
                <c:pt idx="2015">
                  <c:v>4.67</c:v>
                </c:pt>
                <c:pt idx="2016">
                  <c:v>4.66</c:v>
                </c:pt>
                <c:pt idx="2017">
                  <c:v>4.6500000000000004</c:v>
                </c:pt>
                <c:pt idx="2018">
                  <c:v>4.7</c:v>
                </c:pt>
                <c:pt idx="2019">
                  <c:v>4.72</c:v>
                </c:pt>
                <c:pt idx="2020">
                  <c:v>4.78</c:v>
                </c:pt>
                <c:pt idx="2021">
                  <c:v>4.8099999999999996</c:v>
                </c:pt>
                <c:pt idx="2022">
                  <c:v>4.8600000000000003</c:v>
                </c:pt>
                <c:pt idx="2023">
                  <c:v>4.83</c:v>
                </c:pt>
                <c:pt idx="2024">
                  <c:v>4.8499999999999996</c:v>
                </c:pt>
                <c:pt idx="2025">
                  <c:v>4.8600000000000003</c:v>
                </c:pt>
                <c:pt idx="2026">
                  <c:v>4.9000000000000004</c:v>
                </c:pt>
                <c:pt idx="2027">
                  <c:v>4.9000000000000004</c:v>
                </c:pt>
                <c:pt idx="2028">
                  <c:v>4.79</c:v>
                </c:pt>
                <c:pt idx="2029">
                  <c:v>4.74</c:v>
                </c:pt>
                <c:pt idx="2030">
                  <c:v>4.71</c:v>
                </c:pt>
                <c:pt idx="2031">
                  <c:v>4.58</c:v>
                </c:pt>
                <c:pt idx="2032">
                  <c:v>4.47</c:v>
                </c:pt>
                <c:pt idx="2033">
                  <c:v>4.57</c:v>
                </c:pt>
                <c:pt idx="2034">
                  <c:v>4.62</c:v>
                </c:pt>
                <c:pt idx="2035">
                  <c:v>4.58</c:v>
                </c:pt>
                <c:pt idx="2036">
                  <c:v>4.54</c:v>
                </c:pt>
                <c:pt idx="2037">
                  <c:v>4.5199999999999996</c:v>
                </c:pt>
                <c:pt idx="2038">
                  <c:v>4.46</c:v>
                </c:pt>
                <c:pt idx="2039">
                  <c:v>4.43</c:v>
                </c:pt>
                <c:pt idx="2040">
                  <c:v>4.43</c:v>
                </c:pt>
                <c:pt idx="2041">
                  <c:v>4.41</c:v>
                </c:pt>
                <c:pt idx="2042">
                  <c:v>4.45</c:v>
                </c:pt>
                <c:pt idx="2043">
                  <c:v>4.45</c:v>
                </c:pt>
                <c:pt idx="2044">
                  <c:v>4.45</c:v>
                </c:pt>
                <c:pt idx="2045">
                  <c:v>4.5199999999999996</c:v>
                </c:pt>
                <c:pt idx="2046">
                  <c:v>4.47</c:v>
                </c:pt>
                <c:pt idx="2047">
                  <c:v>4.4400000000000004</c:v>
                </c:pt>
                <c:pt idx="2048">
                  <c:v>4.4400000000000004</c:v>
                </c:pt>
                <c:pt idx="2049">
                  <c:v>4.5199999999999996</c:v>
                </c:pt>
                <c:pt idx="2050">
                  <c:v>4.51</c:v>
                </c:pt>
                <c:pt idx="2051">
                  <c:v>4.5199999999999996</c:v>
                </c:pt>
                <c:pt idx="2052">
                  <c:v>4.5</c:v>
                </c:pt>
                <c:pt idx="2053">
                  <c:v>4.5</c:v>
                </c:pt>
                <c:pt idx="2054">
                  <c:v>4.4800000000000004</c:v>
                </c:pt>
                <c:pt idx="2055">
                  <c:v>4.47</c:v>
                </c:pt>
                <c:pt idx="2056">
                  <c:v>4.43</c:v>
                </c:pt>
                <c:pt idx="2057">
                  <c:v>4.38</c:v>
                </c:pt>
                <c:pt idx="2058">
                  <c:v>4.38</c:v>
                </c:pt>
                <c:pt idx="2059">
                  <c:v>4.38</c:v>
                </c:pt>
                <c:pt idx="2060">
                  <c:v>4.3899999999999997</c:v>
                </c:pt>
                <c:pt idx="2061">
                  <c:v>4.38</c:v>
                </c:pt>
                <c:pt idx="2062">
                  <c:v>4.3600000000000003</c:v>
                </c:pt>
                <c:pt idx="2063">
                  <c:v>4.37</c:v>
                </c:pt>
                <c:pt idx="2064">
                  <c:v>4.38</c:v>
                </c:pt>
                <c:pt idx="2065">
                  <c:v>4.3600000000000003</c:v>
                </c:pt>
                <c:pt idx="2066">
                  <c:v>4.38</c:v>
                </c:pt>
                <c:pt idx="2067">
                  <c:v>4.3899999999999997</c:v>
                </c:pt>
                <c:pt idx="2068">
                  <c:v>4.41</c:v>
                </c:pt>
                <c:pt idx="2069">
                  <c:v>4.43</c:v>
                </c:pt>
                <c:pt idx="2070">
                  <c:v>4.43</c:v>
                </c:pt>
                <c:pt idx="2071">
                  <c:v>4.4000000000000004</c:v>
                </c:pt>
                <c:pt idx="2072">
                  <c:v>4.38</c:v>
                </c:pt>
                <c:pt idx="2073">
                  <c:v>4.3600000000000003</c:v>
                </c:pt>
                <c:pt idx="2074">
                  <c:v>4.33</c:v>
                </c:pt>
                <c:pt idx="2075">
                  <c:v>4.32</c:v>
                </c:pt>
                <c:pt idx="2076">
                  <c:v>4.32</c:v>
                </c:pt>
                <c:pt idx="2077">
                  <c:v>4.34</c:v>
                </c:pt>
                <c:pt idx="2078">
                  <c:v>4.3600000000000003</c:v>
                </c:pt>
                <c:pt idx="2079">
                  <c:v>4.34</c:v>
                </c:pt>
                <c:pt idx="2080">
                  <c:v>4.3499999999999996</c:v>
                </c:pt>
                <c:pt idx="2081">
                  <c:v>4.3600000000000003</c:v>
                </c:pt>
                <c:pt idx="2082">
                  <c:v>4.37</c:v>
                </c:pt>
                <c:pt idx="2083">
                  <c:v>4.37</c:v>
                </c:pt>
                <c:pt idx="2084">
                  <c:v>4.37</c:v>
                </c:pt>
                <c:pt idx="2085">
                  <c:v>4.3600000000000003</c:v>
                </c:pt>
                <c:pt idx="2086">
                  <c:v>4.33</c:v>
                </c:pt>
                <c:pt idx="2087">
                  <c:v>4.33</c:v>
                </c:pt>
                <c:pt idx="2088">
                  <c:v>4.33</c:v>
                </c:pt>
                <c:pt idx="2089">
                  <c:v>4.33</c:v>
                </c:pt>
                <c:pt idx="2090">
                  <c:v>4.3499999999999996</c:v>
                </c:pt>
                <c:pt idx="2091">
                  <c:v>4.0199999999999996</c:v>
                </c:pt>
                <c:pt idx="2092">
                  <c:v>4.29</c:v>
                </c:pt>
                <c:pt idx="2093">
                  <c:v>4.26</c:v>
                </c:pt>
                <c:pt idx="2094">
                  <c:v>4.2699999999999996</c:v>
                </c:pt>
                <c:pt idx="2095">
                  <c:v>4.25</c:v>
                </c:pt>
                <c:pt idx="2096">
                  <c:v>4.2300000000000004</c:v>
                </c:pt>
                <c:pt idx="2097">
                  <c:v>4.2</c:v>
                </c:pt>
                <c:pt idx="2098">
                  <c:v>4.2</c:v>
                </c:pt>
                <c:pt idx="2099">
                  <c:v>4.2</c:v>
                </c:pt>
                <c:pt idx="2100">
                  <c:v>4.18</c:v>
                </c:pt>
                <c:pt idx="2101">
                  <c:v>4.0999999999999996</c:v>
                </c:pt>
                <c:pt idx="2102">
                  <c:v>4.1500000000000004</c:v>
                </c:pt>
                <c:pt idx="2103">
                  <c:v>4.1399999999999997</c:v>
                </c:pt>
                <c:pt idx="2104">
                  <c:v>4.13</c:v>
                </c:pt>
                <c:pt idx="2105">
                  <c:v>4.1399999999999997</c:v>
                </c:pt>
                <c:pt idx="2106">
                  <c:v>4.1500000000000004</c:v>
                </c:pt>
                <c:pt idx="2107">
                  <c:v>4.1100000000000003</c:v>
                </c:pt>
                <c:pt idx="2108">
                  <c:v>4.16</c:v>
                </c:pt>
                <c:pt idx="2109">
                  <c:v>4.1500000000000004</c:v>
                </c:pt>
                <c:pt idx="2110">
                  <c:v>4.1399999999999997</c:v>
                </c:pt>
                <c:pt idx="2111">
                  <c:v>4.12</c:v>
                </c:pt>
                <c:pt idx="2112">
                  <c:v>4.1399999999999997</c:v>
                </c:pt>
                <c:pt idx="2113">
                  <c:v>4.18</c:v>
                </c:pt>
                <c:pt idx="2114">
                  <c:v>4.26</c:v>
                </c:pt>
                <c:pt idx="2115">
                  <c:v>4.2699999999999996</c:v>
                </c:pt>
                <c:pt idx="2116">
                  <c:v>4.2699999999999996</c:v>
                </c:pt>
                <c:pt idx="2117">
                  <c:v>4.25</c:v>
                </c:pt>
                <c:pt idx="2118">
                  <c:v>4.2300000000000004</c:v>
                </c:pt>
                <c:pt idx="2119">
                  <c:v>4.2300000000000004</c:v>
                </c:pt>
                <c:pt idx="2120">
                  <c:v>4.21</c:v>
                </c:pt>
                <c:pt idx="2121">
                  <c:v>4.1900000000000004</c:v>
                </c:pt>
                <c:pt idx="2122">
                  <c:v>4.1900000000000004</c:v>
                </c:pt>
                <c:pt idx="2123">
                  <c:v>4.2</c:v>
                </c:pt>
                <c:pt idx="2124">
                  <c:v>4.2</c:v>
                </c:pt>
                <c:pt idx="2125">
                  <c:v>4.2</c:v>
                </c:pt>
                <c:pt idx="2126">
                  <c:v>4.2</c:v>
                </c:pt>
                <c:pt idx="2127">
                  <c:v>4.2</c:v>
                </c:pt>
                <c:pt idx="2128">
                  <c:v>4.2</c:v>
                </c:pt>
                <c:pt idx="2129">
                  <c:v>4.2</c:v>
                </c:pt>
                <c:pt idx="2130">
                  <c:v>4.22</c:v>
                </c:pt>
                <c:pt idx="2131">
                  <c:v>4.26</c:v>
                </c:pt>
                <c:pt idx="2132">
                  <c:v>4.28</c:v>
                </c:pt>
                <c:pt idx="2133">
                  <c:v>4.26</c:v>
                </c:pt>
                <c:pt idx="2134">
                  <c:v>4.37</c:v>
                </c:pt>
                <c:pt idx="2135">
                  <c:v>4.33</c:v>
                </c:pt>
                <c:pt idx="2136">
                  <c:v>4.3</c:v>
                </c:pt>
                <c:pt idx="2137">
                  <c:v>4.34</c:v>
                </c:pt>
                <c:pt idx="2138">
                  <c:v>4.29</c:v>
                </c:pt>
                <c:pt idx="2139">
                  <c:v>4.3</c:v>
                </c:pt>
                <c:pt idx="2140">
                  <c:v>4.34</c:v>
                </c:pt>
                <c:pt idx="2141">
                  <c:v>4.3600000000000003</c:v>
                </c:pt>
                <c:pt idx="2142">
                  <c:v>4.3899999999999997</c:v>
                </c:pt>
                <c:pt idx="2143">
                  <c:v>4.3600000000000003</c:v>
                </c:pt>
                <c:pt idx="2144">
                  <c:v>4.38</c:v>
                </c:pt>
                <c:pt idx="2145">
                  <c:v>4.3600000000000003</c:v>
                </c:pt>
                <c:pt idx="2146">
                  <c:v>4.3600000000000003</c:v>
                </c:pt>
                <c:pt idx="2147">
                  <c:v>4.37</c:v>
                </c:pt>
                <c:pt idx="2148">
                  <c:v>4.4000000000000004</c:v>
                </c:pt>
                <c:pt idx="2149">
                  <c:v>4.4000000000000004</c:v>
                </c:pt>
                <c:pt idx="2150">
                  <c:v>4.45</c:v>
                </c:pt>
                <c:pt idx="2151">
                  <c:v>4.4400000000000004</c:v>
                </c:pt>
                <c:pt idx="2152">
                  <c:v>4.47</c:v>
                </c:pt>
                <c:pt idx="2153">
                  <c:v>4.5</c:v>
                </c:pt>
                <c:pt idx="2154">
                  <c:v>4.5</c:v>
                </c:pt>
                <c:pt idx="2155">
                  <c:v>4.5199999999999996</c:v>
                </c:pt>
                <c:pt idx="2156">
                  <c:v>4.5199999999999996</c:v>
                </c:pt>
                <c:pt idx="2157">
                  <c:v>4.47</c:v>
                </c:pt>
                <c:pt idx="2158">
                  <c:v>4.49</c:v>
                </c:pt>
                <c:pt idx="2159">
                  <c:v>4.5599999999999996</c:v>
                </c:pt>
                <c:pt idx="2160">
                  <c:v>4.46</c:v>
                </c:pt>
                <c:pt idx="2161">
                  <c:v>4.55</c:v>
                </c:pt>
                <c:pt idx="2162">
                  <c:v>4.54</c:v>
                </c:pt>
                <c:pt idx="2163">
                  <c:v>4.53</c:v>
                </c:pt>
                <c:pt idx="2164">
                  <c:v>4.55</c:v>
                </c:pt>
                <c:pt idx="2165">
                  <c:v>4.5199999999999996</c:v>
                </c:pt>
                <c:pt idx="2166">
                  <c:v>4.5</c:v>
                </c:pt>
                <c:pt idx="2167">
                  <c:v>4.45</c:v>
                </c:pt>
                <c:pt idx="2168">
                  <c:v>4.46</c:v>
                </c:pt>
                <c:pt idx="2169">
                  <c:v>4.46</c:v>
                </c:pt>
                <c:pt idx="2170">
                  <c:v>4.46</c:v>
                </c:pt>
                <c:pt idx="2171">
                  <c:v>4.45</c:v>
                </c:pt>
                <c:pt idx="2172">
                  <c:v>4.45</c:v>
                </c:pt>
                <c:pt idx="2173">
                  <c:v>4.45</c:v>
                </c:pt>
                <c:pt idx="2174">
                  <c:v>4.45</c:v>
                </c:pt>
                <c:pt idx="2175">
                  <c:v>4.45</c:v>
                </c:pt>
                <c:pt idx="2176">
                  <c:v>4.5</c:v>
                </c:pt>
                <c:pt idx="2177">
                  <c:v>4.53</c:v>
                </c:pt>
                <c:pt idx="2178">
                  <c:v>4.5199999999999996</c:v>
                </c:pt>
                <c:pt idx="2179">
                  <c:v>4.55</c:v>
                </c:pt>
                <c:pt idx="2180">
                  <c:v>4.57</c:v>
                </c:pt>
                <c:pt idx="2181">
                  <c:v>4.63</c:v>
                </c:pt>
                <c:pt idx="2182">
                  <c:v>4.59</c:v>
                </c:pt>
                <c:pt idx="2183">
                  <c:v>4.59</c:v>
                </c:pt>
                <c:pt idx="2184">
                  <c:v>4.5599999999999996</c:v>
                </c:pt>
                <c:pt idx="2185">
                  <c:v>4.57</c:v>
                </c:pt>
                <c:pt idx="2186">
                  <c:v>4.59</c:v>
                </c:pt>
                <c:pt idx="2187">
                  <c:v>4.57</c:v>
                </c:pt>
                <c:pt idx="2188">
                  <c:v>4.57</c:v>
                </c:pt>
                <c:pt idx="2189">
                  <c:v>4.5599999999999996</c:v>
                </c:pt>
                <c:pt idx="2190">
                  <c:v>4.57</c:v>
                </c:pt>
                <c:pt idx="2191">
                  <c:v>4.55</c:v>
                </c:pt>
                <c:pt idx="2192">
                  <c:v>4.5599999999999996</c:v>
                </c:pt>
                <c:pt idx="2193">
                  <c:v>4.5599999999999996</c:v>
                </c:pt>
                <c:pt idx="2194">
                  <c:v>4.5599999999999996</c:v>
                </c:pt>
                <c:pt idx="2195">
                  <c:v>4.5599999999999996</c:v>
                </c:pt>
                <c:pt idx="2196">
                  <c:v>4.5999999999999996</c:v>
                </c:pt>
                <c:pt idx="2197">
                  <c:v>4.6100000000000003</c:v>
                </c:pt>
                <c:pt idx="2198">
                  <c:v>4.5999999999999996</c:v>
                </c:pt>
                <c:pt idx="2199">
                  <c:v>4.6100000000000003</c:v>
                </c:pt>
                <c:pt idx="2200">
                  <c:v>4.5999999999999996</c:v>
                </c:pt>
                <c:pt idx="2201">
                  <c:v>4.5599999999999996</c:v>
                </c:pt>
                <c:pt idx="2202">
                  <c:v>4.6500000000000004</c:v>
                </c:pt>
                <c:pt idx="2203">
                  <c:v>4.5999999999999996</c:v>
                </c:pt>
                <c:pt idx="2204">
                  <c:v>4.5999999999999996</c:v>
                </c:pt>
                <c:pt idx="2205">
                  <c:v>4.63</c:v>
                </c:pt>
                <c:pt idx="2206">
                  <c:v>4.7</c:v>
                </c:pt>
                <c:pt idx="2207">
                  <c:v>4.7300000000000004</c:v>
                </c:pt>
                <c:pt idx="2208">
                  <c:v>4.71</c:v>
                </c:pt>
                <c:pt idx="2209">
                  <c:v>4.68</c:v>
                </c:pt>
                <c:pt idx="2210">
                  <c:v>4.6900000000000004</c:v>
                </c:pt>
                <c:pt idx="2211">
                  <c:v>4.71</c:v>
                </c:pt>
                <c:pt idx="2212">
                  <c:v>4.74</c:v>
                </c:pt>
                <c:pt idx="2213">
                  <c:v>4.7300000000000004</c:v>
                </c:pt>
                <c:pt idx="2214">
                  <c:v>4.6900000000000004</c:v>
                </c:pt>
                <c:pt idx="2215">
                  <c:v>4.6900000000000004</c:v>
                </c:pt>
                <c:pt idx="2216">
                  <c:v>4.6900000000000004</c:v>
                </c:pt>
                <c:pt idx="2217">
                  <c:v>4.68</c:v>
                </c:pt>
                <c:pt idx="2218">
                  <c:v>4.6100000000000003</c:v>
                </c:pt>
                <c:pt idx="2219">
                  <c:v>4.67</c:v>
                </c:pt>
                <c:pt idx="2220">
                  <c:v>4.67</c:v>
                </c:pt>
                <c:pt idx="2221">
                  <c:v>4.5999999999999996</c:v>
                </c:pt>
                <c:pt idx="2222">
                  <c:v>4.6100000000000003</c:v>
                </c:pt>
                <c:pt idx="2223">
                  <c:v>4.5199999999999996</c:v>
                </c:pt>
                <c:pt idx="2224">
                  <c:v>4.54</c:v>
                </c:pt>
                <c:pt idx="2225">
                  <c:v>4.54</c:v>
                </c:pt>
                <c:pt idx="2226">
                  <c:v>4.51</c:v>
                </c:pt>
                <c:pt idx="2227">
                  <c:v>4.47</c:v>
                </c:pt>
                <c:pt idx="2228">
                  <c:v>4.47</c:v>
                </c:pt>
                <c:pt idx="2229">
                  <c:v>4.53</c:v>
                </c:pt>
                <c:pt idx="2230">
                  <c:v>4.53</c:v>
                </c:pt>
                <c:pt idx="2231">
                  <c:v>4.54</c:v>
                </c:pt>
                <c:pt idx="2232">
                  <c:v>4.51</c:v>
                </c:pt>
                <c:pt idx="2233">
                  <c:v>4.5199999999999996</c:v>
                </c:pt>
                <c:pt idx="2234">
                  <c:v>4.4800000000000004</c:v>
                </c:pt>
                <c:pt idx="2235">
                  <c:v>4.51</c:v>
                </c:pt>
                <c:pt idx="2236">
                  <c:v>4.53</c:v>
                </c:pt>
                <c:pt idx="2237">
                  <c:v>4.51</c:v>
                </c:pt>
                <c:pt idx="2238">
                  <c:v>4.54</c:v>
                </c:pt>
                <c:pt idx="2239">
                  <c:v>4.49</c:v>
                </c:pt>
                <c:pt idx="2240">
                  <c:v>4.51</c:v>
                </c:pt>
                <c:pt idx="2241">
                  <c:v>4.51</c:v>
                </c:pt>
                <c:pt idx="2242">
                  <c:v>4.57</c:v>
                </c:pt>
                <c:pt idx="2243">
                  <c:v>4.5999999999999996</c:v>
                </c:pt>
                <c:pt idx="2244">
                  <c:v>4.53</c:v>
                </c:pt>
                <c:pt idx="2245">
                  <c:v>4.53</c:v>
                </c:pt>
                <c:pt idx="2246">
                  <c:v>4.54</c:v>
                </c:pt>
                <c:pt idx="2247">
                  <c:v>4.53</c:v>
                </c:pt>
                <c:pt idx="2248">
                  <c:v>4.54</c:v>
                </c:pt>
                <c:pt idx="2249">
                  <c:v>4.51</c:v>
                </c:pt>
                <c:pt idx="2250">
                  <c:v>4.4800000000000004</c:v>
                </c:pt>
                <c:pt idx="2251">
                  <c:v>4.49</c:v>
                </c:pt>
                <c:pt idx="2252">
                  <c:v>4.5199999999999996</c:v>
                </c:pt>
                <c:pt idx="2253">
                  <c:v>4.51</c:v>
                </c:pt>
                <c:pt idx="2254">
                  <c:v>4.4800000000000004</c:v>
                </c:pt>
                <c:pt idx="2255">
                  <c:v>4.49</c:v>
                </c:pt>
                <c:pt idx="2256">
                  <c:v>4.51</c:v>
                </c:pt>
                <c:pt idx="2257">
                  <c:v>4.5</c:v>
                </c:pt>
                <c:pt idx="2258">
                  <c:v>4.5</c:v>
                </c:pt>
                <c:pt idx="2259">
                  <c:v>4.4800000000000004</c:v>
                </c:pt>
                <c:pt idx="2260">
                  <c:v>4.47</c:v>
                </c:pt>
                <c:pt idx="2261">
                  <c:v>4.4800000000000004</c:v>
                </c:pt>
                <c:pt idx="2262">
                  <c:v>4.53</c:v>
                </c:pt>
                <c:pt idx="2263">
                  <c:v>4.54</c:v>
                </c:pt>
                <c:pt idx="2264">
                  <c:v>4.53</c:v>
                </c:pt>
                <c:pt idx="2265">
                  <c:v>4.54</c:v>
                </c:pt>
                <c:pt idx="2266">
                  <c:v>4.67</c:v>
                </c:pt>
                <c:pt idx="2267">
                  <c:v>4.67</c:v>
                </c:pt>
                <c:pt idx="2268">
                  <c:v>4.6399999999999997</c:v>
                </c:pt>
                <c:pt idx="2269">
                  <c:v>4.6100000000000003</c:v>
                </c:pt>
                <c:pt idx="2270">
                  <c:v>4.6399999999999997</c:v>
                </c:pt>
                <c:pt idx="2271">
                  <c:v>4.66</c:v>
                </c:pt>
                <c:pt idx="2272">
                  <c:v>4.6900000000000004</c:v>
                </c:pt>
                <c:pt idx="2273">
                  <c:v>4.6900000000000004</c:v>
                </c:pt>
                <c:pt idx="2274">
                  <c:v>4.6900000000000004</c:v>
                </c:pt>
                <c:pt idx="2275">
                  <c:v>4.6500000000000004</c:v>
                </c:pt>
                <c:pt idx="2276">
                  <c:v>4.6399999999999997</c:v>
                </c:pt>
                <c:pt idx="2277">
                  <c:v>4.6399999999999997</c:v>
                </c:pt>
                <c:pt idx="2278">
                  <c:v>4.62</c:v>
                </c:pt>
                <c:pt idx="2279">
                  <c:v>4.62</c:v>
                </c:pt>
                <c:pt idx="2280">
                  <c:v>4.59</c:v>
                </c:pt>
                <c:pt idx="2281">
                  <c:v>4.5599999999999996</c:v>
                </c:pt>
                <c:pt idx="2282">
                  <c:v>4.53</c:v>
                </c:pt>
                <c:pt idx="2283">
                  <c:v>4.5199999999999996</c:v>
                </c:pt>
                <c:pt idx="2284">
                  <c:v>4.46</c:v>
                </c:pt>
                <c:pt idx="2285">
                  <c:v>4.46</c:v>
                </c:pt>
                <c:pt idx="2286">
                  <c:v>4.4800000000000004</c:v>
                </c:pt>
                <c:pt idx="2287">
                  <c:v>4.4800000000000004</c:v>
                </c:pt>
                <c:pt idx="2288">
                  <c:v>4.4400000000000004</c:v>
                </c:pt>
                <c:pt idx="2289">
                  <c:v>4.45</c:v>
                </c:pt>
                <c:pt idx="2290">
                  <c:v>4.45</c:v>
                </c:pt>
                <c:pt idx="2291">
                  <c:v>4.45</c:v>
                </c:pt>
                <c:pt idx="2292">
                  <c:v>4.45</c:v>
                </c:pt>
                <c:pt idx="2293">
                  <c:v>4.45</c:v>
                </c:pt>
                <c:pt idx="2294">
                  <c:v>4.45</c:v>
                </c:pt>
                <c:pt idx="2295">
                  <c:v>4.46</c:v>
                </c:pt>
                <c:pt idx="2296">
                  <c:v>4.4800000000000004</c:v>
                </c:pt>
                <c:pt idx="2297">
                  <c:v>4.47</c:v>
                </c:pt>
                <c:pt idx="2298">
                  <c:v>4.47</c:v>
                </c:pt>
                <c:pt idx="2299">
                  <c:v>4.47</c:v>
                </c:pt>
                <c:pt idx="2300">
                  <c:v>4.47</c:v>
                </c:pt>
                <c:pt idx="2301">
                  <c:v>4.47</c:v>
                </c:pt>
                <c:pt idx="2302">
                  <c:v>4.4400000000000004</c:v>
                </c:pt>
                <c:pt idx="2303">
                  <c:v>4.4800000000000004</c:v>
                </c:pt>
                <c:pt idx="2304">
                  <c:v>4.49</c:v>
                </c:pt>
                <c:pt idx="2305">
                  <c:v>4.54</c:v>
                </c:pt>
                <c:pt idx="2306">
                  <c:v>4.5199999999999996</c:v>
                </c:pt>
                <c:pt idx="2307">
                  <c:v>4.49</c:v>
                </c:pt>
                <c:pt idx="2308">
                  <c:v>4.5</c:v>
                </c:pt>
                <c:pt idx="2309">
                  <c:v>4.54</c:v>
                </c:pt>
                <c:pt idx="2310">
                  <c:v>4.62</c:v>
                </c:pt>
                <c:pt idx="2311">
                  <c:v>4.67</c:v>
                </c:pt>
                <c:pt idx="2312">
                  <c:v>4.6399999999999997</c:v>
                </c:pt>
                <c:pt idx="2313">
                  <c:v>4.63</c:v>
                </c:pt>
                <c:pt idx="2314">
                  <c:v>4.62</c:v>
                </c:pt>
                <c:pt idx="2315">
                  <c:v>4.58</c:v>
                </c:pt>
                <c:pt idx="2316">
                  <c:v>4.5599999999999996</c:v>
                </c:pt>
                <c:pt idx="2317">
                  <c:v>4.57</c:v>
                </c:pt>
                <c:pt idx="2318">
                  <c:v>4.54</c:v>
                </c:pt>
                <c:pt idx="2319">
                  <c:v>4.55</c:v>
                </c:pt>
                <c:pt idx="2320">
                  <c:v>4.5199999999999996</c:v>
                </c:pt>
                <c:pt idx="2321">
                  <c:v>4.54</c:v>
                </c:pt>
                <c:pt idx="2322">
                  <c:v>4.51</c:v>
                </c:pt>
                <c:pt idx="2323">
                  <c:v>4.55</c:v>
                </c:pt>
                <c:pt idx="2324">
                  <c:v>4.62</c:v>
                </c:pt>
                <c:pt idx="2325">
                  <c:v>4.57</c:v>
                </c:pt>
                <c:pt idx="2326">
                  <c:v>4.5999999999999996</c:v>
                </c:pt>
                <c:pt idx="2327">
                  <c:v>4.5999999999999996</c:v>
                </c:pt>
                <c:pt idx="2328">
                  <c:v>4.62</c:v>
                </c:pt>
                <c:pt idx="2329">
                  <c:v>4.6100000000000003</c:v>
                </c:pt>
                <c:pt idx="2330">
                  <c:v>4.6100000000000003</c:v>
                </c:pt>
                <c:pt idx="2331">
                  <c:v>4.6100000000000003</c:v>
                </c:pt>
                <c:pt idx="2332">
                  <c:v>4.58</c:v>
                </c:pt>
                <c:pt idx="2333">
                  <c:v>4.6100000000000003</c:v>
                </c:pt>
                <c:pt idx="2334">
                  <c:v>4.63</c:v>
                </c:pt>
                <c:pt idx="2335">
                  <c:v>4.63</c:v>
                </c:pt>
                <c:pt idx="2336">
                  <c:v>4.6500000000000004</c:v>
                </c:pt>
                <c:pt idx="2337">
                  <c:v>4.66</c:v>
                </c:pt>
                <c:pt idx="2338">
                  <c:v>4.63</c:v>
                </c:pt>
                <c:pt idx="2339">
                  <c:v>4.63</c:v>
                </c:pt>
                <c:pt idx="2340">
                  <c:v>4.6399999999999997</c:v>
                </c:pt>
                <c:pt idx="2341">
                  <c:v>4.6399999999999997</c:v>
                </c:pt>
                <c:pt idx="2342">
                  <c:v>4.6500000000000004</c:v>
                </c:pt>
                <c:pt idx="2343">
                  <c:v>4.6500000000000004</c:v>
                </c:pt>
                <c:pt idx="2344">
                  <c:v>4.6500000000000004</c:v>
                </c:pt>
                <c:pt idx="2345">
                  <c:v>4.6399999999999997</c:v>
                </c:pt>
                <c:pt idx="2346">
                  <c:v>4.66</c:v>
                </c:pt>
                <c:pt idx="2347">
                  <c:v>4.66</c:v>
                </c:pt>
                <c:pt idx="2348">
                  <c:v>4.66</c:v>
                </c:pt>
                <c:pt idx="2349">
                  <c:v>4.66</c:v>
                </c:pt>
                <c:pt idx="2350">
                  <c:v>4.5999999999999996</c:v>
                </c:pt>
                <c:pt idx="2351">
                  <c:v>4.6100000000000003</c:v>
                </c:pt>
                <c:pt idx="2352">
                  <c:v>4.58</c:v>
                </c:pt>
                <c:pt idx="2353">
                  <c:v>4.57</c:v>
                </c:pt>
                <c:pt idx="2354">
                  <c:v>4.59</c:v>
                </c:pt>
                <c:pt idx="2355">
                  <c:v>4.57</c:v>
                </c:pt>
                <c:pt idx="2356">
                  <c:v>4.58</c:v>
                </c:pt>
                <c:pt idx="2357">
                  <c:v>4.5599999999999996</c:v>
                </c:pt>
                <c:pt idx="2358">
                  <c:v>4.59</c:v>
                </c:pt>
                <c:pt idx="2359">
                  <c:v>4.54</c:v>
                </c:pt>
                <c:pt idx="2360">
                  <c:v>4.49</c:v>
                </c:pt>
                <c:pt idx="2361">
                  <c:v>4.5599999999999996</c:v>
                </c:pt>
                <c:pt idx="2362">
                  <c:v>4.5599999999999996</c:v>
                </c:pt>
                <c:pt idx="2363">
                  <c:v>4.5599999999999996</c:v>
                </c:pt>
                <c:pt idx="2364">
                  <c:v>4.62</c:v>
                </c:pt>
                <c:pt idx="2365">
                  <c:v>4.58</c:v>
                </c:pt>
                <c:pt idx="2366">
                  <c:v>4.53</c:v>
                </c:pt>
                <c:pt idx="2367">
                  <c:v>4.5999999999999996</c:v>
                </c:pt>
                <c:pt idx="2368">
                  <c:v>4.49</c:v>
                </c:pt>
                <c:pt idx="2369">
                  <c:v>4.4800000000000004</c:v>
                </c:pt>
                <c:pt idx="2370">
                  <c:v>4.5</c:v>
                </c:pt>
                <c:pt idx="2371">
                  <c:v>4.4400000000000004</c:v>
                </c:pt>
                <c:pt idx="2372">
                  <c:v>4.47</c:v>
                </c:pt>
                <c:pt idx="2373">
                  <c:v>4.45</c:v>
                </c:pt>
                <c:pt idx="2374">
                  <c:v>4.46</c:v>
                </c:pt>
                <c:pt idx="2375">
                  <c:v>4.47</c:v>
                </c:pt>
                <c:pt idx="2376">
                  <c:v>4.41</c:v>
                </c:pt>
                <c:pt idx="2377">
                  <c:v>4.45</c:v>
                </c:pt>
                <c:pt idx="2378">
                  <c:v>4.41</c:v>
                </c:pt>
                <c:pt idx="2379">
                  <c:v>4.4400000000000004</c:v>
                </c:pt>
                <c:pt idx="2380">
                  <c:v>4.4400000000000004</c:v>
                </c:pt>
                <c:pt idx="2381">
                  <c:v>4.45</c:v>
                </c:pt>
                <c:pt idx="2382">
                  <c:v>4.45</c:v>
                </c:pt>
                <c:pt idx="2383">
                  <c:v>4.46</c:v>
                </c:pt>
                <c:pt idx="2384">
                  <c:v>4.45</c:v>
                </c:pt>
                <c:pt idx="2385">
                  <c:v>4.45</c:v>
                </c:pt>
                <c:pt idx="2386">
                  <c:v>4.45</c:v>
                </c:pt>
                <c:pt idx="2387">
                  <c:v>4.4400000000000004</c:v>
                </c:pt>
                <c:pt idx="2388">
                  <c:v>4.4400000000000004</c:v>
                </c:pt>
                <c:pt idx="2389">
                  <c:v>4.43</c:v>
                </c:pt>
                <c:pt idx="2390">
                  <c:v>4.41</c:v>
                </c:pt>
                <c:pt idx="2391">
                  <c:v>4.43</c:v>
                </c:pt>
                <c:pt idx="2392">
                  <c:v>4.4400000000000004</c:v>
                </c:pt>
                <c:pt idx="2393">
                  <c:v>4.4400000000000004</c:v>
                </c:pt>
                <c:pt idx="2394">
                  <c:v>4.4400000000000004</c:v>
                </c:pt>
                <c:pt idx="2395">
                  <c:v>4.45</c:v>
                </c:pt>
                <c:pt idx="2396">
                  <c:v>4.4400000000000004</c:v>
                </c:pt>
                <c:pt idx="2397">
                  <c:v>4.45</c:v>
                </c:pt>
                <c:pt idx="2398">
                  <c:v>4.4400000000000004</c:v>
                </c:pt>
                <c:pt idx="2399">
                  <c:v>4.45</c:v>
                </c:pt>
                <c:pt idx="2400">
                  <c:v>4.45</c:v>
                </c:pt>
                <c:pt idx="2401">
                  <c:v>4.45</c:v>
                </c:pt>
                <c:pt idx="2402">
                  <c:v>4.4400000000000004</c:v>
                </c:pt>
                <c:pt idx="2403">
                  <c:v>4.43</c:v>
                </c:pt>
                <c:pt idx="2404">
                  <c:v>4.43</c:v>
                </c:pt>
                <c:pt idx="2405">
                  <c:v>4.43</c:v>
                </c:pt>
                <c:pt idx="2406">
                  <c:v>4.4400000000000004</c:v>
                </c:pt>
                <c:pt idx="2407">
                  <c:v>4.4400000000000004</c:v>
                </c:pt>
                <c:pt idx="2408">
                  <c:v>4.45</c:v>
                </c:pt>
                <c:pt idx="2409">
                  <c:v>4.45</c:v>
                </c:pt>
                <c:pt idx="2410">
                  <c:v>4.45</c:v>
                </c:pt>
                <c:pt idx="2411">
                  <c:v>4.42</c:v>
                </c:pt>
                <c:pt idx="2412">
                  <c:v>4.42</c:v>
                </c:pt>
                <c:pt idx="2413">
                  <c:v>4.43</c:v>
                </c:pt>
                <c:pt idx="2414">
                  <c:v>4.43</c:v>
                </c:pt>
                <c:pt idx="2415">
                  <c:v>4.43</c:v>
                </c:pt>
                <c:pt idx="2416">
                  <c:v>4.43</c:v>
                </c:pt>
                <c:pt idx="2417">
                  <c:v>4.43</c:v>
                </c:pt>
                <c:pt idx="2418">
                  <c:v>4.42</c:v>
                </c:pt>
                <c:pt idx="2419">
                  <c:v>4.4000000000000004</c:v>
                </c:pt>
                <c:pt idx="2420">
                  <c:v>4.4000000000000004</c:v>
                </c:pt>
                <c:pt idx="2421">
                  <c:v>4.3899999999999997</c:v>
                </c:pt>
                <c:pt idx="2422">
                  <c:v>4.37</c:v>
                </c:pt>
                <c:pt idx="2423">
                  <c:v>4.3600000000000003</c:v>
                </c:pt>
                <c:pt idx="2424">
                  <c:v>4.37</c:v>
                </c:pt>
                <c:pt idx="2425">
                  <c:v>4.3499999999999996</c:v>
                </c:pt>
                <c:pt idx="2426">
                  <c:v>4.3499999999999996</c:v>
                </c:pt>
                <c:pt idx="2427">
                  <c:v>4.3499999999999996</c:v>
                </c:pt>
                <c:pt idx="2428">
                  <c:v>4.38</c:v>
                </c:pt>
                <c:pt idx="2429">
                  <c:v>4.3899999999999997</c:v>
                </c:pt>
                <c:pt idx="2430">
                  <c:v>4.38</c:v>
                </c:pt>
                <c:pt idx="2431">
                  <c:v>4.3899999999999997</c:v>
                </c:pt>
                <c:pt idx="2432">
                  <c:v>4.41</c:v>
                </c:pt>
                <c:pt idx="2433">
                  <c:v>4.42</c:v>
                </c:pt>
                <c:pt idx="2434">
                  <c:v>4.42</c:v>
                </c:pt>
                <c:pt idx="2435">
                  <c:v>4.42</c:v>
                </c:pt>
                <c:pt idx="2436">
                  <c:v>4.41</c:v>
                </c:pt>
                <c:pt idx="2437">
                  <c:v>4.41</c:v>
                </c:pt>
                <c:pt idx="2438">
                  <c:v>4.41</c:v>
                </c:pt>
                <c:pt idx="2439">
                  <c:v>4.4000000000000004</c:v>
                </c:pt>
                <c:pt idx="2440">
                  <c:v>4.41</c:v>
                </c:pt>
                <c:pt idx="2441">
                  <c:v>4.43</c:v>
                </c:pt>
                <c:pt idx="2442">
                  <c:v>4.45</c:v>
                </c:pt>
                <c:pt idx="2443">
                  <c:v>4.47</c:v>
                </c:pt>
                <c:pt idx="2444">
                  <c:v>4.5</c:v>
                </c:pt>
                <c:pt idx="2445">
                  <c:v>4.5199999999999996</c:v>
                </c:pt>
                <c:pt idx="2446">
                  <c:v>4.53</c:v>
                </c:pt>
                <c:pt idx="2447">
                  <c:v>4.53</c:v>
                </c:pt>
                <c:pt idx="2448">
                  <c:v>4.5599999999999996</c:v>
                </c:pt>
                <c:pt idx="2449">
                  <c:v>4.5599999999999996</c:v>
                </c:pt>
                <c:pt idx="2450">
                  <c:v>4.59</c:v>
                </c:pt>
                <c:pt idx="2451">
                  <c:v>4.59</c:v>
                </c:pt>
                <c:pt idx="2452">
                  <c:v>4.58</c:v>
                </c:pt>
                <c:pt idx="2453">
                  <c:v>4.5599999999999996</c:v>
                </c:pt>
                <c:pt idx="2454">
                  <c:v>4.5599999999999996</c:v>
                </c:pt>
                <c:pt idx="2455">
                  <c:v>4.57</c:v>
                </c:pt>
                <c:pt idx="2456">
                  <c:v>4.58</c:v>
                </c:pt>
                <c:pt idx="2457">
                  <c:v>4.59</c:v>
                </c:pt>
                <c:pt idx="2458">
                  <c:v>4.5599999999999996</c:v>
                </c:pt>
                <c:pt idx="2459">
                  <c:v>4.5599999999999996</c:v>
                </c:pt>
                <c:pt idx="2460">
                  <c:v>4.53</c:v>
                </c:pt>
                <c:pt idx="2461">
                  <c:v>4.53</c:v>
                </c:pt>
                <c:pt idx="2462">
                  <c:v>4.53</c:v>
                </c:pt>
                <c:pt idx="2463">
                  <c:v>4.5599999999999996</c:v>
                </c:pt>
                <c:pt idx="2464">
                  <c:v>4.5599999999999996</c:v>
                </c:pt>
                <c:pt idx="2465">
                  <c:v>4.55</c:v>
                </c:pt>
                <c:pt idx="2466">
                  <c:v>4.55</c:v>
                </c:pt>
                <c:pt idx="2467">
                  <c:v>4.54</c:v>
                </c:pt>
                <c:pt idx="2468">
                  <c:v>4.53</c:v>
                </c:pt>
                <c:pt idx="2469">
                  <c:v>4.54</c:v>
                </c:pt>
                <c:pt idx="2470">
                  <c:v>4.5599999999999996</c:v>
                </c:pt>
                <c:pt idx="2471">
                  <c:v>4.58</c:v>
                </c:pt>
                <c:pt idx="2472">
                  <c:v>4.58</c:v>
                </c:pt>
                <c:pt idx="2473">
                  <c:v>4.58</c:v>
                </c:pt>
                <c:pt idx="2474">
                  <c:v>4.55</c:v>
                </c:pt>
                <c:pt idx="2475">
                  <c:v>4.55</c:v>
                </c:pt>
                <c:pt idx="2476">
                  <c:v>4.53</c:v>
                </c:pt>
                <c:pt idx="2477">
                  <c:v>4.49</c:v>
                </c:pt>
                <c:pt idx="2478">
                  <c:v>4.46</c:v>
                </c:pt>
                <c:pt idx="2479">
                  <c:v>4.4400000000000004</c:v>
                </c:pt>
                <c:pt idx="2480">
                  <c:v>4.42</c:v>
                </c:pt>
                <c:pt idx="2481">
                  <c:v>4.3899999999999997</c:v>
                </c:pt>
                <c:pt idx="2482">
                  <c:v>4.3899999999999997</c:v>
                </c:pt>
                <c:pt idx="2483">
                  <c:v>4.41</c:v>
                </c:pt>
                <c:pt idx="2484">
                  <c:v>4.3899999999999997</c:v>
                </c:pt>
                <c:pt idx="2485">
                  <c:v>4.3600000000000003</c:v>
                </c:pt>
                <c:pt idx="2486">
                  <c:v>4.37</c:v>
                </c:pt>
                <c:pt idx="2487">
                  <c:v>4.3899999999999997</c:v>
                </c:pt>
                <c:pt idx="2488">
                  <c:v>4.38</c:v>
                </c:pt>
                <c:pt idx="2489">
                  <c:v>4.38</c:v>
                </c:pt>
                <c:pt idx="2490">
                  <c:v>4.38</c:v>
                </c:pt>
                <c:pt idx="2491">
                  <c:v>4.3899999999999997</c:v>
                </c:pt>
                <c:pt idx="2492">
                  <c:v>4.3899999999999997</c:v>
                </c:pt>
                <c:pt idx="2493">
                  <c:v>4.4000000000000004</c:v>
                </c:pt>
                <c:pt idx="2494">
                  <c:v>4.41</c:v>
                </c:pt>
                <c:pt idx="2495">
                  <c:v>4.45</c:v>
                </c:pt>
                <c:pt idx="2496">
                  <c:v>4.47</c:v>
                </c:pt>
                <c:pt idx="2497">
                  <c:v>4.47</c:v>
                </c:pt>
                <c:pt idx="2498">
                  <c:v>4.46</c:v>
                </c:pt>
                <c:pt idx="2499">
                  <c:v>4.41</c:v>
                </c:pt>
                <c:pt idx="2500">
                  <c:v>4.4000000000000004</c:v>
                </c:pt>
                <c:pt idx="2501">
                  <c:v>4.3899999999999997</c:v>
                </c:pt>
                <c:pt idx="2502">
                  <c:v>4.3899999999999997</c:v>
                </c:pt>
                <c:pt idx="2503">
                  <c:v>4.3600000000000003</c:v>
                </c:pt>
                <c:pt idx="2504">
                  <c:v>4.3600000000000003</c:v>
                </c:pt>
                <c:pt idx="2505">
                  <c:v>4.38</c:v>
                </c:pt>
                <c:pt idx="2506">
                  <c:v>4.3600000000000003</c:v>
                </c:pt>
                <c:pt idx="2507">
                  <c:v>4.33</c:v>
                </c:pt>
                <c:pt idx="2508">
                  <c:v>4.3099999999999996</c:v>
                </c:pt>
                <c:pt idx="2509">
                  <c:v>4.24</c:v>
                </c:pt>
                <c:pt idx="2510">
                  <c:v>4.24</c:v>
                </c:pt>
                <c:pt idx="2511">
                  <c:v>4.24</c:v>
                </c:pt>
                <c:pt idx="2512">
                  <c:v>4.26</c:v>
                </c:pt>
                <c:pt idx="2513">
                  <c:v>4.24</c:v>
                </c:pt>
                <c:pt idx="2514">
                  <c:v>4.26</c:v>
                </c:pt>
                <c:pt idx="2515">
                  <c:v>4.25</c:v>
                </c:pt>
                <c:pt idx="2516">
                  <c:v>4.24</c:v>
                </c:pt>
                <c:pt idx="2517">
                  <c:v>4.24</c:v>
                </c:pt>
                <c:pt idx="2518">
                  <c:v>4.22</c:v>
                </c:pt>
                <c:pt idx="2519">
                  <c:v>4.2</c:v>
                </c:pt>
                <c:pt idx="2520">
                  <c:v>4.21</c:v>
                </c:pt>
                <c:pt idx="2521">
                  <c:v>4.22</c:v>
                </c:pt>
                <c:pt idx="2522">
                  <c:v>4.24</c:v>
                </c:pt>
                <c:pt idx="2523">
                  <c:v>4.2699999999999996</c:v>
                </c:pt>
                <c:pt idx="2524">
                  <c:v>4.26</c:v>
                </c:pt>
                <c:pt idx="2525">
                  <c:v>4.24</c:v>
                </c:pt>
                <c:pt idx="2526">
                  <c:v>4.22</c:v>
                </c:pt>
                <c:pt idx="2527">
                  <c:v>4.18</c:v>
                </c:pt>
                <c:pt idx="2528">
                  <c:v>4.17</c:v>
                </c:pt>
                <c:pt idx="2529">
                  <c:v>4.22</c:v>
                </c:pt>
                <c:pt idx="2530">
                  <c:v>4.25</c:v>
                </c:pt>
                <c:pt idx="2531">
                  <c:v>4.25</c:v>
                </c:pt>
                <c:pt idx="2532">
                  <c:v>4.2699999999999996</c:v>
                </c:pt>
                <c:pt idx="2533">
                  <c:v>4.24</c:v>
                </c:pt>
                <c:pt idx="2534">
                  <c:v>4.26</c:v>
                </c:pt>
                <c:pt idx="2535">
                  <c:v>4.26</c:v>
                </c:pt>
                <c:pt idx="2536">
                  <c:v>4.25</c:v>
                </c:pt>
                <c:pt idx="2537">
                  <c:v>4.25</c:v>
                </c:pt>
                <c:pt idx="2538">
                  <c:v>4.21</c:v>
                </c:pt>
                <c:pt idx="2539">
                  <c:v>4.21</c:v>
                </c:pt>
                <c:pt idx="2540">
                  <c:v>4.21</c:v>
                </c:pt>
                <c:pt idx="2541">
                  <c:v>4.1900000000000004</c:v>
                </c:pt>
                <c:pt idx="2542">
                  <c:v>4.21</c:v>
                </c:pt>
                <c:pt idx="2543">
                  <c:v>4.16</c:v>
                </c:pt>
                <c:pt idx="2544">
                  <c:v>4.17</c:v>
                </c:pt>
                <c:pt idx="2545">
                  <c:v>4.18</c:v>
                </c:pt>
                <c:pt idx="2546">
                  <c:v>4.2</c:v>
                </c:pt>
                <c:pt idx="2547">
                  <c:v>4.2300000000000004</c:v>
                </c:pt>
                <c:pt idx="2548">
                  <c:v>4.24</c:v>
                </c:pt>
                <c:pt idx="2549">
                  <c:v>4.17</c:v>
                </c:pt>
                <c:pt idx="2550">
                  <c:v>4.17</c:v>
                </c:pt>
                <c:pt idx="2551">
                  <c:v>4.17</c:v>
                </c:pt>
                <c:pt idx="2552">
                  <c:v>4.1900000000000004</c:v>
                </c:pt>
                <c:pt idx="2553">
                  <c:v>4.2</c:v>
                </c:pt>
                <c:pt idx="2554">
                  <c:v>4.22</c:v>
                </c:pt>
                <c:pt idx="2555">
                  <c:v>4.24</c:v>
                </c:pt>
                <c:pt idx="2556">
                  <c:v>4.22</c:v>
                </c:pt>
                <c:pt idx="2557">
                  <c:v>4.2</c:v>
                </c:pt>
                <c:pt idx="2558">
                  <c:v>4.17</c:v>
                </c:pt>
                <c:pt idx="2559">
                  <c:v>4.1900000000000004</c:v>
                </c:pt>
                <c:pt idx="2560">
                  <c:v>4.1900000000000004</c:v>
                </c:pt>
                <c:pt idx="2561">
                  <c:v>4.17</c:v>
                </c:pt>
                <c:pt idx="2562">
                  <c:v>4.1900000000000004</c:v>
                </c:pt>
                <c:pt idx="2563">
                  <c:v>4.22</c:v>
                </c:pt>
                <c:pt idx="2564">
                  <c:v>4.2699999999999996</c:v>
                </c:pt>
                <c:pt idx="2565">
                  <c:v>4.2699999999999996</c:v>
                </c:pt>
                <c:pt idx="2566">
                  <c:v>4.2699999999999996</c:v>
                </c:pt>
                <c:pt idx="2567">
                  <c:v>4.28</c:v>
                </c:pt>
                <c:pt idx="2568">
                  <c:v>4.25</c:v>
                </c:pt>
                <c:pt idx="2569">
                  <c:v>4.22</c:v>
                </c:pt>
                <c:pt idx="2570">
                  <c:v>4.2</c:v>
                </c:pt>
                <c:pt idx="2571">
                  <c:v>4.17</c:v>
                </c:pt>
                <c:pt idx="2572">
                  <c:v>4.17</c:v>
                </c:pt>
                <c:pt idx="2573">
                  <c:v>4.37</c:v>
                </c:pt>
                <c:pt idx="2574">
                  <c:v>4.53</c:v>
                </c:pt>
                <c:pt idx="2575">
                  <c:v>4.74</c:v>
                </c:pt>
                <c:pt idx="2576">
                  <c:v>4.5999999999999996</c:v>
                </c:pt>
                <c:pt idx="2577">
                  <c:v>4.57</c:v>
                </c:pt>
                <c:pt idx="2578">
                  <c:v>4.5822727272727199</c:v>
                </c:pt>
                <c:pt idx="2579">
                  <c:v>4.6011764705882303</c:v>
                </c:pt>
                <c:pt idx="2580">
                  <c:v>4.609</c:v>
                </c:pt>
                <c:pt idx="2581">
                  <c:v>4.5845454545454496</c:v>
                </c:pt>
                <c:pt idx="2582">
                  <c:v>4.6074074074074103</c:v>
                </c:pt>
                <c:pt idx="2583">
                  <c:v>4.6161538461538498</c:v>
                </c:pt>
                <c:pt idx="2584">
                  <c:v>4.6327272727272701</c:v>
                </c:pt>
                <c:pt idx="2585">
                  <c:v>4.6262790697674401</c:v>
                </c:pt>
                <c:pt idx="2586">
                  <c:v>4.5651485148514901</c:v>
                </c:pt>
                <c:pt idx="2587">
                  <c:v>4.5</c:v>
                </c:pt>
                <c:pt idx="2588">
                  <c:v>4.5590909090909104</c:v>
                </c:pt>
                <c:pt idx="2589">
                  <c:v>4.5234246575342496</c:v>
                </c:pt>
                <c:pt idx="2590">
                  <c:v>4.4488372093023196</c:v>
                </c:pt>
                <c:pt idx="2591">
                  <c:v>4.4173999999999998</c:v>
                </c:pt>
                <c:pt idx="2592">
                  <c:v>4.4012000000000002</c:v>
                </c:pt>
                <c:pt idx="2593">
                  <c:v>4.4012000000000002</c:v>
                </c:pt>
                <c:pt idx="2594">
                  <c:v>4.3971698113207598</c:v>
                </c:pt>
                <c:pt idx="2595">
                  <c:v>4.3960759493670798</c:v>
                </c:pt>
                <c:pt idx="2596">
                  <c:v>4.3627777777777803</c:v>
                </c:pt>
                <c:pt idx="2597">
                  <c:v>4.2887500000000003</c:v>
                </c:pt>
                <c:pt idx="2598">
                  <c:v>4.35666666666667</c:v>
                </c:pt>
                <c:pt idx="2599">
                  <c:v>4.3598139534883797</c:v>
                </c:pt>
                <c:pt idx="2600">
                  <c:v>4.3580645161290299</c:v>
                </c:pt>
                <c:pt idx="2601">
                  <c:v>4.3609090909090904</c:v>
                </c:pt>
                <c:pt idx="2602">
                  <c:v>4.3499999999999996</c:v>
                </c:pt>
                <c:pt idx="2603">
                  <c:v>4.3529999999999998</c:v>
                </c:pt>
                <c:pt idx="2604">
                  <c:v>4.3760000000000003</c:v>
                </c:pt>
                <c:pt idx="2605">
                  <c:v>4.3559999999999999</c:v>
                </c:pt>
                <c:pt idx="2606">
                  <c:v>4.3402985074626903</c:v>
                </c:pt>
                <c:pt idx="2607">
                  <c:v>4.2962015503876003</c:v>
                </c:pt>
                <c:pt idx="2608">
                  <c:v>4.2794444444444499</c:v>
                </c:pt>
                <c:pt idx="2609">
                  <c:v>4.2699999999999996</c:v>
                </c:pt>
                <c:pt idx="2610">
                  <c:v>4.2699999999999996</c:v>
                </c:pt>
                <c:pt idx="2611">
                  <c:v>4.2300000000000004</c:v>
                </c:pt>
                <c:pt idx="2612">
                  <c:v>4.18</c:v>
                </c:pt>
                <c:pt idx="2613">
                  <c:v>4.17</c:v>
                </c:pt>
                <c:pt idx="2614">
                  <c:v>4.12</c:v>
                </c:pt>
                <c:pt idx="2615">
                  <c:v>4.12</c:v>
                </c:pt>
                <c:pt idx="2616">
                  <c:v>4.1399999999999997</c:v>
                </c:pt>
                <c:pt idx="2617">
                  <c:v>4.13</c:v>
                </c:pt>
                <c:pt idx="2618">
                  <c:v>4.13</c:v>
                </c:pt>
                <c:pt idx="2619">
                  <c:v>4.1399999999999997</c:v>
                </c:pt>
                <c:pt idx="2620">
                  <c:v>4.1500000000000004</c:v>
                </c:pt>
                <c:pt idx="2621">
                  <c:v>4.17</c:v>
                </c:pt>
                <c:pt idx="2622">
                  <c:v>4.18</c:v>
                </c:pt>
                <c:pt idx="2623">
                  <c:v>4.2</c:v>
                </c:pt>
                <c:pt idx="2624">
                  <c:v>4.2</c:v>
                </c:pt>
                <c:pt idx="2625">
                  <c:v>4.1829629629629599</c:v>
                </c:pt>
                <c:pt idx="2626">
                  <c:v>4.181</c:v>
                </c:pt>
                <c:pt idx="2627">
                  <c:v>4.1780357142857198</c:v>
                </c:pt>
                <c:pt idx="2628">
                  <c:v>4.1780357142857198</c:v>
                </c:pt>
                <c:pt idx="2629">
                  <c:v>4.18</c:v>
                </c:pt>
                <c:pt idx="2630">
                  <c:v>4.1908955223880602</c:v>
                </c:pt>
                <c:pt idx="2631">
                  <c:v>4.1802222222222296</c:v>
                </c:pt>
                <c:pt idx="2632">
                  <c:v>4.1672222222222199</c:v>
                </c:pt>
                <c:pt idx="2633">
                  <c:v>4.1515094339622696</c:v>
                </c:pt>
                <c:pt idx="2634">
                  <c:v>4.1526666666666703</c:v>
                </c:pt>
                <c:pt idx="2635">
                  <c:v>4.12</c:v>
                </c:pt>
                <c:pt idx="2636">
                  <c:v>4.13</c:v>
                </c:pt>
                <c:pt idx="2637">
                  <c:v>4.1500000000000004</c:v>
                </c:pt>
                <c:pt idx="2638">
                  <c:v>4.1305263157894698</c:v>
                </c:pt>
                <c:pt idx="2639">
                  <c:v>4.13</c:v>
                </c:pt>
                <c:pt idx="2640">
                  <c:v>4.13</c:v>
                </c:pt>
                <c:pt idx="2641">
                  <c:v>4.12</c:v>
                </c:pt>
                <c:pt idx="2642">
                  <c:v>4.1587500000000004</c:v>
                </c:pt>
                <c:pt idx="2643">
                  <c:v>4.18</c:v>
                </c:pt>
                <c:pt idx="2644">
                  <c:v>4.17</c:v>
                </c:pt>
                <c:pt idx="2645">
                  <c:v>4.18</c:v>
                </c:pt>
                <c:pt idx="2646">
                  <c:v>4.2</c:v>
                </c:pt>
                <c:pt idx="2647">
                  <c:v>4.1900000000000004</c:v>
                </c:pt>
                <c:pt idx="2648">
                  <c:v>4.16</c:v>
                </c:pt>
                <c:pt idx="2649">
                  <c:v>4.13</c:v>
                </c:pt>
                <c:pt idx="2650">
                  <c:v>4.1399999999999997</c:v>
                </c:pt>
                <c:pt idx="2651">
                  <c:v>4.1500000000000004</c:v>
                </c:pt>
                <c:pt idx="2652">
                  <c:v>4.17</c:v>
                </c:pt>
                <c:pt idx="2653">
                  <c:v>4.17</c:v>
                </c:pt>
                <c:pt idx="2654">
                  <c:v>4.1801886792452896</c:v>
                </c:pt>
                <c:pt idx="2655">
                  <c:v>4.1931578947368404</c:v>
                </c:pt>
                <c:pt idx="2656">
                  <c:v>4.22</c:v>
                </c:pt>
                <c:pt idx="2657">
                  <c:v>4.226</c:v>
                </c:pt>
                <c:pt idx="2658">
                  <c:v>4.2591428571428596</c:v>
                </c:pt>
                <c:pt idx="2659">
                  <c:v>4.28</c:v>
                </c:pt>
                <c:pt idx="2660">
                  <c:v>4.3099999999999996</c:v>
                </c:pt>
                <c:pt idx="2661">
                  <c:v>4.33</c:v>
                </c:pt>
                <c:pt idx="2662">
                  <c:v>4.37</c:v>
                </c:pt>
                <c:pt idx="2663">
                  <c:v>4.29</c:v>
                </c:pt>
                <c:pt idx="2664">
                  <c:v>4.25</c:v>
                </c:pt>
                <c:pt idx="2665">
                  <c:v>4.22</c:v>
                </c:pt>
                <c:pt idx="2666">
                  <c:v>4.24</c:v>
                </c:pt>
                <c:pt idx="2667">
                  <c:v>4.22</c:v>
                </c:pt>
                <c:pt idx="2668">
                  <c:v>4.1399999999999997</c:v>
                </c:pt>
                <c:pt idx="2669">
                  <c:v>4.12</c:v>
                </c:pt>
                <c:pt idx="2670">
                  <c:v>4.12</c:v>
                </c:pt>
                <c:pt idx="2671">
                  <c:v>4.1100000000000003</c:v>
                </c:pt>
                <c:pt idx="2672">
                  <c:v>4.1100000000000003</c:v>
                </c:pt>
                <c:pt idx="2673">
                  <c:v>4.07</c:v>
                </c:pt>
                <c:pt idx="2674">
                  <c:v>4.03</c:v>
                </c:pt>
                <c:pt idx="2675">
                  <c:v>3.98</c:v>
                </c:pt>
                <c:pt idx="2676">
                  <c:v>3.9310071942446099</c:v>
                </c:pt>
                <c:pt idx="2677">
                  <c:v>3.9345454545454501</c:v>
                </c:pt>
                <c:pt idx="2678">
                  <c:v>3.9744827586206899</c:v>
                </c:pt>
                <c:pt idx="2679">
                  <c:v>3.9265217391304299</c:v>
                </c:pt>
                <c:pt idx="2680">
                  <c:v>3.9016666666666699</c:v>
                </c:pt>
                <c:pt idx="2681">
                  <c:v>3.8772815533980598</c:v>
                </c:pt>
                <c:pt idx="2682">
                  <c:v>3.8624999999999998</c:v>
                </c:pt>
                <c:pt idx="2683">
                  <c:v>3.8410000000000002</c:v>
                </c:pt>
                <c:pt idx="2684">
                  <c:v>3.8410000000000002</c:v>
                </c:pt>
                <c:pt idx="2685">
                  <c:v>3.7814285714285698</c:v>
                </c:pt>
                <c:pt idx="2686">
                  <c:v>3.8258333333333301</c:v>
                </c:pt>
                <c:pt idx="2687">
                  <c:v>3.8258333333333301</c:v>
                </c:pt>
                <c:pt idx="2688">
                  <c:v>3.8328571428571401</c:v>
                </c:pt>
                <c:pt idx="2689">
                  <c:v>3.8734999999999999</c:v>
                </c:pt>
                <c:pt idx="2690">
                  <c:v>3.9406666666666701</c:v>
                </c:pt>
                <c:pt idx="2691">
                  <c:v>3.9678260869565198</c:v>
                </c:pt>
                <c:pt idx="2692">
                  <c:v>3.9642647058823499</c:v>
                </c:pt>
                <c:pt idx="2693">
                  <c:v>3.9143333333333299</c:v>
                </c:pt>
                <c:pt idx="2694">
                  <c:v>3.8829090909090902</c:v>
                </c:pt>
                <c:pt idx="2695">
                  <c:v>3.8829090909090902</c:v>
                </c:pt>
                <c:pt idx="2696">
                  <c:v>3.89</c:v>
                </c:pt>
                <c:pt idx="2697">
                  <c:v>3.9024999999999999</c:v>
                </c:pt>
                <c:pt idx="2698">
                  <c:v>3.9365000000000001</c:v>
                </c:pt>
                <c:pt idx="2699">
                  <c:v>3.9674999999999998</c:v>
                </c:pt>
                <c:pt idx="2700">
                  <c:v>3.9913333333333298</c:v>
                </c:pt>
                <c:pt idx="2701">
                  <c:v>4.0537931034482702</c:v>
                </c:pt>
                <c:pt idx="2702">
                  <c:v>4.0199999999999996</c:v>
                </c:pt>
                <c:pt idx="2703">
                  <c:v>4.08</c:v>
                </c:pt>
                <c:pt idx="2704">
                  <c:v>4.08</c:v>
                </c:pt>
                <c:pt idx="2705">
                  <c:v>4.0599999999999996</c:v>
                </c:pt>
                <c:pt idx="2706">
                  <c:v>4.0175510204081597</c:v>
                </c:pt>
                <c:pt idx="2707">
                  <c:v>3.9793333333333298</c:v>
                </c:pt>
                <c:pt idx="2708">
                  <c:v>3.9623076923076899</c:v>
                </c:pt>
                <c:pt idx="2709">
                  <c:v>3.9885714285714302</c:v>
                </c:pt>
                <c:pt idx="2710">
                  <c:v>4.03</c:v>
                </c:pt>
                <c:pt idx="2711">
                  <c:v>4.055625</c:v>
                </c:pt>
                <c:pt idx="2712">
                  <c:v>4.0585714285714296</c:v>
                </c:pt>
                <c:pt idx="2713">
                  <c:v>4.1277272727272702</c:v>
                </c:pt>
                <c:pt idx="2714">
                  <c:v>4.1609999999999996</c:v>
                </c:pt>
                <c:pt idx="2715">
                  <c:v>4.1462500000000002</c:v>
                </c:pt>
                <c:pt idx="2716">
                  <c:v>4.0761290322580601</c:v>
                </c:pt>
                <c:pt idx="2717">
                  <c:v>4.0056972111553897</c:v>
                </c:pt>
                <c:pt idx="2718">
                  <c:v>3.9323943661971898</c:v>
                </c:pt>
                <c:pt idx="2719">
                  <c:v>3.9104878048780498</c:v>
                </c:pt>
                <c:pt idx="2720">
                  <c:v>3.9270833333333299</c:v>
                </c:pt>
                <c:pt idx="2721">
                  <c:v>3.9435087719298201</c:v>
                </c:pt>
                <c:pt idx="2722">
                  <c:v>3.9424999999999999</c:v>
                </c:pt>
                <c:pt idx="2723">
                  <c:v>3.98595238095238</c:v>
                </c:pt>
                <c:pt idx="2724">
                  <c:v>4.01934065934066</c:v>
                </c:pt>
                <c:pt idx="2725">
                  <c:v>3.99035714285715</c:v>
                </c:pt>
                <c:pt idx="2726">
                  <c:v>3.98136363636364</c:v>
                </c:pt>
                <c:pt idx="2727">
                  <c:v>3.95733333333333</c:v>
                </c:pt>
                <c:pt idx="2728">
                  <c:v>3.9865420560747702</c:v>
                </c:pt>
                <c:pt idx="2729">
                  <c:v>4.03</c:v>
                </c:pt>
                <c:pt idx="2730">
                  <c:v>4.0350000000000001</c:v>
                </c:pt>
                <c:pt idx="2731">
                  <c:v>4.0339743589743602</c:v>
                </c:pt>
                <c:pt idx="2732">
                  <c:v>4.0549999999999997</c:v>
                </c:pt>
                <c:pt idx="2733">
                  <c:v>4.0045283018867899</c:v>
                </c:pt>
                <c:pt idx="2734">
                  <c:v>4.04538461538462</c:v>
                </c:pt>
                <c:pt idx="2735">
                  <c:v>4.04538461538462</c:v>
                </c:pt>
                <c:pt idx="2736">
                  <c:v>4.0848571428571496</c:v>
                </c:pt>
                <c:pt idx="2737">
                  <c:v>4.1069306930693097</c:v>
                </c:pt>
                <c:pt idx="2738">
                  <c:v>4.1088709677419404</c:v>
                </c:pt>
                <c:pt idx="2739">
                  <c:v>4.1318181818181801</c:v>
                </c:pt>
                <c:pt idx="2740">
                  <c:v>4.1692592592592597</c:v>
                </c:pt>
                <c:pt idx="2741">
                  <c:v>4.1872499999999997</c:v>
                </c:pt>
                <c:pt idx="2742">
                  <c:v>4.1711702127659596</c:v>
                </c:pt>
                <c:pt idx="2743">
                  <c:v>4.2208333333333297</c:v>
                </c:pt>
                <c:pt idx="2744">
                  <c:v>4.1619277108433801</c:v>
                </c:pt>
                <c:pt idx="2745">
                  <c:v>4.12380281690141</c:v>
                </c:pt>
                <c:pt idx="2746">
                  <c:v>4.0917647058823601</c:v>
                </c:pt>
                <c:pt idx="2747">
                  <c:v>4.0865217391304398</c:v>
                </c:pt>
                <c:pt idx="2748">
                  <c:v>4.0865217391304398</c:v>
                </c:pt>
                <c:pt idx="2749">
                  <c:v>4.0865217391304398</c:v>
                </c:pt>
                <c:pt idx="2750">
                  <c:v>4.3099999999999996</c:v>
                </c:pt>
                <c:pt idx="2751">
                  <c:v>4.3</c:v>
                </c:pt>
                <c:pt idx="2752">
                  <c:v>4.28</c:v>
                </c:pt>
                <c:pt idx="2753">
                  <c:v>4.2699999999999996</c:v>
                </c:pt>
                <c:pt idx="2754">
                  <c:v>4.28</c:v>
                </c:pt>
                <c:pt idx="2755">
                  <c:v>4.28</c:v>
                </c:pt>
                <c:pt idx="2756">
                  <c:v>4.2699999999999996</c:v>
                </c:pt>
                <c:pt idx="2757">
                  <c:v>4.2699999999999996</c:v>
                </c:pt>
                <c:pt idx="2758">
                  <c:v>4.2699999999999996</c:v>
                </c:pt>
                <c:pt idx="2759">
                  <c:v>4.25</c:v>
                </c:pt>
                <c:pt idx="2760">
                  <c:v>4.26</c:v>
                </c:pt>
                <c:pt idx="2761">
                  <c:v>4.28</c:v>
                </c:pt>
                <c:pt idx="2762">
                  <c:v>4.3099999999999996</c:v>
                </c:pt>
                <c:pt idx="2763">
                  <c:v>4.32</c:v>
                </c:pt>
                <c:pt idx="2764">
                  <c:v>4.32</c:v>
                </c:pt>
                <c:pt idx="2765">
                  <c:v>4.32</c:v>
                </c:pt>
                <c:pt idx="2766">
                  <c:v>4.32</c:v>
                </c:pt>
                <c:pt idx="2767">
                  <c:v>4.32</c:v>
                </c:pt>
                <c:pt idx="2768">
                  <c:v>4.3499999999999996</c:v>
                </c:pt>
                <c:pt idx="2769">
                  <c:v>4.34</c:v>
                </c:pt>
                <c:pt idx="2770">
                  <c:v>4.34</c:v>
                </c:pt>
                <c:pt idx="2771">
                  <c:v>4.34</c:v>
                </c:pt>
                <c:pt idx="2772">
                  <c:v>4.34</c:v>
                </c:pt>
                <c:pt idx="2773">
                  <c:v>4.32</c:v>
                </c:pt>
                <c:pt idx="2774">
                  <c:v>4.3099999999999996</c:v>
                </c:pt>
                <c:pt idx="2775">
                  <c:v>4.29</c:v>
                </c:pt>
                <c:pt idx="2776">
                  <c:v>4.3099999999999996</c:v>
                </c:pt>
                <c:pt idx="2777">
                  <c:v>4.3099999999999996</c:v>
                </c:pt>
                <c:pt idx="2778">
                  <c:v>4.3600000000000003</c:v>
                </c:pt>
                <c:pt idx="2779">
                  <c:v>4.38</c:v>
                </c:pt>
                <c:pt idx="2780">
                  <c:v>4.38</c:v>
                </c:pt>
                <c:pt idx="2781">
                  <c:v>4.3499999999999996</c:v>
                </c:pt>
                <c:pt idx="2782">
                  <c:v>4.37</c:v>
                </c:pt>
                <c:pt idx="2783">
                  <c:v>4.3499999999999996</c:v>
                </c:pt>
                <c:pt idx="2784">
                  <c:v>4.33</c:v>
                </c:pt>
                <c:pt idx="2785">
                  <c:v>4.32</c:v>
                </c:pt>
                <c:pt idx="2786">
                  <c:v>4.3</c:v>
                </c:pt>
                <c:pt idx="2787">
                  <c:v>4.28</c:v>
                </c:pt>
                <c:pt idx="2788">
                  <c:v>4.3</c:v>
                </c:pt>
                <c:pt idx="2789">
                  <c:v>4.2699999999999996</c:v>
                </c:pt>
                <c:pt idx="2790">
                  <c:v>4.3</c:v>
                </c:pt>
                <c:pt idx="2791">
                  <c:v>4.33</c:v>
                </c:pt>
                <c:pt idx="2792">
                  <c:v>4.33</c:v>
                </c:pt>
                <c:pt idx="2793">
                  <c:v>4.33</c:v>
                </c:pt>
                <c:pt idx="2794">
                  <c:v>4.33</c:v>
                </c:pt>
                <c:pt idx="2795">
                  <c:v>4.33</c:v>
                </c:pt>
                <c:pt idx="2796">
                  <c:v>4.3099999999999996</c:v>
                </c:pt>
                <c:pt idx="2797">
                  <c:v>4.3</c:v>
                </c:pt>
                <c:pt idx="2798">
                  <c:v>4.3</c:v>
                </c:pt>
                <c:pt idx="2799">
                  <c:v>4.3</c:v>
                </c:pt>
                <c:pt idx="2800">
                  <c:v>4.3</c:v>
                </c:pt>
                <c:pt idx="2801">
                  <c:v>4.3</c:v>
                </c:pt>
                <c:pt idx="2802">
                  <c:v>4.32</c:v>
                </c:pt>
                <c:pt idx="2803">
                  <c:v>4.3600000000000003</c:v>
                </c:pt>
                <c:pt idx="2804">
                  <c:v>4.4000000000000004</c:v>
                </c:pt>
                <c:pt idx="2805">
                  <c:v>4.41</c:v>
                </c:pt>
                <c:pt idx="2806">
                  <c:v>4.45</c:v>
                </c:pt>
                <c:pt idx="2807">
                  <c:v>4.4400000000000004</c:v>
                </c:pt>
                <c:pt idx="2808">
                  <c:v>4.47</c:v>
                </c:pt>
                <c:pt idx="2809">
                  <c:v>4.45</c:v>
                </c:pt>
                <c:pt idx="2810">
                  <c:v>4.45</c:v>
                </c:pt>
                <c:pt idx="2811">
                  <c:v>4.51</c:v>
                </c:pt>
                <c:pt idx="2812">
                  <c:v>4.5</c:v>
                </c:pt>
                <c:pt idx="2813">
                  <c:v>4.55</c:v>
                </c:pt>
                <c:pt idx="2814">
                  <c:v>4.55</c:v>
                </c:pt>
                <c:pt idx="2815">
                  <c:v>4.55</c:v>
                </c:pt>
                <c:pt idx="2816">
                  <c:v>4.55</c:v>
                </c:pt>
                <c:pt idx="2817">
                  <c:v>4.54</c:v>
                </c:pt>
                <c:pt idx="2818">
                  <c:v>4.5199999999999996</c:v>
                </c:pt>
                <c:pt idx="2819">
                  <c:v>4.47</c:v>
                </c:pt>
                <c:pt idx="2820">
                  <c:v>4.4400000000000004</c:v>
                </c:pt>
                <c:pt idx="2821">
                  <c:v>4.4400000000000004</c:v>
                </c:pt>
                <c:pt idx="2822">
                  <c:v>4.5</c:v>
                </c:pt>
                <c:pt idx="2823">
                  <c:v>4.47</c:v>
                </c:pt>
                <c:pt idx="2824">
                  <c:v>4.47</c:v>
                </c:pt>
                <c:pt idx="2825">
                  <c:v>4.47</c:v>
                </c:pt>
                <c:pt idx="2826">
                  <c:v>4.47</c:v>
                </c:pt>
                <c:pt idx="2827">
                  <c:v>4.47</c:v>
                </c:pt>
                <c:pt idx="2828">
                  <c:v>4.46</c:v>
                </c:pt>
                <c:pt idx="2829">
                  <c:v>4.45</c:v>
                </c:pt>
                <c:pt idx="2830">
                  <c:v>4.45</c:v>
                </c:pt>
                <c:pt idx="2831">
                  <c:v>4.43</c:v>
                </c:pt>
                <c:pt idx="2832">
                  <c:v>4.46</c:v>
                </c:pt>
                <c:pt idx="2833">
                  <c:v>4.43</c:v>
                </c:pt>
                <c:pt idx="2834">
                  <c:v>4.46</c:v>
                </c:pt>
                <c:pt idx="2835">
                  <c:v>4.45</c:v>
                </c:pt>
                <c:pt idx="2836">
                  <c:v>4.43</c:v>
                </c:pt>
                <c:pt idx="2837">
                  <c:v>4.43</c:v>
                </c:pt>
                <c:pt idx="2838">
                  <c:v>4.47</c:v>
                </c:pt>
                <c:pt idx="2839">
                  <c:v>4.51</c:v>
                </c:pt>
                <c:pt idx="2840">
                  <c:v>4.4800000000000004</c:v>
                </c:pt>
                <c:pt idx="2841">
                  <c:v>4.54</c:v>
                </c:pt>
                <c:pt idx="2842">
                  <c:v>4.6500000000000004</c:v>
                </c:pt>
                <c:pt idx="2843">
                  <c:v>4.5999999999999996</c:v>
                </c:pt>
                <c:pt idx="2844">
                  <c:v>4.59</c:v>
                </c:pt>
                <c:pt idx="2845">
                  <c:v>4.5599999999999996</c:v>
                </c:pt>
                <c:pt idx="2846">
                  <c:v>4.5999999999999996</c:v>
                </c:pt>
                <c:pt idx="2847">
                  <c:v>4.6100000000000003</c:v>
                </c:pt>
                <c:pt idx="2848">
                  <c:v>4.62</c:v>
                </c:pt>
                <c:pt idx="2849">
                  <c:v>4.62</c:v>
                </c:pt>
                <c:pt idx="2850">
                  <c:v>4.6399999999999997</c:v>
                </c:pt>
                <c:pt idx="2851">
                  <c:v>4.63</c:v>
                </c:pt>
                <c:pt idx="2852">
                  <c:v>4.63</c:v>
                </c:pt>
                <c:pt idx="2853">
                  <c:v>4.68</c:v>
                </c:pt>
                <c:pt idx="2854">
                  <c:v>4.68</c:v>
                </c:pt>
                <c:pt idx="2855">
                  <c:v>4.68</c:v>
                </c:pt>
                <c:pt idx="2856">
                  <c:v>4.68</c:v>
                </c:pt>
                <c:pt idx="2857">
                  <c:v>4.6900000000000004</c:v>
                </c:pt>
                <c:pt idx="2858">
                  <c:v>4.7</c:v>
                </c:pt>
                <c:pt idx="2859">
                  <c:v>4.66</c:v>
                </c:pt>
                <c:pt idx="2860">
                  <c:v>4.6100000000000003</c:v>
                </c:pt>
                <c:pt idx="2861">
                  <c:v>4.63</c:v>
                </c:pt>
                <c:pt idx="2862">
                  <c:v>4.5999999999999996</c:v>
                </c:pt>
                <c:pt idx="2863">
                  <c:v>4.57</c:v>
                </c:pt>
                <c:pt idx="2864">
                  <c:v>4.55</c:v>
                </c:pt>
                <c:pt idx="2865">
                  <c:v>4.55</c:v>
                </c:pt>
                <c:pt idx="2866">
                  <c:v>4.53</c:v>
                </c:pt>
                <c:pt idx="2867">
                  <c:v>4.54</c:v>
                </c:pt>
                <c:pt idx="2868">
                  <c:v>4.53</c:v>
                </c:pt>
                <c:pt idx="2869">
                  <c:v>4.53</c:v>
                </c:pt>
                <c:pt idx="2870">
                  <c:v>4.53</c:v>
                </c:pt>
                <c:pt idx="2871">
                  <c:v>4.5</c:v>
                </c:pt>
                <c:pt idx="2872">
                  <c:v>4.4800000000000004</c:v>
                </c:pt>
                <c:pt idx="2873">
                  <c:v>4.5199999999999996</c:v>
                </c:pt>
                <c:pt idx="2874">
                  <c:v>4.5199999999999996</c:v>
                </c:pt>
                <c:pt idx="2875">
                  <c:v>4.51</c:v>
                </c:pt>
                <c:pt idx="2876">
                  <c:v>4.5199999999999996</c:v>
                </c:pt>
                <c:pt idx="2877">
                  <c:v>4.58</c:v>
                </c:pt>
                <c:pt idx="2878">
                  <c:v>4.57</c:v>
                </c:pt>
                <c:pt idx="2879">
                  <c:v>4.57</c:v>
                </c:pt>
                <c:pt idx="2880">
                  <c:v>4.5599999999999996</c:v>
                </c:pt>
                <c:pt idx="2881">
                  <c:v>4.53</c:v>
                </c:pt>
                <c:pt idx="2882">
                  <c:v>4.53</c:v>
                </c:pt>
                <c:pt idx="2883">
                  <c:v>4.53</c:v>
                </c:pt>
                <c:pt idx="2884">
                  <c:v>4.55</c:v>
                </c:pt>
                <c:pt idx="2885">
                  <c:v>4.55</c:v>
                </c:pt>
                <c:pt idx="2886">
                  <c:v>4.54</c:v>
                </c:pt>
                <c:pt idx="2887">
                  <c:v>4.51</c:v>
                </c:pt>
                <c:pt idx="2888">
                  <c:v>4.4800000000000004</c:v>
                </c:pt>
                <c:pt idx="2889">
                  <c:v>4.45</c:v>
                </c:pt>
                <c:pt idx="2890">
                  <c:v>4.51</c:v>
                </c:pt>
                <c:pt idx="2891">
                  <c:v>4.5</c:v>
                </c:pt>
                <c:pt idx="2892">
                  <c:v>4.5199999999999996</c:v>
                </c:pt>
                <c:pt idx="2893">
                  <c:v>4.54</c:v>
                </c:pt>
                <c:pt idx="2894">
                  <c:v>4.59</c:v>
                </c:pt>
                <c:pt idx="2895">
                  <c:v>4.59</c:v>
                </c:pt>
                <c:pt idx="2896">
                  <c:v>4.5599999999999996</c:v>
                </c:pt>
                <c:pt idx="2897">
                  <c:v>4.55</c:v>
                </c:pt>
                <c:pt idx="2898">
                  <c:v>4.55</c:v>
                </c:pt>
                <c:pt idx="2899">
                  <c:v>4.53</c:v>
                </c:pt>
                <c:pt idx="2900">
                  <c:v>4.5199999999999996</c:v>
                </c:pt>
                <c:pt idx="2901">
                  <c:v>4.5199999999999996</c:v>
                </c:pt>
                <c:pt idx="2902">
                  <c:v>4.53</c:v>
                </c:pt>
                <c:pt idx="2903">
                  <c:v>4.54</c:v>
                </c:pt>
                <c:pt idx="2904">
                  <c:v>4.55</c:v>
                </c:pt>
                <c:pt idx="2905">
                  <c:v>4.55</c:v>
                </c:pt>
                <c:pt idx="2906">
                  <c:v>4.54</c:v>
                </c:pt>
                <c:pt idx="2907">
                  <c:v>4.54</c:v>
                </c:pt>
                <c:pt idx="2908">
                  <c:v>4.53</c:v>
                </c:pt>
                <c:pt idx="2909">
                  <c:v>4.54</c:v>
                </c:pt>
                <c:pt idx="2910">
                  <c:v>4.57</c:v>
                </c:pt>
                <c:pt idx="2911">
                  <c:v>4.5599999999999996</c:v>
                </c:pt>
                <c:pt idx="2912">
                  <c:v>4.55</c:v>
                </c:pt>
                <c:pt idx="2913">
                  <c:v>4.53</c:v>
                </c:pt>
                <c:pt idx="2914">
                  <c:v>4.53</c:v>
                </c:pt>
                <c:pt idx="2915">
                  <c:v>4.5</c:v>
                </c:pt>
                <c:pt idx="2916">
                  <c:v>4.51</c:v>
                </c:pt>
                <c:pt idx="2917">
                  <c:v>4.5</c:v>
                </c:pt>
                <c:pt idx="2918">
                  <c:v>4.5</c:v>
                </c:pt>
                <c:pt idx="2919">
                  <c:v>4.53</c:v>
                </c:pt>
                <c:pt idx="2920">
                  <c:v>4.51</c:v>
                </c:pt>
                <c:pt idx="2921">
                  <c:v>4.51</c:v>
                </c:pt>
                <c:pt idx="2922">
                  <c:v>4.49</c:v>
                </c:pt>
                <c:pt idx="2923">
                  <c:v>4.49</c:v>
                </c:pt>
                <c:pt idx="2924">
                  <c:v>4.49</c:v>
                </c:pt>
                <c:pt idx="2925">
                  <c:v>4.47</c:v>
                </c:pt>
                <c:pt idx="2926">
                  <c:v>4.4800000000000004</c:v>
                </c:pt>
                <c:pt idx="2927">
                  <c:v>4.49</c:v>
                </c:pt>
                <c:pt idx="2928">
                  <c:v>4.49</c:v>
                </c:pt>
                <c:pt idx="2929">
                  <c:v>4.4800000000000004</c:v>
                </c:pt>
                <c:pt idx="2930">
                  <c:v>4.47</c:v>
                </c:pt>
                <c:pt idx="2931">
                  <c:v>4.46</c:v>
                </c:pt>
                <c:pt idx="2932">
                  <c:v>4.45</c:v>
                </c:pt>
                <c:pt idx="2933">
                  <c:v>4.47</c:v>
                </c:pt>
                <c:pt idx="2934">
                  <c:v>4.47</c:v>
                </c:pt>
                <c:pt idx="2935">
                  <c:v>4.4800000000000004</c:v>
                </c:pt>
                <c:pt idx="2936">
                  <c:v>4.47</c:v>
                </c:pt>
                <c:pt idx="2937">
                  <c:v>4.46</c:v>
                </c:pt>
                <c:pt idx="2938">
                  <c:v>4.45</c:v>
                </c:pt>
                <c:pt idx="2939">
                  <c:v>4.4400000000000004</c:v>
                </c:pt>
                <c:pt idx="2940">
                  <c:v>4.4400000000000004</c:v>
                </c:pt>
                <c:pt idx="2941">
                  <c:v>4.42</c:v>
                </c:pt>
                <c:pt idx="2942">
                  <c:v>4.4000000000000004</c:v>
                </c:pt>
                <c:pt idx="2943">
                  <c:v>4.37</c:v>
                </c:pt>
                <c:pt idx="2944">
                  <c:v>4.3899999999999997</c:v>
                </c:pt>
                <c:pt idx="2945">
                  <c:v>4.37</c:v>
                </c:pt>
                <c:pt idx="2946">
                  <c:v>4.37</c:v>
                </c:pt>
                <c:pt idx="2947">
                  <c:v>4.3600000000000003</c:v>
                </c:pt>
                <c:pt idx="2948">
                  <c:v>4.3600000000000003</c:v>
                </c:pt>
                <c:pt idx="2949">
                  <c:v>4.37</c:v>
                </c:pt>
                <c:pt idx="2950">
                  <c:v>4.38</c:v>
                </c:pt>
                <c:pt idx="2951">
                  <c:v>4.41</c:v>
                </c:pt>
                <c:pt idx="2952">
                  <c:v>4.46</c:v>
                </c:pt>
                <c:pt idx="2953">
                  <c:v>4.46</c:v>
                </c:pt>
                <c:pt idx="2954">
                  <c:v>4.46</c:v>
                </c:pt>
                <c:pt idx="2955">
                  <c:v>4.45</c:v>
                </c:pt>
                <c:pt idx="2956">
                  <c:v>4.45</c:v>
                </c:pt>
                <c:pt idx="2957">
                  <c:v>4.45</c:v>
                </c:pt>
                <c:pt idx="2958">
                  <c:v>4.45</c:v>
                </c:pt>
                <c:pt idx="2959">
                  <c:v>4.43</c:v>
                </c:pt>
                <c:pt idx="2960">
                  <c:v>4.43</c:v>
                </c:pt>
                <c:pt idx="2961">
                  <c:v>4.45</c:v>
                </c:pt>
                <c:pt idx="2962">
                  <c:v>4.46</c:v>
                </c:pt>
                <c:pt idx="2963">
                  <c:v>4.47</c:v>
                </c:pt>
                <c:pt idx="2964">
                  <c:v>4.4400000000000004</c:v>
                </c:pt>
                <c:pt idx="2965">
                  <c:v>4.45</c:v>
                </c:pt>
                <c:pt idx="2966">
                  <c:v>4.4800000000000004</c:v>
                </c:pt>
                <c:pt idx="2967">
                  <c:v>4.49</c:v>
                </c:pt>
                <c:pt idx="2968">
                  <c:v>4.5199999999999996</c:v>
                </c:pt>
                <c:pt idx="2969">
                  <c:v>4.57</c:v>
                </c:pt>
                <c:pt idx="2970">
                  <c:v>4.57</c:v>
                </c:pt>
                <c:pt idx="2971">
                  <c:v>4.58</c:v>
                </c:pt>
                <c:pt idx="2972">
                  <c:v>4.5599999999999996</c:v>
                </c:pt>
                <c:pt idx="2973">
                  <c:v>4.55</c:v>
                </c:pt>
                <c:pt idx="2974">
                  <c:v>4.54</c:v>
                </c:pt>
                <c:pt idx="2975">
                  <c:v>4.55</c:v>
                </c:pt>
                <c:pt idx="2976">
                  <c:v>4.55</c:v>
                </c:pt>
                <c:pt idx="2977">
                  <c:v>4.5599999999999996</c:v>
                </c:pt>
                <c:pt idx="2978">
                  <c:v>4.57</c:v>
                </c:pt>
                <c:pt idx="2979">
                  <c:v>4.57</c:v>
                </c:pt>
                <c:pt idx="2980">
                  <c:v>4.57</c:v>
                </c:pt>
                <c:pt idx="2981">
                  <c:v>4.57</c:v>
                </c:pt>
                <c:pt idx="2982">
                  <c:v>4.55</c:v>
                </c:pt>
                <c:pt idx="2983">
                  <c:v>4.54</c:v>
                </c:pt>
                <c:pt idx="2984">
                  <c:v>4.55</c:v>
                </c:pt>
                <c:pt idx="2985">
                  <c:v>4.55</c:v>
                </c:pt>
                <c:pt idx="2986">
                  <c:v>4.57</c:v>
                </c:pt>
                <c:pt idx="2987">
                  <c:v>4.58</c:v>
                </c:pt>
                <c:pt idx="2988">
                  <c:v>4.58</c:v>
                </c:pt>
                <c:pt idx="2989">
                  <c:v>4.59</c:v>
                </c:pt>
                <c:pt idx="2990">
                  <c:v>4.5999999999999996</c:v>
                </c:pt>
                <c:pt idx="2991">
                  <c:v>4.5999999999999996</c:v>
                </c:pt>
                <c:pt idx="2992">
                  <c:v>4.5999999999999996</c:v>
                </c:pt>
                <c:pt idx="2993">
                  <c:v>4.59</c:v>
                </c:pt>
                <c:pt idx="2994">
                  <c:v>4.59</c:v>
                </c:pt>
                <c:pt idx="2995">
                  <c:v>4.58</c:v>
                </c:pt>
                <c:pt idx="2996">
                  <c:v>4.58</c:v>
                </c:pt>
                <c:pt idx="2997">
                  <c:v>4.57</c:v>
                </c:pt>
                <c:pt idx="2998">
                  <c:v>4.58</c:v>
                </c:pt>
                <c:pt idx="2999">
                  <c:v>4.59</c:v>
                </c:pt>
                <c:pt idx="3000">
                  <c:v>4.59</c:v>
                </c:pt>
                <c:pt idx="3001">
                  <c:v>4.59</c:v>
                </c:pt>
                <c:pt idx="3002">
                  <c:v>4.59</c:v>
                </c:pt>
                <c:pt idx="3003">
                  <c:v>4.58</c:v>
                </c:pt>
                <c:pt idx="3004">
                  <c:v>4.57</c:v>
                </c:pt>
                <c:pt idx="3005">
                  <c:v>4.58</c:v>
                </c:pt>
                <c:pt idx="3006">
                  <c:v>4.59</c:v>
                </c:pt>
                <c:pt idx="3007">
                  <c:v>4.5999999999999996</c:v>
                </c:pt>
                <c:pt idx="3008">
                  <c:v>4.5999999999999996</c:v>
                </c:pt>
                <c:pt idx="3009">
                  <c:v>4.5999999999999996</c:v>
                </c:pt>
                <c:pt idx="3010">
                  <c:v>4.5999999999999996</c:v>
                </c:pt>
                <c:pt idx="3011">
                  <c:v>4.5749999999999993</c:v>
                </c:pt>
                <c:pt idx="3012">
                  <c:v>4.55</c:v>
                </c:pt>
                <c:pt idx="3013">
                  <c:v>4.55</c:v>
                </c:pt>
                <c:pt idx="3014">
                  <c:v>4.5599999999999996</c:v>
                </c:pt>
                <c:pt idx="3015">
                  <c:v>4.5599999999999996</c:v>
                </c:pt>
                <c:pt idx="3016">
                  <c:v>4.55</c:v>
                </c:pt>
                <c:pt idx="3017">
                  <c:v>4.5599999999999996</c:v>
                </c:pt>
                <c:pt idx="3018">
                  <c:v>4.55</c:v>
                </c:pt>
                <c:pt idx="3019">
                  <c:v>4.55</c:v>
                </c:pt>
                <c:pt idx="3020">
                  <c:v>4.53</c:v>
                </c:pt>
                <c:pt idx="3021">
                  <c:v>4.54</c:v>
                </c:pt>
                <c:pt idx="3022">
                  <c:v>4.55</c:v>
                </c:pt>
                <c:pt idx="3023">
                  <c:v>4.53</c:v>
                </c:pt>
                <c:pt idx="3024">
                  <c:v>4.53</c:v>
                </c:pt>
                <c:pt idx="3025">
                  <c:v>4.5199999999999996</c:v>
                </c:pt>
                <c:pt idx="3026">
                  <c:v>4.51</c:v>
                </c:pt>
                <c:pt idx="3027">
                  <c:v>4.51</c:v>
                </c:pt>
                <c:pt idx="3028">
                  <c:v>4.5</c:v>
                </c:pt>
                <c:pt idx="3029">
                  <c:v>4.49</c:v>
                </c:pt>
                <c:pt idx="3030">
                  <c:v>4.4800000000000004</c:v>
                </c:pt>
                <c:pt idx="3031">
                  <c:v>4.4800000000000004</c:v>
                </c:pt>
                <c:pt idx="3032">
                  <c:v>4.4800000000000004</c:v>
                </c:pt>
                <c:pt idx="3033">
                  <c:v>4.4800000000000004</c:v>
                </c:pt>
                <c:pt idx="3034">
                  <c:v>4.47</c:v>
                </c:pt>
                <c:pt idx="3035">
                  <c:v>4.46</c:v>
                </c:pt>
                <c:pt idx="3036">
                  <c:v>4.46</c:v>
                </c:pt>
                <c:pt idx="3037">
                  <c:v>4.45</c:v>
                </c:pt>
                <c:pt idx="3038">
                  <c:v>4.43</c:v>
                </c:pt>
                <c:pt idx="3039">
                  <c:v>4.4400000000000004</c:v>
                </c:pt>
                <c:pt idx="3040">
                  <c:v>4.42</c:v>
                </c:pt>
                <c:pt idx="3041">
                  <c:v>4.42</c:v>
                </c:pt>
                <c:pt idx="3042">
                  <c:v>4.45</c:v>
                </c:pt>
                <c:pt idx="3043">
                  <c:v>4.47</c:v>
                </c:pt>
                <c:pt idx="3044">
                  <c:v>4.46</c:v>
                </c:pt>
                <c:pt idx="3045">
                  <c:v>4.4400000000000004</c:v>
                </c:pt>
                <c:pt idx="3046">
                  <c:v>4.43</c:v>
                </c:pt>
                <c:pt idx="3047">
                  <c:v>4.47</c:v>
                </c:pt>
                <c:pt idx="3048">
                  <c:v>4.49</c:v>
                </c:pt>
                <c:pt idx="3049">
                  <c:v>4.5</c:v>
                </c:pt>
                <c:pt idx="3050">
                  <c:v>4.5</c:v>
                </c:pt>
                <c:pt idx="3051">
                  <c:v>4.5</c:v>
                </c:pt>
                <c:pt idx="3052">
                  <c:v>4.5</c:v>
                </c:pt>
                <c:pt idx="3053">
                  <c:v>4.5</c:v>
                </c:pt>
                <c:pt idx="3054">
                  <c:v>4.49</c:v>
                </c:pt>
                <c:pt idx="3055">
                  <c:v>4.49</c:v>
                </c:pt>
                <c:pt idx="3056">
                  <c:v>4.49</c:v>
                </c:pt>
                <c:pt idx="3057">
                  <c:v>4.49</c:v>
                </c:pt>
                <c:pt idx="3058">
                  <c:v>4.49</c:v>
                </c:pt>
                <c:pt idx="3059">
                  <c:v>4.49</c:v>
                </c:pt>
                <c:pt idx="3060">
                  <c:v>4.51</c:v>
                </c:pt>
                <c:pt idx="3061">
                  <c:v>4.5599999999999996</c:v>
                </c:pt>
                <c:pt idx="3062">
                  <c:v>4.5599999999999996</c:v>
                </c:pt>
                <c:pt idx="3063">
                  <c:v>4.55</c:v>
                </c:pt>
                <c:pt idx="3064">
                  <c:v>4.53</c:v>
                </c:pt>
                <c:pt idx="3065">
                  <c:v>4.51</c:v>
                </c:pt>
                <c:pt idx="3066">
                  <c:v>4.51</c:v>
                </c:pt>
                <c:pt idx="3067">
                  <c:v>4.51</c:v>
                </c:pt>
                <c:pt idx="3068">
                  <c:v>4.5599999999999996</c:v>
                </c:pt>
                <c:pt idx="3069">
                  <c:v>4.5599999999999996</c:v>
                </c:pt>
                <c:pt idx="3070">
                  <c:v>4.5599999999999996</c:v>
                </c:pt>
                <c:pt idx="3071">
                  <c:v>4.55</c:v>
                </c:pt>
                <c:pt idx="3072">
                  <c:v>4.54</c:v>
                </c:pt>
                <c:pt idx="3073">
                  <c:v>4.57</c:v>
                </c:pt>
                <c:pt idx="3074">
                  <c:v>4.5999999999999996</c:v>
                </c:pt>
                <c:pt idx="3075">
                  <c:v>4.5999999999999996</c:v>
                </c:pt>
                <c:pt idx="3076">
                  <c:v>4.5999999999999996</c:v>
                </c:pt>
                <c:pt idx="3077">
                  <c:v>4.6399999999999997</c:v>
                </c:pt>
                <c:pt idx="3078">
                  <c:v>4.63</c:v>
                </c:pt>
                <c:pt idx="3079">
                  <c:v>4.5999999999999996</c:v>
                </c:pt>
                <c:pt idx="3080">
                  <c:v>4.58</c:v>
                </c:pt>
                <c:pt idx="3081">
                  <c:v>4.58</c:v>
                </c:pt>
                <c:pt idx="3082">
                  <c:v>4.5599999999999996</c:v>
                </c:pt>
                <c:pt idx="3083">
                  <c:v>4.57</c:v>
                </c:pt>
                <c:pt idx="3084">
                  <c:v>4.55</c:v>
                </c:pt>
                <c:pt idx="3085">
                  <c:v>4.57</c:v>
                </c:pt>
                <c:pt idx="3086">
                  <c:v>4.5599999999999996</c:v>
                </c:pt>
                <c:pt idx="3087">
                  <c:v>4.53</c:v>
                </c:pt>
                <c:pt idx="3088">
                  <c:v>4.53</c:v>
                </c:pt>
                <c:pt idx="3089">
                  <c:v>4.53</c:v>
                </c:pt>
                <c:pt idx="3090">
                  <c:v>4.5</c:v>
                </c:pt>
                <c:pt idx="3091">
                  <c:v>4.5</c:v>
                </c:pt>
                <c:pt idx="3092">
                  <c:v>4.53</c:v>
                </c:pt>
                <c:pt idx="3093">
                  <c:v>4.53</c:v>
                </c:pt>
                <c:pt idx="3094">
                  <c:v>4.55</c:v>
                </c:pt>
                <c:pt idx="3095">
                  <c:v>4.54</c:v>
                </c:pt>
                <c:pt idx="3096">
                  <c:v>4.51</c:v>
                </c:pt>
                <c:pt idx="3097">
                  <c:v>4.51</c:v>
                </c:pt>
                <c:pt idx="3098">
                  <c:v>4.47</c:v>
                </c:pt>
                <c:pt idx="3099">
                  <c:v>4.45</c:v>
                </c:pt>
                <c:pt idx="3100">
                  <c:v>4.45</c:v>
                </c:pt>
                <c:pt idx="3101">
                  <c:v>4.45</c:v>
                </c:pt>
                <c:pt idx="3102">
                  <c:v>4.45</c:v>
                </c:pt>
                <c:pt idx="3103">
                  <c:v>4.45</c:v>
                </c:pt>
                <c:pt idx="3104">
                  <c:v>4.3899999999999997</c:v>
                </c:pt>
                <c:pt idx="3105">
                  <c:v>4.38</c:v>
                </c:pt>
                <c:pt idx="3106">
                  <c:v>4.3899999999999997</c:v>
                </c:pt>
                <c:pt idx="3107">
                  <c:v>4.3899999999999997</c:v>
                </c:pt>
                <c:pt idx="3108">
                  <c:v>4.38</c:v>
                </c:pt>
                <c:pt idx="3109">
                  <c:v>4.4000000000000004</c:v>
                </c:pt>
                <c:pt idx="3110">
                  <c:v>4.42</c:v>
                </c:pt>
                <c:pt idx="3111">
                  <c:v>4.42</c:v>
                </c:pt>
                <c:pt idx="3112">
                  <c:v>4.38</c:v>
                </c:pt>
                <c:pt idx="3113">
                  <c:v>4.37</c:v>
                </c:pt>
                <c:pt idx="3114">
                  <c:v>4.3499999999999996</c:v>
                </c:pt>
                <c:pt idx="3115">
                  <c:v>4.3499999999999996</c:v>
                </c:pt>
                <c:pt idx="3116">
                  <c:v>4.38</c:v>
                </c:pt>
                <c:pt idx="3117">
                  <c:v>4.4000000000000004</c:v>
                </c:pt>
                <c:pt idx="3118">
                  <c:v>4.4000000000000004</c:v>
                </c:pt>
                <c:pt idx="3119">
                  <c:v>4.3899999999999997</c:v>
                </c:pt>
                <c:pt idx="3120">
                  <c:v>4.37</c:v>
                </c:pt>
                <c:pt idx="3121">
                  <c:v>4.34</c:v>
                </c:pt>
                <c:pt idx="3122">
                  <c:v>4.33</c:v>
                </c:pt>
                <c:pt idx="3123">
                  <c:v>4.28</c:v>
                </c:pt>
                <c:pt idx="3124">
                  <c:v>4.2699999999999996</c:v>
                </c:pt>
                <c:pt idx="3125">
                  <c:v>4.2699999999999996</c:v>
                </c:pt>
                <c:pt idx="3126">
                  <c:v>4.2699999999999996</c:v>
                </c:pt>
                <c:pt idx="3127">
                  <c:v>4.25</c:v>
                </c:pt>
                <c:pt idx="3128">
                  <c:v>4.24</c:v>
                </c:pt>
                <c:pt idx="3129">
                  <c:v>4.21</c:v>
                </c:pt>
                <c:pt idx="3130">
                  <c:v>4.21</c:v>
                </c:pt>
                <c:pt idx="3131">
                  <c:v>4.21</c:v>
                </c:pt>
                <c:pt idx="3132">
                  <c:v>4.1709999999999994</c:v>
                </c:pt>
                <c:pt idx="3133">
                  <c:v>4.1566666666666663</c:v>
                </c:pt>
                <c:pt idx="3134">
                  <c:v>4.1517647058823517</c:v>
                </c:pt>
                <c:pt idx="3135">
                  <c:v>4.1900000000000004</c:v>
                </c:pt>
                <c:pt idx="3136">
                  <c:v>4.19764705882353</c:v>
                </c:pt>
                <c:pt idx="3137">
                  <c:v>4.2300000000000013</c:v>
                </c:pt>
                <c:pt idx="3138">
                  <c:v>4.2570312499999963</c:v>
                </c:pt>
                <c:pt idx="3139">
                  <c:v>4.25</c:v>
                </c:pt>
                <c:pt idx="3140">
                  <c:v>4.24</c:v>
                </c:pt>
                <c:pt idx="3141">
                  <c:v>4.24</c:v>
                </c:pt>
                <c:pt idx="3142">
                  <c:v>4.2560000000000002</c:v>
                </c:pt>
                <c:pt idx="3143">
                  <c:v>4.2560000000000002</c:v>
                </c:pt>
                <c:pt idx="3144">
                  <c:v>4.2560000000000002</c:v>
                </c:pt>
                <c:pt idx="3145">
                  <c:v>4.2560000000000002</c:v>
                </c:pt>
                <c:pt idx="3146">
                  <c:v>4.3039999999999985</c:v>
                </c:pt>
                <c:pt idx="3147">
                  <c:v>4.2789999999999999</c:v>
                </c:pt>
                <c:pt idx="3148">
                  <c:v>4.2396363636363654</c:v>
                </c:pt>
                <c:pt idx="3149">
                  <c:v>4.2115789473684204</c:v>
                </c:pt>
                <c:pt idx="3150">
                  <c:v>4.2020000000000008</c:v>
                </c:pt>
                <c:pt idx="3151">
                  <c:v>4.1933333333333342</c:v>
                </c:pt>
                <c:pt idx="3152">
                  <c:v>4.2036363636363641</c:v>
                </c:pt>
                <c:pt idx="3153">
                  <c:v>4.1717391304347791</c:v>
                </c:pt>
                <c:pt idx="3154">
                  <c:v>4.1550000000000002</c:v>
                </c:pt>
                <c:pt idx="3155">
                  <c:v>4.1792857142857143</c:v>
                </c:pt>
                <c:pt idx="3156">
                  <c:v>4.1794117647058826</c:v>
                </c:pt>
                <c:pt idx="3157">
                  <c:v>4.1899999999999995</c:v>
                </c:pt>
                <c:pt idx="3158">
                  <c:v>4.1909839296382838</c:v>
                </c:pt>
                <c:pt idx="3159">
                  <c:v>4.1162962962962961</c:v>
                </c:pt>
                <c:pt idx="3160">
                  <c:v>4.0893001195695478</c:v>
                </c:pt>
                <c:pt idx="3161">
                  <c:v>4.1040855436557431</c:v>
                </c:pt>
                <c:pt idx="3162">
                  <c:v>4.1188709677419384</c:v>
                </c:pt>
                <c:pt idx="3163">
                  <c:v>4.110215053763449</c:v>
                </c:pt>
                <c:pt idx="3164">
                  <c:v>4.126666666666666</c:v>
                </c:pt>
                <c:pt idx="3165">
                  <c:v>4.1200000000000019</c:v>
                </c:pt>
                <c:pt idx="3166">
                  <c:v>4.1200000000000019</c:v>
                </c:pt>
                <c:pt idx="3167">
                  <c:v>4.119367088607599</c:v>
                </c:pt>
                <c:pt idx="3168">
                  <c:v>4.1253532741270753</c:v>
                </c:pt>
                <c:pt idx="3169">
                  <c:v>4.1449432040736385</c:v>
                </c:pt>
                <c:pt idx="3170">
                  <c:v>4.1384375000000002</c:v>
                </c:pt>
                <c:pt idx="3171">
                  <c:v>4.12</c:v>
                </c:pt>
                <c:pt idx="3172">
                  <c:v>4.1333333333333329</c:v>
                </c:pt>
                <c:pt idx="3173">
                  <c:v>4.1413333333333329</c:v>
                </c:pt>
                <c:pt idx="3174">
                  <c:v>4.1687500000000002</c:v>
                </c:pt>
                <c:pt idx="3175">
                  <c:v>4.184444444444444</c:v>
                </c:pt>
                <c:pt idx="3176">
                  <c:v>4.1620000000000035</c:v>
                </c:pt>
                <c:pt idx="3177">
                  <c:v>4.1515662165671241</c:v>
                </c:pt>
                <c:pt idx="3178">
                  <c:v>4.1280336522599805</c:v>
                </c:pt>
                <c:pt idx="3179">
                  <c:v>4.0687499999999996</c:v>
                </c:pt>
                <c:pt idx="3180">
                  <c:v>4.0733333333333333</c:v>
                </c:pt>
                <c:pt idx="3181">
                  <c:v>4.083333333333333</c:v>
                </c:pt>
                <c:pt idx="3182">
                  <c:v>4.0775000000000006</c:v>
                </c:pt>
                <c:pt idx="3183">
                  <c:v>4.0584615384615397</c:v>
                </c:pt>
                <c:pt idx="3184">
                  <c:v>4.048529411764707</c:v>
                </c:pt>
                <c:pt idx="3185">
                  <c:v>4.0519999999999987</c:v>
                </c:pt>
                <c:pt idx="3186">
                  <c:v>4.0483870967741931</c:v>
                </c:pt>
                <c:pt idx="3187">
                  <c:v>4.04</c:v>
                </c:pt>
                <c:pt idx="3188">
                  <c:v>3.9823459459459452</c:v>
                </c:pt>
                <c:pt idx="3189">
                  <c:v>3.9619307820445342</c:v>
                </c:pt>
                <c:pt idx="3190">
                  <c:v>3.9522499999999994</c:v>
                </c:pt>
                <c:pt idx="3191">
                  <c:v>3.9600892857142789</c:v>
                </c:pt>
                <c:pt idx="3192">
                  <c:v>3.9526986222875533</c:v>
                </c:pt>
                <c:pt idx="3193">
                  <c:v>3.9433333333333342</c:v>
                </c:pt>
                <c:pt idx="3194">
                  <c:v>3.9692857142857143</c:v>
                </c:pt>
                <c:pt idx="3195">
                  <c:v>3.9816666666666674</c:v>
                </c:pt>
                <c:pt idx="3196">
                  <c:v>3.9781250000000008</c:v>
                </c:pt>
                <c:pt idx="3197">
                  <c:v>3.9613725490196088</c:v>
                </c:pt>
                <c:pt idx="3198">
                  <c:v>3.9557142857142837</c:v>
                </c:pt>
                <c:pt idx="3199">
                  <c:v>3.9422222222222221</c:v>
                </c:pt>
                <c:pt idx="3200">
                  <c:v>3.9382608695652164</c:v>
                </c:pt>
                <c:pt idx="3201">
                  <c:v>3.87047619047619</c:v>
                </c:pt>
                <c:pt idx="3202">
                  <c:v>3.8250000000000002</c:v>
                </c:pt>
                <c:pt idx="3203">
                  <c:v>3.8516666666666666</c:v>
                </c:pt>
                <c:pt idx="3204">
                  <c:v>3.8744444444444444</c:v>
                </c:pt>
                <c:pt idx="3205">
                  <c:v>3.8943749999999993</c:v>
                </c:pt>
                <c:pt idx="3206">
                  <c:v>3.9307894736842139</c:v>
                </c:pt>
                <c:pt idx="3207">
                  <c:v>3.9042307692307707</c:v>
                </c:pt>
                <c:pt idx="3208">
                  <c:v>3.8969248945147679</c:v>
                </c:pt>
                <c:pt idx="3209">
                  <c:v>3.8969248945147679</c:v>
                </c:pt>
                <c:pt idx="3210">
                  <c:v>3.9057142857142857</c:v>
                </c:pt>
                <c:pt idx="3211">
                  <c:v>3.9046666666666661</c:v>
                </c:pt>
                <c:pt idx="3212">
                  <c:v>3.8857142857142852</c:v>
                </c:pt>
                <c:pt idx="3213">
                  <c:v>3.9235714285714289</c:v>
                </c:pt>
                <c:pt idx="3214">
                  <c:v>3.9276666666666689</c:v>
                </c:pt>
                <c:pt idx="3215">
                  <c:v>3.9506451612903208</c:v>
                </c:pt>
                <c:pt idx="3216">
                  <c:v>3.9340000000000002</c:v>
                </c:pt>
                <c:pt idx="3217">
                  <c:v>3.9340000000000002</c:v>
                </c:pt>
                <c:pt idx="3218">
                  <c:v>3.9261538461538472</c:v>
                </c:pt>
                <c:pt idx="3219">
                  <c:v>3.9216666666666646</c:v>
                </c:pt>
                <c:pt idx="3220">
                  <c:v>3.9146428571428573</c:v>
                </c:pt>
                <c:pt idx="3221">
                  <c:v>3.9133333333333336</c:v>
                </c:pt>
                <c:pt idx="3222">
                  <c:v>3.9096874999999978</c:v>
                </c:pt>
                <c:pt idx="3223">
                  <c:v>3.8904166666666633</c:v>
                </c:pt>
                <c:pt idx="3224">
                  <c:v>3.8728070175438636</c:v>
                </c:pt>
                <c:pt idx="3225">
                  <c:v>3.8391666666666668</c:v>
                </c:pt>
                <c:pt idx="3226">
                  <c:v>3.8454545454545461</c:v>
                </c:pt>
                <c:pt idx="3227">
                  <c:v>3.8374999999999999</c:v>
                </c:pt>
                <c:pt idx="3228">
                  <c:v>3.8338461538461539</c:v>
                </c:pt>
                <c:pt idx="3229">
                  <c:v>3.8227272727272728</c:v>
                </c:pt>
                <c:pt idx="3230">
                  <c:v>3.8199999999999994</c:v>
                </c:pt>
                <c:pt idx="3231">
                  <c:v>3.8199999999999994</c:v>
                </c:pt>
                <c:pt idx="3232">
                  <c:v>3.7899999999999991</c:v>
                </c:pt>
                <c:pt idx="3233">
                  <c:v>3.7237499999999999</c:v>
                </c:pt>
                <c:pt idx="3234">
                  <c:v>3.6933333333333342</c:v>
                </c:pt>
                <c:pt idx="3235">
                  <c:v>3.625</c:v>
                </c:pt>
                <c:pt idx="3236">
                  <c:v>3.8700000000000006</c:v>
                </c:pt>
                <c:pt idx="3237">
                  <c:v>3.7816666666666658</c:v>
                </c:pt>
                <c:pt idx="3238">
                  <c:v>3.78</c:v>
                </c:pt>
                <c:pt idx="3239">
                  <c:v>3.7245714285714291</c:v>
                </c:pt>
                <c:pt idx="3240">
                  <c:v>3.7360869565217394</c:v>
                </c:pt>
                <c:pt idx="3241">
                  <c:v>3.7491044776119411</c:v>
                </c:pt>
                <c:pt idx="3242">
                  <c:v>3.7147727272727251</c:v>
                </c:pt>
                <c:pt idx="3243">
                  <c:v>3.71</c:v>
                </c:pt>
                <c:pt idx="3244">
                  <c:v>3.7061744966442873</c:v>
                </c:pt>
                <c:pt idx="3245">
                  <c:v>3.4651612903225812</c:v>
                </c:pt>
                <c:pt idx="3246">
                  <c:v>3.4126315789473662</c:v>
                </c:pt>
                <c:pt idx="3247">
                  <c:v>3.4007633587786308</c:v>
                </c:pt>
                <c:pt idx="3248">
                  <c:v>3.43326086956522</c:v>
                </c:pt>
                <c:pt idx="3249">
                  <c:v>3.4771874807846035</c:v>
                </c:pt>
                <c:pt idx="3250">
                  <c:v>3.4457446808510612</c:v>
                </c:pt>
                <c:pt idx="3251">
                  <c:v>3.4260606060606067</c:v>
                </c:pt>
                <c:pt idx="3252">
                  <c:v>3.4118181818181821</c:v>
                </c:pt>
                <c:pt idx="3253">
                  <c:v>3.3290909090909091</c:v>
                </c:pt>
                <c:pt idx="3254">
                  <c:v>3.335172413793102</c:v>
                </c:pt>
                <c:pt idx="3255">
                  <c:v>3.340909090909093</c:v>
                </c:pt>
                <c:pt idx="3256">
                  <c:v>3.3659999999999992</c:v>
                </c:pt>
                <c:pt idx="3257">
                  <c:v>3.4200000000000013</c:v>
                </c:pt>
                <c:pt idx="3258">
                  <c:v>3.3886666666666674</c:v>
                </c:pt>
                <c:pt idx="3259">
                  <c:v>3.3532470824312215</c:v>
                </c:pt>
                <c:pt idx="3260">
                  <c:v>3.3447058823529408</c:v>
                </c:pt>
                <c:pt idx="3261">
                  <c:v>3.3085714285714296</c:v>
                </c:pt>
                <c:pt idx="3262">
                  <c:v>3.2907475560667074</c:v>
                </c:pt>
                <c:pt idx="3263">
                  <c:v>3.268793103448278</c:v>
                </c:pt>
                <c:pt idx="3264">
                  <c:v>3.3123809523809524</c:v>
                </c:pt>
                <c:pt idx="3265">
                  <c:v>3.3033333333333328</c:v>
                </c:pt>
                <c:pt idx="3266">
                  <c:v>3.2951923076923086</c:v>
                </c:pt>
                <c:pt idx="3267">
                  <c:v>3.2573333333333325</c:v>
                </c:pt>
                <c:pt idx="3268">
                  <c:v>3.2533333333333303</c:v>
                </c:pt>
                <c:pt idx="3269">
                  <c:v>3.2574999999999994</c:v>
                </c:pt>
                <c:pt idx="3270">
                  <c:v>3.25</c:v>
                </c:pt>
                <c:pt idx="3271">
                  <c:v>3.25</c:v>
                </c:pt>
                <c:pt idx="3272">
                  <c:v>3.2042857142857142</c:v>
                </c:pt>
                <c:pt idx="3273">
                  <c:v>3.1804347826086965</c:v>
                </c:pt>
                <c:pt idx="3274">
                  <c:v>3.0835714285714282</c:v>
                </c:pt>
                <c:pt idx="3275">
                  <c:v>3.0499999999999989</c:v>
                </c:pt>
                <c:pt idx="3276">
                  <c:v>3.0455714285714315</c:v>
                </c:pt>
                <c:pt idx="3277">
                  <c:v>3.0129462010130599</c:v>
                </c:pt>
                <c:pt idx="3278">
                  <c:v>2.9907821229050344</c:v>
                </c:pt>
                <c:pt idx="3279">
                  <c:v>2.9685714285714284</c:v>
                </c:pt>
                <c:pt idx="3280">
                  <c:v>2.97</c:v>
                </c:pt>
                <c:pt idx="3281">
                  <c:v>2.9411111111111112</c:v>
                </c:pt>
                <c:pt idx="3282">
                  <c:v>2.8706060606060615</c:v>
                </c:pt>
                <c:pt idx="3283">
                  <c:v>2.8585263157894749</c:v>
                </c:pt>
                <c:pt idx="3284">
                  <c:v>2.7863503649634946</c:v>
                </c:pt>
                <c:pt idx="3285">
                  <c:v>2.7231481481481485</c:v>
                </c:pt>
                <c:pt idx="3286">
                  <c:v>2.7233333333333318</c:v>
                </c:pt>
                <c:pt idx="3287">
                  <c:v>2.672558139534885</c:v>
                </c:pt>
                <c:pt idx="3288">
                  <c:v>2.7145871559633004</c:v>
                </c:pt>
                <c:pt idx="3289">
                  <c:v>2.7012500000000013</c:v>
                </c:pt>
                <c:pt idx="3290">
                  <c:v>2.6984615384615376</c:v>
                </c:pt>
                <c:pt idx="3291">
                  <c:v>2.7226826273787599</c:v>
                </c:pt>
                <c:pt idx="3292">
                  <c:v>2.6777777777777807</c:v>
                </c:pt>
                <c:pt idx="3293">
                  <c:v>2.6777777777777807</c:v>
                </c:pt>
                <c:pt idx="3294">
                  <c:v>2.6550000000000002</c:v>
                </c:pt>
                <c:pt idx="3295">
                  <c:v>2.67</c:v>
                </c:pt>
                <c:pt idx="3296">
                  <c:v>2.6816923076923103</c:v>
                </c:pt>
                <c:pt idx="3297">
                  <c:v>2.6798717948717985</c:v>
                </c:pt>
                <c:pt idx="3298">
                  <c:v>2.6966666666666668</c:v>
                </c:pt>
                <c:pt idx="3299">
                  <c:v>2.6739080459770088</c:v>
                </c:pt>
                <c:pt idx="3300">
                  <c:v>2.6850000000000001</c:v>
                </c:pt>
                <c:pt idx="3301">
                  <c:v>2.6797058823529434</c:v>
                </c:pt>
                <c:pt idx="3302">
                  <c:v>2.6700000000000013</c:v>
                </c:pt>
                <c:pt idx="3303">
                  <c:v>2.6817977528089925</c:v>
                </c:pt>
                <c:pt idx="3304">
                  <c:v>2.7343209876543226</c:v>
                </c:pt>
                <c:pt idx="3305">
                  <c:v>2.7162500000000005</c:v>
                </c:pt>
                <c:pt idx="3306">
                  <c:v>2.6778260869565225</c:v>
                </c:pt>
                <c:pt idx="3307">
                  <c:v>2.5668749999999978</c:v>
                </c:pt>
                <c:pt idx="3308">
                  <c:v>2.6014772727272688</c:v>
                </c:pt>
                <c:pt idx="3309">
                  <c:v>2.6</c:v>
                </c:pt>
                <c:pt idx="3310">
                  <c:v>2.6257142857142854</c:v>
                </c:pt>
                <c:pt idx="3311">
                  <c:v>2.6386842105263164</c:v>
                </c:pt>
                <c:pt idx="3312">
                  <c:v>2.7262068965517243</c:v>
                </c:pt>
                <c:pt idx="3313">
                  <c:v>2.7178787878787847</c:v>
                </c:pt>
                <c:pt idx="3314">
                  <c:v>2.7929166666666663</c:v>
                </c:pt>
                <c:pt idx="3315">
                  <c:v>2.7764285714285717</c:v>
                </c:pt>
                <c:pt idx="3316">
                  <c:v>2.7850000000000001</c:v>
                </c:pt>
                <c:pt idx="3317">
                  <c:v>2.7850000000000001</c:v>
                </c:pt>
                <c:pt idx="3318">
                  <c:v>2.7850000000000001</c:v>
                </c:pt>
                <c:pt idx="3319">
                  <c:v>2.7850000000000001</c:v>
                </c:pt>
                <c:pt idx="3320">
                  <c:v>2.746170212765958</c:v>
                </c:pt>
                <c:pt idx="3321">
                  <c:v>2.7204040404040404</c:v>
                </c:pt>
                <c:pt idx="3322">
                  <c:v>2.7434482758620682</c:v>
                </c:pt>
                <c:pt idx="3323">
                  <c:v>2.7738636363636355</c:v>
                </c:pt>
                <c:pt idx="3324">
                  <c:v>2.7833333333333332</c:v>
                </c:pt>
                <c:pt idx="3325">
                  <c:v>2.7966666666666669</c:v>
                </c:pt>
                <c:pt idx="3326">
                  <c:v>2.8529523809523849</c:v>
                </c:pt>
                <c:pt idx="3327">
                  <c:v>2.8220512820512815</c:v>
                </c:pt>
                <c:pt idx="3328">
                  <c:v>2.7650993377483388</c:v>
                </c:pt>
                <c:pt idx="3329">
                  <c:v>2.7589130434782576</c:v>
                </c:pt>
                <c:pt idx="3330">
                  <c:v>2.7597122302158223</c:v>
                </c:pt>
                <c:pt idx="3331">
                  <c:v>2.7108791208791172</c:v>
                </c:pt>
                <c:pt idx="3332">
                  <c:v>2.7030769230769245</c:v>
                </c:pt>
                <c:pt idx="3333">
                  <c:v>2.7492307692307687</c:v>
                </c:pt>
                <c:pt idx="3334">
                  <c:v>2.8164000000000011</c:v>
                </c:pt>
                <c:pt idx="3335">
                  <c:v>2.8450000000000002</c:v>
                </c:pt>
                <c:pt idx="3336">
                  <c:v>2.8566666666666674</c:v>
                </c:pt>
                <c:pt idx="3337">
                  <c:v>2.8642342342342388</c:v>
                </c:pt>
                <c:pt idx="3338">
                  <c:v>2.9782352941176473</c:v>
                </c:pt>
                <c:pt idx="3339">
                  <c:v>3.0255128205128257</c:v>
                </c:pt>
                <c:pt idx="3340">
                  <c:v>3.1450000000000005</c:v>
                </c:pt>
                <c:pt idx="3341">
                  <c:v>3.1887096774193546</c:v>
                </c:pt>
                <c:pt idx="3342">
                  <c:v>3.0948979591836694</c:v>
                </c:pt>
                <c:pt idx="3343">
                  <c:v>3.0107692307692315</c:v>
                </c:pt>
                <c:pt idx="3344">
                  <c:v>3.0473076923076925</c:v>
                </c:pt>
                <c:pt idx="3345">
                  <c:v>3.1535135135135151</c:v>
                </c:pt>
                <c:pt idx="3346">
                  <c:v>3.2614285714285711</c:v>
                </c:pt>
                <c:pt idx="3347">
                  <c:v>3.3533333333333335</c:v>
                </c:pt>
                <c:pt idx="3348">
                  <c:v>3.3533333333333335</c:v>
                </c:pt>
                <c:pt idx="3349">
                  <c:v>3.3533333333333335</c:v>
                </c:pt>
                <c:pt idx="3350">
                  <c:v>3.3892307692307693</c:v>
                </c:pt>
                <c:pt idx="3351">
                  <c:v>3.3696000000000002</c:v>
                </c:pt>
                <c:pt idx="3352">
                  <c:v>3.3137878787878807</c:v>
                </c:pt>
                <c:pt idx="3353">
                  <c:v>3.2568354430379727</c:v>
                </c:pt>
                <c:pt idx="3354">
                  <c:v>3.2216666666666658</c:v>
                </c:pt>
                <c:pt idx="3355">
                  <c:v>3.2616666666666667</c:v>
                </c:pt>
                <c:pt idx="3356">
                  <c:v>3.3965116279069765</c:v>
                </c:pt>
                <c:pt idx="3357">
                  <c:v>3.6333333333333333</c:v>
                </c:pt>
                <c:pt idx="3358">
                  <c:v>3.8867567567567556</c:v>
                </c:pt>
                <c:pt idx="3359">
                  <c:v>3.357962962962961</c:v>
                </c:pt>
                <c:pt idx="3360">
                  <c:v>3.3159999999999998</c:v>
                </c:pt>
                <c:pt idx="3361">
                  <c:v>3.2907221878650459</c:v>
                </c:pt>
                <c:pt idx="3362">
                  <c:v>3.4064130180285646</c:v>
                </c:pt>
                <c:pt idx="3363">
                  <c:v>3.358064516129029</c:v>
                </c:pt>
                <c:pt idx="3364">
                  <c:v>3.3001515151515211</c:v>
                </c:pt>
                <c:pt idx="3365">
                  <c:v>3.247272727272728</c:v>
                </c:pt>
                <c:pt idx="3366">
                  <c:v>3.1563157894736853</c:v>
                </c:pt>
                <c:pt idx="3367">
                  <c:v>3.1680952380952387</c:v>
                </c:pt>
                <c:pt idx="3368">
                  <c:v>3.2205555555555549</c:v>
                </c:pt>
                <c:pt idx="3369">
                  <c:v>3.1953846153846155</c:v>
                </c:pt>
                <c:pt idx="3370">
                  <c:v>3.2938461538461539</c:v>
                </c:pt>
                <c:pt idx="3371">
                  <c:v>3.3670154070372682</c:v>
                </c:pt>
                <c:pt idx="3372">
                  <c:v>3.43</c:v>
                </c:pt>
                <c:pt idx="3373">
                  <c:v>3.6678571428571431</c:v>
                </c:pt>
                <c:pt idx="3374">
                  <c:v>3.6211764705882339</c:v>
                </c:pt>
                <c:pt idx="3375">
                  <c:v>3.6000000000000005</c:v>
                </c:pt>
                <c:pt idx="3376">
                  <c:v>3.54</c:v>
                </c:pt>
                <c:pt idx="3377">
                  <c:v>3.4568571428571446</c:v>
                </c:pt>
                <c:pt idx="3378">
                  <c:v>3.3994444444444452</c:v>
                </c:pt>
                <c:pt idx="3379">
                  <c:v>3.330291230366492</c:v>
                </c:pt>
                <c:pt idx="3380">
                  <c:v>3.2156028368794334</c:v>
                </c:pt>
                <c:pt idx="3381">
                  <c:v>2.9892094158608797</c:v>
                </c:pt>
                <c:pt idx="3382">
                  <c:v>3.0361224489795928</c:v>
                </c:pt>
                <c:pt idx="3383">
                  <c:v>3.0783333333333331</c:v>
                </c:pt>
                <c:pt idx="3384">
                  <c:v>3.1300000000000003</c:v>
                </c:pt>
                <c:pt idx="3385">
                  <c:v>3.2</c:v>
                </c:pt>
                <c:pt idx="3386">
                  <c:v>3.2016666666666667</c:v>
                </c:pt>
                <c:pt idx="3387">
                  <c:v>3.2016666666666667</c:v>
                </c:pt>
                <c:pt idx="3388">
                  <c:v>3.1635714285714278</c:v>
                </c:pt>
                <c:pt idx="3389">
                  <c:v>3.1386111111111044</c:v>
                </c:pt>
                <c:pt idx="3390">
                  <c:v>3.1439999999999979</c:v>
                </c:pt>
                <c:pt idx="3391">
                  <c:v>3.1439999999999979</c:v>
                </c:pt>
                <c:pt idx="3392">
                  <c:v>3.1439999999999979</c:v>
                </c:pt>
                <c:pt idx="3393">
                  <c:v>3.1042056074766302</c:v>
                </c:pt>
                <c:pt idx="3394">
                  <c:v>3.1406060606060602</c:v>
                </c:pt>
                <c:pt idx="3395">
                  <c:v>3.1749999999999998</c:v>
                </c:pt>
                <c:pt idx="3396">
                  <c:v>3.2013333333333298</c:v>
                </c:pt>
                <c:pt idx="3397">
                  <c:v>3.2833999999999999</c:v>
                </c:pt>
                <c:pt idx="3398">
                  <c:v>3.4079545454545399</c:v>
                </c:pt>
                <c:pt idx="3399">
                  <c:v>3.4698850574712599</c:v>
                </c:pt>
                <c:pt idx="3400">
                  <c:v>3.4542000000000002</c:v>
                </c:pt>
                <c:pt idx="3401">
                  <c:v>3.3863291139240501</c:v>
                </c:pt>
                <c:pt idx="3402">
                  <c:v>3.3090476190476199</c:v>
                </c:pt>
                <c:pt idx="3403">
                  <c:v>3.29195652173913</c:v>
                </c:pt>
                <c:pt idx="3404">
                  <c:v>3.2401562500000001</c:v>
                </c:pt>
                <c:pt idx="3405">
                  <c:v>3.2022916666666701</c:v>
                </c:pt>
                <c:pt idx="3406">
                  <c:v>3.22684210526316</c:v>
                </c:pt>
                <c:pt idx="3407">
                  <c:v>3.2818644067796598</c:v>
                </c:pt>
                <c:pt idx="3408">
                  <c:v>3.3176744186046498</c:v>
                </c:pt>
                <c:pt idx="3409">
                  <c:v>3.3514285714285701</c:v>
                </c:pt>
                <c:pt idx="3410">
                  <c:v>3.3440909090909101</c:v>
                </c:pt>
                <c:pt idx="3411">
                  <c:v>3.3021428571428602</c:v>
                </c:pt>
                <c:pt idx="3412">
                  <c:v>3.34181818181818</c:v>
                </c:pt>
                <c:pt idx="3413">
                  <c:v>3.3741176470588199</c:v>
                </c:pt>
                <c:pt idx="3414">
                  <c:v>3.4266666666666699</c:v>
                </c:pt>
                <c:pt idx="3415">
                  <c:v>3.4563636363636401</c:v>
                </c:pt>
                <c:pt idx="3416">
                  <c:v>3.3902000000000001</c:v>
                </c:pt>
                <c:pt idx="3417">
                  <c:v>3.36090909090909</c:v>
                </c:pt>
                <c:pt idx="3418">
                  <c:v>3.36</c:v>
                </c:pt>
                <c:pt idx="3419">
                  <c:v>3.3757894736842098</c:v>
                </c:pt>
                <c:pt idx="3420">
                  <c:v>3.3806250000000002</c:v>
                </c:pt>
                <c:pt idx="3421">
                  <c:v>3.37333333333333</c:v>
                </c:pt>
                <c:pt idx="3422">
                  <c:v>3.4</c:v>
                </c:pt>
                <c:pt idx="3423">
                  <c:v>3.4249999999999998</c:v>
                </c:pt>
                <c:pt idx="3424">
                  <c:v>3.47</c:v>
                </c:pt>
                <c:pt idx="3425">
                  <c:v>3.47</c:v>
                </c:pt>
                <c:pt idx="3426">
                  <c:v>3.546875</c:v>
                </c:pt>
                <c:pt idx="3427">
                  <c:v>3.5970588235294101</c:v>
                </c:pt>
                <c:pt idx="3428">
                  <c:v>3.6958620689655199</c:v>
                </c:pt>
                <c:pt idx="3429">
                  <c:v>3.7643325047139999</c:v>
                </c:pt>
                <c:pt idx="3430">
                  <c:v>3.5814285714285701</c:v>
                </c:pt>
                <c:pt idx="3431">
                  <c:v>3.46631578947368</c:v>
                </c:pt>
                <c:pt idx="3432">
                  <c:v>3.4834482758620702</c:v>
                </c:pt>
                <c:pt idx="3433">
                  <c:v>3.5612499999999998</c:v>
                </c:pt>
                <c:pt idx="3434">
                  <c:v>3.58531707317074</c:v>
                </c:pt>
                <c:pt idx="3435">
                  <c:v>3.51755555555556</c:v>
                </c:pt>
                <c:pt idx="3436">
                  <c:v>3.43333333333333</c:v>
                </c:pt>
                <c:pt idx="3437">
                  <c:v>3.2092592592592601</c:v>
                </c:pt>
                <c:pt idx="3438">
                  <c:v>3.1512500000000001</c:v>
                </c:pt>
                <c:pt idx="3439">
                  <c:v>3.08</c:v>
                </c:pt>
                <c:pt idx="3440">
                  <c:v>2.9233333333333298</c:v>
                </c:pt>
                <c:pt idx="3441">
                  <c:v>3.0130952380952398</c:v>
                </c:pt>
                <c:pt idx="3442">
                  <c:v>2.9386315789473598</c:v>
                </c:pt>
                <c:pt idx="3443">
                  <c:v>3.3196249999999998</c:v>
                </c:pt>
                <c:pt idx="3444">
                  <c:v>3.3051923076923102</c:v>
                </c:pt>
                <c:pt idx="3445">
                  <c:v>3.0105578939456601</c:v>
                </c:pt>
                <c:pt idx="3446">
                  <c:v>2.9121874999999999</c:v>
                </c:pt>
                <c:pt idx="3447">
                  <c:v>3.593</c:v>
                </c:pt>
                <c:pt idx="3448">
                  <c:v>3.7120000000000002</c:v>
                </c:pt>
                <c:pt idx="3449">
                  <c:v>3.8316666666666701</c:v>
                </c:pt>
                <c:pt idx="3450">
                  <c:v>3.9047058823529399</c:v>
                </c:pt>
                <c:pt idx="3451">
                  <c:v>3.8763157894736802</c:v>
                </c:pt>
                <c:pt idx="3452">
                  <c:v>3.7892307692307701</c:v>
                </c:pt>
                <c:pt idx="3453">
                  <c:v>3.6744444444444402</c:v>
                </c:pt>
                <c:pt idx="3454">
                  <c:v>3.5972727272727298</c:v>
                </c:pt>
                <c:pt idx="3455">
                  <c:v>3.6258333333333299</c:v>
                </c:pt>
                <c:pt idx="3456">
                  <c:v>3.6124000000000001</c:v>
                </c:pt>
                <c:pt idx="3457">
                  <c:v>3.30465346534654</c:v>
                </c:pt>
                <c:pt idx="3458">
                  <c:v>3.36</c:v>
                </c:pt>
                <c:pt idx="3459">
                  <c:v>3.4169999999999998</c:v>
                </c:pt>
                <c:pt idx="3460">
                  <c:v>3.4</c:v>
                </c:pt>
                <c:pt idx="3461">
                  <c:v>3.4</c:v>
                </c:pt>
                <c:pt idx="3462">
                  <c:v>3.26</c:v>
                </c:pt>
                <c:pt idx="3463">
                  <c:v>3.2</c:v>
                </c:pt>
                <c:pt idx="3464">
                  <c:v>3.2</c:v>
                </c:pt>
                <c:pt idx="3465">
                  <c:v>3.16</c:v>
                </c:pt>
                <c:pt idx="3466">
                  <c:v>3.18</c:v>
                </c:pt>
                <c:pt idx="3467">
                  <c:v>3.15</c:v>
                </c:pt>
                <c:pt idx="3468">
                  <c:v>3.12</c:v>
                </c:pt>
                <c:pt idx="3469">
                  <c:v>3.09</c:v>
                </c:pt>
                <c:pt idx="3470">
                  <c:v>3.02</c:v>
                </c:pt>
                <c:pt idx="3471">
                  <c:v>2.92</c:v>
                </c:pt>
                <c:pt idx="3472">
                  <c:v>2.88</c:v>
                </c:pt>
                <c:pt idx="3473">
                  <c:v>2.76</c:v>
                </c:pt>
                <c:pt idx="3474">
                  <c:v>2.69</c:v>
                </c:pt>
                <c:pt idx="3475">
                  <c:v>2.65</c:v>
                </c:pt>
                <c:pt idx="3476">
                  <c:v>2.71</c:v>
                </c:pt>
                <c:pt idx="3477">
                  <c:v>2.67</c:v>
                </c:pt>
                <c:pt idx="3478">
                  <c:v>2.67</c:v>
                </c:pt>
                <c:pt idx="3479">
                  <c:v>2.67</c:v>
                </c:pt>
                <c:pt idx="3480">
                  <c:v>2.62</c:v>
                </c:pt>
                <c:pt idx="3481">
                  <c:v>2.64</c:v>
                </c:pt>
                <c:pt idx="3482">
                  <c:v>2.63</c:v>
                </c:pt>
                <c:pt idx="3483">
                  <c:v>2.64</c:v>
                </c:pt>
                <c:pt idx="3484">
                  <c:v>2.62</c:v>
                </c:pt>
                <c:pt idx="3485">
                  <c:v>2.61</c:v>
                </c:pt>
                <c:pt idx="3486">
                  <c:v>2.56</c:v>
                </c:pt>
                <c:pt idx="3487">
                  <c:v>2.5499999999999998</c:v>
                </c:pt>
                <c:pt idx="3488">
                  <c:v>2.5299999999999998</c:v>
                </c:pt>
                <c:pt idx="3489">
                  <c:v>2.4300000000000002</c:v>
                </c:pt>
                <c:pt idx="3490">
                  <c:v>2.35</c:v>
                </c:pt>
                <c:pt idx="3491">
                  <c:v>2.2799999999999998</c:v>
                </c:pt>
                <c:pt idx="3492">
                  <c:v>2.1800000000000002</c:v>
                </c:pt>
                <c:pt idx="3493">
                  <c:v>2.1800000000000002</c:v>
                </c:pt>
                <c:pt idx="3494">
                  <c:v>2.02</c:v>
                </c:pt>
                <c:pt idx="3495">
                  <c:v>2</c:v>
                </c:pt>
                <c:pt idx="3496">
                  <c:v>2.2000000000000002</c:v>
                </c:pt>
                <c:pt idx="3497">
                  <c:v>2.31</c:v>
                </c:pt>
                <c:pt idx="3498">
                  <c:v>2.1800000000000002</c:v>
                </c:pt>
                <c:pt idx="3499">
                  <c:v>2.1800000000000002</c:v>
                </c:pt>
                <c:pt idx="3500">
                  <c:v>2.21</c:v>
                </c:pt>
                <c:pt idx="3501">
                  <c:v>2.31</c:v>
                </c:pt>
                <c:pt idx="3502">
                  <c:v>2.5</c:v>
                </c:pt>
                <c:pt idx="3503">
                  <c:v>2.5499999999999998</c:v>
                </c:pt>
                <c:pt idx="3504">
                  <c:v>2.71</c:v>
                </c:pt>
                <c:pt idx="3505">
                  <c:v>2.75</c:v>
                </c:pt>
                <c:pt idx="3506">
                  <c:v>2.68</c:v>
                </c:pt>
                <c:pt idx="3507">
                  <c:v>2.5499999999999998</c:v>
                </c:pt>
                <c:pt idx="3508">
                  <c:v>2.5099999999999998</c:v>
                </c:pt>
                <c:pt idx="3509">
                  <c:v>2.5499999999999998</c:v>
                </c:pt>
                <c:pt idx="3510">
                  <c:v>2.57</c:v>
                </c:pt>
                <c:pt idx="3511">
                  <c:v>2.59</c:v>
                </c:pt>
                <c:pt idx="3512">
                  <c:v>2.4700000000000002</c:v>
                </c:pt>
                <c:pt idx="3513">
                  <c:v>2.27</c:v>
                </c:pt>
                <c:pt idx="3514">
                  <c:v>2.11</c:v>
                </c:pt>
                <c:pt idx="3515">
                  <c:v>2.23</c:v>
                </c:pt>
                <c:pt idx="3516">
                  <c:v>2.2200000000000002</c:v>
                </c:pt>
                <c:pt idx="3517">
                  <c:v>2.2200000000000002</c:v>
                </c:pt>
                <c:pt idx="3518">
                  <c:v>2.25</c:v>
                </c:pt>
                <c:pt idx="3519">
                  <c:v>2.36</c:v>
                </c:pt>
                <c:pt idx="3520">
                  <c:v>2.36</c:v>
                </c:pt>
                <c:pt idx="3521">
                  <c:v>2.39</c:v>
                </c:pt>
                <c:pt idx="3522">
                  <c:v>2.4050157810317199</c:v>
                </c:pt>
                <c:pt idx="3523">
                  <c:v>2.4608333333333299</c:v>
                </c:pt>
                <c:pt idx="3524">
                  <c:v>2.4443333333333301</c:v>
                </c:pt>
                <c:pt idx="3525">
                  <c:v>2.3861538461538498</c:v>
                </c:pt>
                <c:pt idx="3526">
                  <c:v>2.3277536231884102</c:v>
                </c:pt>
                <c:pt idx="3527">
                  <c:v>2.2407142857142799</c:v>
                </c:pt>
                <c:pt idx="3528">
                  <c:v>2.49713615023474</c:v>
                </c:pt>
                <c:pt idx="3529">
                  <c:v>2.5023958333333298</c:v>
                </c:pt>
                <c:pt idx="3530">
                  <c:v>2.5249999999999999</c:v>
                </c:pt>
                <c:pt idx="3531">
                  <c:v>2.4807692307692299</c:v>
                </c:pt>
                <c:pt idx="3532">
                  <c:v>2.6121568627451</c:v>
                </c:pt>
                <c:pt idx="3533">
                  <c:v>2.6121568627451</c:v>
                </c:pt>
                <c:pt idx="3534">
                  <c:v>2.8093846153846198</c:v>
                </c:pt>
                <c:pt idx="3535">
                  <c:v>2.82037037037037</c:v>
                </c:pt>
                <c:pt idx="3536">
                  <c:v>2.7559987925199798</c:v>
                </c:pt>
                <c:pt idx="3537">
                  <c:v>2.59548076923077</c:v>
                </c:pt>
                <c:pt idx="3538">
                  <c:v>2.4802222222222201</c:v>
                </c:pt>
                <c:pt idx="3539">
                  <c:v>2.38123809523809</c:v>
                </c:pt>
                <c:pt idx="3540">
                  <c:v>2.49457142857143</c:v>
                </c:pt>
                <c:pt idx="3541">
                  <c:v>2.5296296296296301</c:v>
                </c:pt>
                <c:pt idx="3542">
                  <c:v>2.4506015037593998</c:v>
                </c:pt>
                <c:pt idx="3543">
                  <c:v>2.4874603174603198</c:v>
                </c:pt>
                <c:pt idx="3544">
                  <c:v>2.4125862068965498</c:v>
                </c:pt>
                <c:pt idx="3545">
                  <c:v>2.3849999999999998</c:v>
                </c:pt>
                <c:pt idx="3546">
                  <c:v>2.3424999999999998</c:v>
                </c:pt>
                <c:pt idx="3547">
                  <c:v>2.3022222222222202</c:v>
                </c:pt>
                <c:pt idx="3548">
                  <c:v>2.35230769230769</c:v>
                </c:pt>
                <c:pt idx="3549">
                  <c:v>2.4049999999999998</c:v>
                </c:pt>
                <c:pt idx="3550">
                  <c:v>2.39</c:v>
                </c:pt>
                <c:pt idx="3551">
                  <c:v>2.4944791666666601</c:v>
                </c:pt>
                <c:pt idx="3552">
                  <c:v>2.5145833333333298</c:v>
                </c:pt>
                <c:pt idx="3553">
                  <c:v>2.47085714285714</c:v>
                </c:pt>
                <c:pt idx="3554">
                  <c:v>2.45923076923077</c:v>
                </c:pt>
                <c:pt idx="3555">
                  <c:v>2.4781249999999999</c:v>
                </c:pt>
                <c:pt idx="3556">
                  <c:v>2.4975000000000001</c:v>
                </c:pt>
                <c:pt idx="3557">
                  <c:v>2.47078947368421</c:v>
                </c:pt>
                <c:pt idx="3558">
                  <c:v>2.46537037037037</c:v>
                </c:pt>
                <c:pt idx="3559">
                  <c:v>2.4780000000000002</c:v>
                </c:pt>
                <c:pt idx="3560">
                  <c:v>2.4904545454545399</c:v>
                </c:pt>
                <c:pt idx="3561">
                  <c:v>2.4744117647058999</c:v>
                </c:pt>
                <c:pt idx="3562">
                  <c:v>2.4194776119402999</c:v>
                </c:pt>
                <c:pt idx="3563">
                  <c:v>2.3660377358490599</c:v>
                </c:pt>
                <c:pt idx="3564">
                  <c:v>2.4308333333333301</c:v>
                </c:pt>
                <c:pt idx="3565">
                  <c:v>2.39788617886179</c:v>
                </c:pt>
                <c:pt idx="3566">
                  <c:v>2.3820588235294098</c:v>
                </c:pt>
                <c:pt idx="3567">
                  <c:v>2.4447619047618998</c:v>
                </c:pt>
                <c:pt idx="3568">
                  <c:v>2.4823076923076899</c:v>
                </c:pt>
                <c:pt idx="3569">
                  <c:v>2.5066666666666699</c:v>
                </c:pt>
                <c:pt idx="3570">
                  <c:v>2.5099999999999998</c:v>
                </c:pt>
                <c:pt idx="3571">
                  <c:v>2.5234146341463402</c:v>
                </c:pt>
                <c:pt idx="3572">
                  <c:v>2.5796616541353399</c:v>
                </c:pt>
                <c:pt idx="3573">
                  <c:v>2.6710344827586199</c:v>
                </c:pt>
                <c:pt idx="3574">
                  <c:v>2.6798484848484798</c:v>
                </c:pt>
                <c:pt idx="3575">
                  <c:v>2.6428846153846099</c:v>
                </c:pt>
                <c:pt idx="3576">
                  <c:v>2.6397802197802198</c:v>
                </c:pt>
                <c:pt idx="3577">
                  <c:v>2.60836734693877</c:v>
                </c:pt>
                <c:pt idx="3578">
                  <c:v>2.5723728813559301</c:v>
                </c:pt>
                <c:pt idx="3579">
                  <c:v>2.5723728813559301</c:v>
                </c:pt>
                <c:pt idx="3580">
                  <c:v>2.5369230769230802</c:v>
                </c:pt>
                <c:pt idx="3581">
                  <c:v>2.55018518518518</c:v>
                </c:pt>
                <c:pt idx="3582">
                  <c:v>2.60565217391304</c:v>
                </c:pt>
                <c:pt idx="3583">
                  <c:v>2.6457333333333302</c:v>
                </c:pt>
                <c:pt idx="3584">
                  <c:v>2.6766666666666699</c:v>
                </c:pt>
                <c:pt idx="3585">
                  <c:v>2.69347826086956</c:v>
                </c:pt>
                <c:pt idx="3586">
                  <c:v>2.7095555555555602</c:v>
                </c:pt>
                <c:pt idx="3587">
                  <c:v>2.6954545454545502</c:v>
                </c:pt>
                <c:pt idx="3588">
                  <c:v>2.6088888888888899</c:v>
                </c:pt>
                <c:pt idx="3589">
                  <c:v>2.52297297297297</c:v>
                </c:pt>
                <c:pt idx="3590">
                  <c:v>2.5449999999999999</c:v>
                </c:pt>
                <c:pt idx="3591">
                  <c:v>2.6144444444444401</c:v>
                </c:pt>
                <c:pt idx="3592">
                  <c:v>2.6566666666666698</c:v>
                </c:pt>
                <c:pt idx="3593">
                  <c:v>2.68</c:v>
                </c:pt>
                <c:pt idx="3594">
                  <c:v>2.665</c:v>
                </c:pt>
                <c:pt idx="3595">
                  <c:v>2.665</c:v>
                </c:pt>
                <c:pt idx="3596">
                  <c:v>2.65055555555556</c:v>
                </c:pt>
                <c:pt idx="3597">
                  <c:v>2.6192307692307701</c:v>
                </c:pt>
                <c:pt idx="3598">
                  <c:v>2.6281818181818202</c:v>
                </c:pt>
                <c:pt idx="3599">
                  <c:v>2.63</c:v>
                </c:pt>
                <c:pt idx="3600">
                  <c:v>2.6507142857142898</c:v>
                </c:pt>
                <c:pt idx="3601">
                  <c:v>2.6391666666666702</c:v>
                </c:pt>
                <c:pt idx="3602">
                  <c:v>2.60973684210526</c:v>
                </c:pt>
                <c:pt idx="3603">
                  <c:v>2.59</c:v>
                </c:pt>
                <c:pt idx="3604">
                  <c:v>2.5694736842105299</c:v>
                </c:pt>
                <c:pt idx="3605">
                  <c:v>2.5418750000000001</c:v>
                </c:pt>
                <c:pt idx="3606">
                  <c:v>2.53078947368421</c:v>
                </c:pt>
                <c:pt idx="3607">
                  <c:v>2.6033333333333299</c:v>
                </c:pt>
                <c:pt idx="3608">
                  <c:v>2.5836666666666699</c:v>
                </c:pt>
                <c:pt idx="3609">
                  <c:v>2.5941025641025601</c:v>
                </c:pt>
                <c:pt idx="3610">
                  <c:v>2.6088235294117599</c:v>
                </c:pt>
                <c:pt idx="3611">
                  <c:v>2.5864705882352901</c:v>
                </c:pt>
                <c:pt idx="3612">
                  <c:v>2.5279729729729699</c:v>
                </c:pt>
                <c:pt idx="3613">
                  <c:v>2.4973333333333301</c:v>
                </c:pt>
                <c:pt idx="3614">
                  <c:v>2.54692307692308</c:v>
                </c:pt>
                <c:pt idx="3615">
                  <c:v>2.605</c:v>
                </c:pt>
                <c:pt idx="3616">
                  <c:v>2.5842857142857101</c:v>
                </c:pt>
                <c:pt idx="3617">
                  <c:v>2.6004</c:v>
                </c:pt>
                <c:pt idx="3618">
                  <c:v>2.6070270270270299</c:v>
                </c:pt>
                <c:pt idx="3619">
                  <c:v>2.6360869565217402</c:v>
                </c:pt>
                <c:pt idx="3620">
                  <c:v>2.65</c:v>
                </c:pt>
                <c:pt idx="3621">
                  <c:v>2.6209090909090902</c:v>
                </c:pt>
                <c:pt idx="3622">
                  <c:v>2.66444444444444</c:v>
                </c:pt>
                <c:pt idx="3623">
                  <c:v>2.6808823529411798</c:v>
                </c:pt>
                <c:pt idx="3624">
                  <c:v>2.63380952380952</c:v>
                </c:pt>
                <c:pt idx="3625">
                  <c:v>2.6064444444444401</c:v>
                </c:pt>
                <c:pt idx="3626">
                  <c:v>2.6402083333333302</c:v>
                </c:pt>
                <c:pt idx="3627">
                  <c:v>2.6718518518518501</c:v>
                </c:pt>
                <c:pt idx="3628">
                  <c:v>2.702</c:v>
                </c:pt>
                <c:pt idx="3629">
                  <c:v>2.7366666666666699</c:v>
                </c:pt>
                <c:pt idx="3630">
                  <c:v>2.7828571428571398</c:v>
                </c:pt>
                <c:pt idx="3631">
                  <c:v>2.7916666666666701</c:v>
                </c:pt>
                <c:pt idx="3632">
                  <c:v>2.8673333333333302</c:v>
                </c:pt>
                <c:pt idx="3633">
                  <c:v>2.6954545454545502</c:v>
                </c:pt>
                <c:pt idx="3634">
                  <c:v>2.6088888888888899</c:v>
                </c:pt>
                <c:pt idx="3635">
                  <c:v>2.52297297297297</c:v>
                </c:pt>
                <c:pt idx="3636">
                  <c:v>2.5449999999999999</c:v>
                </c:pt>
                <c:pt idx="3637">
                  <c:v>2.6144444444444401</c:v>
                </c:pt>
                <c:pt idx="3638">
                  <c:v>2.6566666666666698</c:v>
                </c:pt>
                <c:pt idx="3639">
                  <c:v>2.68</c:v>
                </c:pt>
                <c:pt idx="3640">
                  <c:v>2.665</c:v>
                </c:pt>
                <c:pt idx="3641">
                  <c:v>2.665</c:v>
                </c:pt>
                <c:pt idx="3642">
                  <c:v>2.65055555555556</c:v>
                </c:pt>
                <c:pt idx="3643">
                  <c:v>2.6192307692307701</c:v>
                </c:pt>
                <c:pt idx="3644">
                  <c:v>2.6281818181818202</c:v>
                </c:pt>
                <c:pt idx="3645">
                  <c:v>2.63</c:v>
                </c:pt>
                <c:pt idx="3646">
                  <c:v>2.6507142857142898</c:v>
                </c:pt>
                <c:pt idx="3647">
                  <c:v>2.6391666666666702</c:v>
                </c:pt>
                <c:pt idx="3648">
                  <c:v>2.60973684210526</c:v>
                </c:pt>
                <c:pt idx="3649">
                  <c:v>2.59</c:v>
                </c:pt>
                <c:pt idx="3650">
                  <c:v>2.5694736842105299</c:v>
                </c:pt>
                <c:pt idx="3651">
                  <c:v>2.5418750000000001</c:v>
                </c:pt>
                <c:pt idx="3652">
                  <c:v>2.53078947368421</c:v>
                </c:pt>
                <c:pt idx="3653">
                  <c:v>2.6033333333333299</c:v>
                </c:pt>
                <c:pt idx="3654">
                  <c:v>2.64888888888889</c:v>
                </c:pt>
                <c:pt idx="3655">
                  <c:v>2.6012</c:v>
                </c:pt>
                <c:pt idx="3656">
                  <c:v>2.5903125</c:v>
                </c:pt>
                <c:pt idx="3657">
                  <c:v>2.5920000000000001</c:v>
                </c:pt>
                <c:pt idx="3658">
                  <c:v>2.63</c:v>
                </c:pt>
                <c:pt idx="3659">
                  <c:v>2.64304347826087</c:v>
                </c:pt>
                <c:pt idx="3660">
                  <c:v>2.7050000000000001</c:v>
                </c:pt>
                <c:pt idx="3661">
                  <c:v>2.71827956989247</c:v>
                </c:pt>
                <c:pt idx="3662">
                  <c:v>2.7447580645161298</c:v>
                </c:pt>
                <c:pt idx="3663">
                  <c:v>2.7264705882352902</c:v>
                </c:pt>
                <c:pt idx="3664">
                  <c:v>2.6886486486486501</c:v>
                </c:pt>
                <c:pt idx="3665">
                  <c:v>2.6703333333333301</c:v>
                </c:pt>
                <c:pt idx="3666">
                  <c:v>2.66384615384615</c:v>
                </c:pt>
                <c:pt idx="3667">
                  <c:v>2.714</c:v>
                </c:pt>
                <c:pt idx="3668">
                  <c:v>2.6847712418300702</c:v>
                </c:pt>
                <c:pt idx="3669">
                  <c:v>2.6379661016949099</c:v>
                </c:pt>
                <c:pt idx="3670">
                  <c:v>2.5971739130434801</c:v>
                </c:pt>
                <c:pt idx="3671">
                  <c:v>2.5920000000000001</c:v>
                </c:pt>
                <c:pt idx="3672">
                  <c:v>2.5777064220183501</c:v>
                </c:pt>
                <c:pt idx="3673">
                  <c:v>2.5455696202531701</c:v>
                </c:pt>
                <c:pt idx="3674">
                  <c:v>2.569375</c:v>
                </c:pt>
                <c:pt idx="3675">
                  <c:v>2.5764</c:v>
                </c:pt>
                <c:pt idx="3676">
                  <c:v>2.5776785714285699</c:v>
                </c:pt>
                <c:pt idx="3677">
                  <c:v>2.5683333333333298</c:v>
                </c:pt>
                <c:pt idx="3678">
                  <c:v>2.5529032258064501</c:v>
                </c:pt>
                <c:pt idx="3679">
                  <c:v>2.5770370370370399</c:v>
                </c:pt>
                <c:pt idx="3680">
                  <c:v>2.6040000000000001</c:v>
                </c:pt>
                <c:pt idx="3681">
                  <c:v>2.57774193548387</c:v>
                </c:pt>
                <c:pt idx="3682">
                  <c:v>2.5885294117647102</c:v>
                </c:pt>
                <c:pt idx="3683">
                  <c:v>2.5917857142857201</c:v>
                </c:pt>
                <c:pt idx="3684">
                  <c:v>2.61533333333333</c:v>
                </c:pt>
                <c:pt idx="3685">
                  <c:v>2.6735185185185202</c:v>
                </c:pt>
                <c:pt idx="3686">
                  <c:v>2.7271999999999998</c:v>
                </c:pt>
                <c:pt idx="3687">
                  <c:v>2.778</c:v>
                </c:pt>
                <c:pt idx="3688">
                  <c:v>2.7577272727272701</c:v>
                </c:pt>
                <c:pt idx="3689">
                  <c:v>2.8006250000000001</c:v>
                </c:pt>
                <c:pt idx="3690">
                  <c:v>2.91</c:v>
                </c:pt>
                <c:pt idx="3691">
                  <c:v>2.9183870967741901</c:v>
                </c:pt>
                <c:pt idx="3692">
                  <c:v>2.94428571428571</c:v>
                </c:pt>
                <c:pt idx="3693">
                  <c:v>3.0148148148148199</c:v>
                </c:pt>
                <c:pt idx="3694">
                  <c:v>2.98282608695652</c:v>
                </c:pt>
                <c:pt idx="3695">
                  <c:v>2.8927586206896501</c:v>
                </c:pt>
                <c:pt idx="3696">
                  <c:v>2.8638738738738798</c:v>
                </c:pt>
                <c:pt idx="3697">
                  <c:v>2.97139534883721</c:v>
                </c:pt>
                <c:pt idx="3698">
                  <c:v>3.0057894736842101</c:v>
                </c:pt>
                <c:pt idx="3699">
                  <c:v>3.0964705882353001</c:v>
                </c:pt>
                <c:pt idx="3700">
                  <c:v>3.06958333333333</c:v>
                </c:pt>
                <c:pt idx="3701">
                  <c:v>3.06391304347826</c:v>
                </c:pt>
                <c:pt idx="3702">
                  <c:v>3.1114999999999999</c:v>
                </c:pt>
                <c:pt idx="3703">
                  <c:v>3.052</c:v>
                </c:pt>
                <c:pt idx="3704">
                  <c:v>3.10565217391304</c:v>
                </c:pt>
                <c:pt idx="3705">
                  <c:v>3.09375</c:v>
                </c:pt>
                <c:pt idx="3706">
                  <c:v>3.0641176470588198</c:v>
                </c:pt>
                <c:pt idx="3707">
                  <c:v>3.1280000000000001</c:v>
                </c:pt>
                <c:pt idx="3708">
                  <c:v>3.2022580645161298</c:v>
                </c:pt>
                <c:pt idx="3709">
                  <c:v>3.2555405405405402</c:v>
                </c:pt>
                <c:pt idx="3710">
                  <c:v>3.2537500000000001</c:v>
                </c:pt>
                <c:pt idx="3711">
                  <c:v>3.254</c:v>
                </c:pt>
                <c:pt idx="3712">
                  <c:v>3.2825757575757599</c:v>
                </c:pt>
                <c:pt idx="3713">
                  <c:v>3.29666666666667</c:v>
                </c:pt>
                <c:pt idx="3714">
                  <c:v>3.4909090909090899</c:v>
                </c:pt>
                <c:pt idx="3715">
                  <c:v>3.4997794117647101</c:v>
                </c:pt>
                <c:pt idx="3716">
                  <c:v>3.4889761764126801</c:v>
                </c:pt>
                <c:pt idx="3717">
                  <c:v>3.49554356846473</c:v>
                </c:pt>
                <c:pt idx="3718">
                  <c:v>3.4575799086757999</c:v>
                </c:pt>
                <c:pt idx="3719">
                  <c:v>3.4575799086757999</c:v>
                </c:pt>
                <c:pt idx="3720">
                  <c:v>3.3527365208545299</c:v>
                </c:pt>
                <c:pt idx="3721">
                  <c:v>3.3125925925925999</c:v>
                </c:pt>
                <c:pt idx="3722">
                  <c:v>3.3419230769230799</c:v>
                </c:pt>
                <c:pt idx="3723">
                  <c:v>3.3443536404160401</c:v>
                </c:pt>
                <c:pt idx="3724">
                  <c:v>3.39</c:v>
                </c:pt>
                <c:pt idx="3725">
                  <c:v>3.4413197704747001</c:v>
                </c:pt>
                <c:pt idx="3726">
                  <c:v>3.55</c:v>
                </c:pt>
                <c:pt idx="3727">
                  <c:v>3.6652439024390202</c:v>
                </c:pt>
                <c:pt idx="3728">
                  <c:v>3.59531914893617</c:v>
                </c:pt>
                <c:pt idx="3729">
                  <c:v>3.4824305555555601</c:v>
                </c:pt>
                <c:pt idx="3730">
                  <c:v>3.4975000000000001</c:v>
                </c:pt>
                <c:pt idx="3731">
                  <c:v>3.5062500000000001</c:v>
                </c:pt>
                <c:pt idx="3732">
                  <c:v>3.5684966052376299</c:v>
                </c:pt>
                <c:pt idx="3733">
                  <c:v>3.62353562005277</c:v>
                </c:pt>
                <c:pt idx="3734">
                  <c:v>3.5726925446703599</c:v>
                </c:pt>
                <c:pt idx="3735">
                  <c:v>3.66508137432188</c:v>
                </c:pt>
                <c:pt idx="3736">
                  <c:v>3.7718822625564199</c:v>
                </c:pt>
                <c:pt idx="3737">
                  <c:v>3.8725195968645001</c:v>
                </c:pt>
                <c:pt idx="3738">
                  <c:v>3.8644034707158301</c:v>
                </c:pt>
                <c:pt idx="3739">
                  <c:v>3.7627050294517401</c:v>
                </c:pt>
                <c:pt idx="3740">
                  <c:v>3.6690909090909098</c:v>
                </c:pt>
                <c:pt idx="3741">
                  <c:v>3.5217570241392999</c:v>
                </c:pt>
                <c:pt idx="3742">
                  <c:v>3.4752328767123299</c:v>
                </c:pt>
                <c:pt idx="3743">
                  <c:v>3.5379408658922902</c:v>
                </c:pt>
                <c:pt idx="3744">
                  <c:v>3.4820000000000002</c:v>
                </c:pt>
                <c:pt idx="3745">
                  <c:v>3.47682926829268</c:v>
                </c:pt>
                <c:pt idx="3746">
                  <c:v>3.48173913043478</c:v>
                </c:pt>
                <c:pt idx="3747">
                  <c:v>3.58954248366013</c:v>
                </c:pt>
                <c:pt idx="3748">
                  <c:v>3.5497560975609801</c:v>
                </c:pt>
                <c:pt idx="3749">
                  <c:v>3.60120656370656</c:v>
                </c:pt>
                <c:pt idx="3750">
                  <c:v>3.8184027777777798</c:v>
                </c:pt>
                <c:pt idx="3751">
                  <c:v>3.7537383177570098</c:v>
                </c:pt>
                <c:pt idx="3752">
                  <c:v>3.78882352941176</c:v>
                </c:pt>
                <c:pt idx="3753">
                  <c:v>3.8372727272727301</c:v>
                </c:pt>
                <c:pt idx="3754">
                  <c:v>3.8372727272727301</c:v>
                </c:pt>
                <c:pt idx="3755">
                  <c:v>3.9568750000000001</c:v>
                </c:pt>
                <c:pt idx="3756">
                  <c:v>4.0131642894875901</c:v>
                </c:pt>
                <c:pt idx="3757">
                  <c:v>3.9481221719457</c:v>
                </c:pt>
                <c:pt idx="3758">
                  <c:v>3.9725258964143402</c:v>
                </c:pt>
                <c:pt idx="3759">
                  <c:v>3.9075000000000002</c:v>
                </c:pt>
                <c:pt idx="3760">
                  <c:v>3.8428011948224299</c:v>
                </c:pt>
                <c:pt idx="3761">
                  <c:v>3.87346907993967</c:v>
                </c:pt>
                <c:pt idx="3762">
                  <c:v>3.92976744186047</c:v>
                </c:pt>
                <c:pt idx="3763">
                  <c:v>4.0607476635513997</c:v>
                </c:pt>
                <c:pt idx="3764">
                  <c:v>4.2517353579175703</c:v>
                </c:pt>
                <c:pt idx="3765">
                  <c:v>4.3740932642486996</c:v>
                </c:pt>
                <c:pt idx="3766">
                  <c:v>4.3761038561991104</c:v>
                </c:pt>
                <c:pt idx="3767">
                  <c:v>4.3761038561991104</c:v>
                </c:pt>
                <c:pt idx="3768">
                  <c:v>4.2289086402871501</c:v>
                </c:pt>
                <c:pt idx="3769">
                  <c:v>4.1261661585365896</c:v>
                </c:pt>
                <c:pt idx="3770">
                  <c:v>4.2105234657039796</c:v>
                </c:pt>
                <c:pt idx="3771">
                  <c:v>4.2600598802395204</c:v>
                </c:pt>
                <c:pt idx="3772">
                  <c:v>4.2264529590288298</c:v>
                </c:pt>
                <c:pt idx="3773">
                  <c:v>4.26002486325212</c:v>
                </c:pt>
                <c:pt idx="3774">
                  <c:v>4.2606569343065699</c:v>
                </c:pt>
                <c:pt idx="3775">
                  <c:v>4.2606569343065699</c:v>
                </c:pt>
                <c:pt idx="3776">
                  <c:v>4.3099393939393904</c:v>
                </c:pt>
                <c:pt idx="3777">
                  <c:v>4.3265526315789504</c:v>
                </c:pt>
                <c:pt idx="3778">
                  <c:v>4.3509891808346302</c:v>
                </c:pt>
                <c:pt idx="3779">
                  <c:v>4.4721133455210298</c:v>
                </c:pt>
                <c:pt idx="3780">
                  <c:v>4.4721133455210298</c:v>
                </c:pt>
                <c:pt idx="3781">
                  <c:v>4.4838167938931299</c:v>
                </c:pt>
                <c:pt idx="3782">
                  <c:v>4.62</c:v>
                </c:pt>
                <c:pt idx="3783">
                  <c:v>4.6247631421147304</c:v>
                </c:pt>
                <c:pt idx="3784">
                  <c:v>4.7802845759817902</c:v>
                </c:pt>
                <c:pt idx="3785">
                  <c:v>4.9825915750915799</c:v>
                </c:pt>
                <c:pt idx="3786">
                  <c:v>4.9355421686746999</c:v>
                </c:pt>
                <c:pt idx="3787">
                  <c:v>4.8554004106776203</c:v>
                </c:pt>
                <c:pt idx="3788">
                  <c:v>4.5829309648768701</c:v>
                </c:pt>
                <c:pt idx="3789">
                  <c:v>4.5257638238050601</c:v>
                </c:pt>
                <c:pt idx="3790">
                  <c:v>4.5119852941176504</c:v>
                </c:pt>
                <c:pt idx="3791">
                  <c:v>4.51178004535147</c:v>
                </c:pt>
                <c:pt idx="3792">
                  <c:v>4.3969710544452099</c:v>
                </c:pt>
                <c:pt idx="3793">
                  <c:v>4.2453172205438099</c:v>
                </c:pt>
                <c:pt idx="3794">
                  <c:v>4.2453172205438099</c:v>
                </c:pt>
                <c:pt idx="3795">
                  <c:v>4.1314788732394403</c:v>
                </c:pt>
                <c:pt idx="3796">
                  <c:v>4.1190769230769204</c:v>
                </c:pt>
                <c:pt idx="3797">
                  <c:v>4.22676724137931</c:v>
                </c:pt>
                <c:pt idx="3798">
                  <c:v>4.2655885767355501</c:v>
                </c:pt>
                <c:pt idx="3799">
                  <c:v>4.2959020044543399</c:v>
                </c:pt>
                <c:pt idx="3800">
                  <c:v>4.3646187363834397</c:v>
                </c:pt>
                <c:pt idx="3801">
                  <c:v>4.4208975918268099</c:v>
                </c:pt>
                <c:pt idx="3802">
                  <c:v>4.5344851258581196</c:v>
                </c:pt>
                <c:pt idx="3803">
                  <c:v>4.4958940397351004</c:v>
                </c:pt>
                <c:pt idx="3804">
                  <c:v>4.43113744075829</c:v>
                </c:pt>
                <c:pt idx="3805">
                  <c:v>4.37222222222222</c:v>
                </c:pt>
                <c:pt idx="3806">
                  <c:v>4.4127292576419199</c:v>
                </c:pt>
                <c:pt idx="3807">
                  <c:v>4.4633333333333303</c:v>
                </c:pt>
                <c:pt idx="3808">
                  <c:v>4.5738297872340397</c:v>
                </c:pt>
                <c:pt idx="3809">
                  <c:v>4.6420401948842898</c:v>
                </c:pt>
                <c:pt idx="3810">
                  <c:v>4.6701811564231903</c:v>
                </c:pt>
                <c:pt idx="3811">
                  <c:v>4.67</c:v>
                </c:pt>
                <c:pt idx="3812">
                  <c:v>4.7587460815047002</c:v>
                </c:pt>
                <c:pt idx="3813">
                  <c:v>4.7495061728395003</c:v>
                </c:pt>
                <c:pt idx="3814">
                  <c:v>4.7611111111111102</c:v>
                </c:pt>
                <c:pt idx="3815">
                  <c:v>4.7206171215608901</c:v>
                </c:pt>
                <c:pt idx="3816">
                  <c:v>4.7251275510204103</c:v>
                </c:pt>
                <c:pt idx="3817">
                  <c:v>4.7708400569530101</c:v>
                </c:pt>
                <c:pt idx="3818">
                  <c:v>4.8452821407795197</c:v>
                </c:pt>
                <c:pt idx="3819">
                  <c:v>4.8663157894736804</c:v>
                </c:pt>
                <c:pt idx="3820">
                  <c:v>4.8852000000000002</c:v>
                </c:pt>
                <c:pt idx="3821">
                  <c:v>4.8601499250374802</c:v>
                </c:pt>
                <c:pt idx="3822">
                  <c:v>4.7922282608695701</c:v>
                </c:pt>
                <c:pt idx="3823">
                  <c:v>4.7643859649122797</c:v>
                </c:pt>
                <c:pt idx="3824">
                  <c:v>4.7414537444933904</c:v>
                </c:pt>
                <c:pt idx="3825">
                  <c:v>4.7169629629629597</c:v>
                </c:pt>
                <c:pt idx="3826">
                  <c:v>4.7442105263157899</c:v>
                </c:pt>
                <c:pt idx="3827">
                  <c:v>4.9809302325581397</c:v>
                </c:pt>
                <c:pt idx="3828">
                  <c:v>5.0882725982016099</c:v>
                </c:pt>
                <c:pt idx="3829">
                  <c:v>5.0528387096774203</c:v>
                </c:pt>
                <c:pt idx="3830">
                  <c:v>5.0528387096774203</c:v>
                </c:pt>
                <c:pt idx="3831">
                  <c:v>5.12</c:v>
                </c:pt>
                <c:pt idx="3832">
                  <c:v>5.28</c:v>
                </c:pt>
                <c:pt idx="3833">
                  <c:v>5.28</c:v>
                </c:pt>
                <c:pt idx="3834">
                  <c:v>5.28</c:v>
                </c:pt>
                <c:pt idx="3835">
                  <c:v>5.4062318840579699</c:v>
                </c:pt>
                <c:pt idx="3836">
                  <c:v>5.2633779264214002</c:v>
                </c:pt>
                <c:pt idx="3837">
                  <c:v>5.09554846938775</c:v>
                </c:pt>
                <c:pt idx="3838">
                  <c:v>5.1746938775510198</c:v>
                </c:pt>
                <c:pt idx="3839">
                  <c:v>5.1746938775510198</c:v>
                </c:pt>
                <c:pt idx="3840">
                  <c:v>5.1455172413793102</c:v>
                </c:pt>
                <c:pt idx="3841">
                  <c:v>5.0062214983713398</c:v>
                </c:pt>
                <c:pt idx="3842">
                  <c:v>5.0170935035674002</c:v>
                </c:pt>
                <c:pt idx="3843">
                  <c:v>5.1526604729729701</c:v>
                </c:pt>
                <c:pt idx="3844">
                  <c:v>5.2447058823529398</c:v>
                </c:pt>
                <c:pt idx="3845">
                  <c:v>5.4</c:v>
                </c:pt>
                <c:pt idx="3846">
                  <c:v>5.4954609929078</c:v>
                </c:pt>
                <c:pt idx="3847">
                  <c:v>5.5617647058823501</c:v>
                </c:pt>
                <c:pt idx="3848">
                  <c:v>5.5703195488721802</c:v>
                </c:pt>
                <c:pt idx="3849">
                  <c:v>5.7</c:v>
                </c:pt>
                <c:pt idx="3850">
                  <c:v>5.8244444444444401</c:v>
                </c:pt>
                <c:pt idx="3851">
                  <c:v>5.9988000000000001</c:v>
                </c:pt>
                <c:pt idx="3852">
                  <c:v>6.25</c:v>
                </c:pt>
                <c:pt idx="3853">
                  <c:v>6.4180232558139503</c:v>
                </c:pt>
                <c:pt idx="3854">
                  <c:v>6.6245941807044399</c:v>
                </c:pt>
                <c:pt idx="3855">
                  <c:v>6.6245941807044399</c:v>
                </c:pt>
                <c:pt idx="3856">
                  <c:v>6.8086206896551698</c:v>
                </c:pt>
                <c:pt idx="3857">
                  <c:v>6.86</c:v>
                </c:pt>
                <c:pt idx="3858">
                  <c:v>6.6001321003962996</c:v>
                </c:pt>
                <c:pt idx="3859">
                  <c:v>6.3993414368650203</c:v>
                </c:pt>
                <c:pt idx="3860">
                  <c:v>6.4797256097561</c:v>
                </c:pt>
                <c:pt idx="3861">
                  <c:v>6.4452380952380999</c:v>
                </c:pt>
                <c:pt idx="3862">
                  <c:v>6.4101442307692302</c:v>
                </c:pt>
                <c:pt idx="3863">
                  <c:v>6.4955156950672697</c:v>
                </c:pt>
                <c:pt idx="3864">
                  <c:v>6.5591025641025604</c:v>
                </c:pt>
                <c:pt idx="3865">
                  <c:v>6.2954922279792704</c:v>
                </c:pt>
                <c:pt idx="3866">
                  <c:v>6.1553012048192803</c:v>
                </c:pt>
                <c:pt idx="3867">
                  <c:v>6.2076470588235297</c:v>
                </c:pt>
                <c:pt idx="3868">
                  <c:v>6.0922222222222198</c:v>
                </c:pt>
                <c:pt idx="3869">
                  <c:v>6.0941870915032696</c:v>
                </c:pt>
                <c:pt idx="3870">
                  <c:v>6.0941870915032696</c:v>
                </c:pt>
                <c:pt idx="3871">
                  <c:v>5.98526816021724</c:v>
                </c:pt>
                <c:pt idx="3872">
                  <c:v>5.9857142857142902</c:v>
                </c:pt>
                <c:pt idx="3873">
                  <c:v>6.0650000000000004</c:v>
                </c:pt>
                <c:pt idx="3874">
                  <c:v>6.0643884892086302</c:v>
                </c:pt>
                <c:pt idx="3875">
                  <c:v>6.0748780487804899</c:v>
                </c:pt>
                <c:pt idx="3876">
                  <c:v>6.0507507507507503</c:v>
                </c:pt>
                <c:pt idx="3877">
                  <c:v>5.6190206788919204</c:v>
                </c:pt>
                <c:pt idx="3878">
                  <c:v>5.5808219178082199</c:v>
                </c:pt>
                <c:pt idx="3879">
                  <c:v>5.6583902439024403</c:v>
                </c:pt>
                <c:pt idx="3880">
                  <c:v>5.7056410256410297</c:v>
                </c:pt>
                <c:pt idx="3881">
                  <c:v>5.8080645161290301</c:v>
                </c:pt>
                <c:pt idx="3882">
                  <c:v>5.9213319327731098</c:v>
                </c:pt>
                <c:pt idx="3883">
                  <c:v>6.0272730929079001</c:v>
                </c:pt>
                <c:pt idx="3884">
                  <c:v>6.0903243243243299</c:v>
                </c:pt>
                <c:pt idx="3885">
                  <c:v>5.6175829383886304</c:v>
                </c:pt>
                <c:pt idx="3886">
                  <c:v>5.5561894736842099</c:v>
                </c:pt>
                <c:pt idx="3887">
                  <c:v>5.5975673469387797</c:v>
                </c:pt>
                <c:pt idx="3888">
                  <c:v>5.7617283950617297</c:v>
                </c:pt>
                <c:pt idx="3889">
                  <c:v>5.6999667774086298</c:v>
                </c:pt>
                <c:pt idx="3890">
                  <c:v>5.7569825436409001</c:v>
                </c:pt>
                <c:pt idx="3891">
                  <c:v>5.7347096774193602</c:v>
                </c:pt>
                <c:pt idx="3892">
                  <c:v>5.7074133949191701</c:v>
                </c:pt>
                <c:pt idx="3893">
                  <c:v>5.6646666666666698</c:v>
                </c:pt>
                <c:pt idx="3894">
                  <c:v>5.5908208955223904</c:v>
                </c:pt>
                <c:pt idx="3895">
                  <c:v>5.5987087087087097</c:v>
                </c:pt>
                <c:pt idx="3896">
                  <c:v>5.6508333333333303</c:v>
                </c:pt>
                <c:pt idx="3897">
                  <c:v>5.6508333333333303</c:v>
                </c:pt>
                <c:pt idx="3898">
                  <c:v>5.6192771084337396</c:v>
                </c:pt>
                <c:pt idx="3899">
                  <c:v>5.586875</c:v>
                </c:pt>
                <c:pt idx="3900">
                  <c:v>5.59</c:v>
                </c:pt>
                <c:pt idx="3901">
                  <c:v>5.7</c:v>
                </c:pt>
                <c:pt idx="3902">
                  <c:v>5.7171428571428597</c:v>
                </c:pt>
                <c:pt idx="3903">
                  <c:v>5.72</c:v>
                </c:pt>
                <c:pt idx="3904">
                  <c:v>5.8785714285714299</c:v>
                </c:pt>
                <c:pt idx="3905">
                  <c:v>5.9666666666666703</c:v>
                </c:pt>
                <c:pt idx="3906">
                  <c:v>5.9249999999999998</c:v>
                </c:pt>
                <c:pt idx="3907">
                  <c:v>5.8081244544207502</c:v>
                </c:pt>
                <c:pt idx="3908">
                  <c:v>5.7086191789712801</c:v>
                </c:pt>
                <c:pt idx="3909">
                  <c:v>5.6566666666666698</c:v>
                </c:pt>
                <c:pt idx="3910">
                  <c:v>5.59057983942908</c:v>
                </c:pt>
                <c:pt idx="3911">
                  <c:v>5.59264462809917</c:v>
                </c:pt>
                <c:pt idx="3912">
                  <c:v>5.6553282345443003</c:v>
                </c:pt>
                <c:pt idx="3913">
                  <c:v>5.65</c:v>
                </c:pt>
                <c:pt idx="3914">
                  <c:v>5.65</c:v>
                </c:pt>
                <c:pt idx="3915">
                  <c:v>5.6533333333333298</c:v>
                </c:pt>
                <c:pt idx="3916">
                  <c:v>5.7567326732673303</c:v>
                </c:pt>
                <c:pt idx="3917">
                  <c:v>5.7</c:v>
                </c:pt>
                <c:pt idx="3918">
                  <c:v>5.7257894736842099</c:v>
                </c:pt>
                <c:pt idx="3919">
                  <c:v>5.8062500000000004</c:v>
                </c:pt>
                <c:pt idx="3920">
                  <c:v>5.94818181818182</c:v>
                </c:pt>
                <c:pt idx="3921">
                  <c:v>6.0566511627906996</c:v>
                </c:pt>
                <c:pt idx="3922">
                  <c:v>6.0669047619047598</c:v>
                </c:pt>
                <c:pt idx="3923">
                  <c:v>6.1050000000000004</c:v>
                </c:pt>
                <c:pt idx="3924">
                  <c:v>6.11</c:v>
                </c:pt>
                <c:pt idx="3925">
                  <c:v>6.1074999999999999</c:v>
                </c:pt>
                <c:pt idx="3926">
                  <c:v>6.1074999999999999</c:v>
                </c:pt>
                <c:pt idx="3927">
                  <c:v>6.1779999999999999</c:v>
                </c:pt>
                <c:pt idx="3928">
                  <c:v>6.12</c:v>
                </c:pt>
                <c:pt idx="3929">
                  <c:v>5.8106354810238301</c:v>
                </c:pt>
                <c:pt idx="3930">
                  <c:v>5.6347342995169099</c:v>
                </c:pt>
                <c:pt idx="3931">
                  <c:v>5.6864800000000004</c:v>
                </c:pt>
                <c:pt idx="3932">
                  <c:v>5.7535205992509404</c:v>
                </c:pt>
                <c:pt idx="3933">
                  <c:v>5.8656249999999996</c:v>
                </c:pt>
                <c:pt idx="3934">
                  <c:v>5.7625000000000002</c:v>
                </c:pt>
                <c:pt idx="3935">
                  <c:v>5.6541666666666703</c:v>
                </c:pt>
                <c:pt idx="3936">
                  <c:v>5.6031023784901803</c:v>
                </c:pt>
                <c:pt idx="3937">
                  <c:v>5.5544169611307401</c:v>
                </c:pt>
                <c:pt idx="3938">
                  <c:v>5.64943262411348</c:v>
                </c:pt>
                <c:pt idx="3939">
                  <c:v>5.6449056603773604</c:v>
                </c:pt>
                <c:pt idx="3940">
                  <c:v>5.6576530612244902</c:v>
                </c:pt>
                <c:pt idx="3941">
                  <c:v>5.8284140969163003</c:v>
                </c:pt>
                <c:pt idx="3942">
                  <c:v>5.8566711772665796</c:v>
                </c:pt>
                <c:pt idx="3943">
                  <c:v>5.9680987202924998</c:v>
                </c:pt>
                <c:pt idx="3944">
                  <c:v>5.9680987202924998</c:v>
                </c:pt>
                <c:pt idx="3945">
                  <c:v>6.0005841121495296</c:v>
                </c:pt>
                <c:pt idx="3946">
                  <c:v>5.9409523809523801</c:v>
                </c:pt>
                <c:pt idx="3947">
                  <c:v>5.9022222222222203</c:v>
                </c:pt>
                <c:pt idx="3948">
                  <c:v>5.8607975460122699</c:v>
                </c:pt>
                <c:pt idx="3949">
                  <c:v>5.9166666666666696</c:v>
                </c:pt>
                <c:pt idx="3950">
                  <c:v>5.9</c:v>
                </c:pt>
                <c:pt idx="3951">
                  <c:v>5.89</c:v>
                </c:pt>
                <c:pt idx="3952">
                  <c:v>5.9160000000000004</c:v>
                </c:pt>
                <c:pt idx="3953">
                  <c:v>5.83</c:v>
                </c:pt>
                <c:pt idx="3954">
                  <c:v>5.8375757575757596</c:v>
                </c:pt>
                <c:pt idx="3955">
                  <c:v>5.8</c:v>
                </c:pt>
                <c:pt idx="3956">
                  <c:v>5.72</c:v>
                </c:pt>
                <c:pt idx="3957">
                  <c:v>5.72</c:v>
                </c:pt>
                <c:pt idx="3958">
                  <c:v>5.8697999999999997</c:v>
                </c:pt>
                <c:pt idx="3959">
                  <c:v>5.8475992063492104</c:v>
                </c:pt>
                <c:pt idx="3960">
                  <c:v>5.8898009950248804</c:v>
                </c:pt>
                <c:pt idx="3961">
                  <c:v>5.8898455598455604</c:v>
                </c:pt>
                <c:pt idx="3962">
                  <c:v>5.9656410256410304</c:v>
                </c:pt>
                <c:pt idx="3963">
                  <c:v>5.9769642857142804</c:v>
                </c:pt>
                <c:pt idx="3964">
                  <c:v>6.0090909090909097</c:v>
                </c:pt>
                <c:pt idx="3965">
                  <c:v>6.0990783410138203</c:v>
                </c:pt>
                <c:pt idx="3966">
                  <c:v>6.16434782608696</c:v>
                </c:pt>
                <c:pt idx="3967">
                  <c:v>6.16434782608696</c:v>
                </c:pt>
                <c:pt idx="3968">
                  <c:v>6.2102138690861999</c:v>
                </c:pt>
                <c:pt idx="3969">
                  <c:v>6.19</c:v>
                </c:pt>
                <c:pt idx="3970">
                  <c:v>6.2445945945945898</c:v>
                </c:pt>
                <c:pt idx="3971">
                  <c:v>6.2957142857142898</c:v>
                </c:pt>
                <c:pt idx="3972">
                  <c:v>6.2957142857142898</c:v>
                </c:pt>
                <c:pt idx="3973">
                  <c:v>6.5049999999999999</c:v>
                </c:pt>
                <c:pt idx="3974">
                  <c:v>6.5049999999999999</c:v>
                </c:pt>
                <c:pt idx="3975">
                  <c:v>6.5049999999999999</c:v>
                </c:pt>
                <c:pt idx="3976">
                  <c:v>6.4942857142857102</c:v>
                </c:pt>
                <c:pt idx="3977">
                  <c:v>6.2832222222222196</c:v>
                </c:pt>
                <c:pt idx="3978">
                  <c:v>6.2025641025641001</c:v>
                </c:pt>
                <c:pt idx="3979">
                  <c:v>6.08</c:v>
                </c:pt>
                <c:pt idx="3980">
                  <c:v>6.1</c:v>
                </c:pt>
                <c:pt idx="3981">
                  <c:v>6.16</c:v>
                </c:pt>
                <c:pt idx="3982">
                  <c:v>6.29</c:v>
                </c:pt>
                <c:pt idx="3983">
                  <c:v>6.3</c:v>
                </c:pt>
                <c:pt idx="3984">
                  <c:v>6.55</c:v>
                </c:pt>
                <c:pt idx="3985">
                  <c:v>6.55</c:v>
                </c:pt>
                <c:pt idx="3986">
                  <c:v>6.6</c:v>
                </c:pt>
                <c:pt idx="3987">
                  <c:v>6.52</c:v>
                </c:pt>
                <c:pt idx="3988">
                  <c:v>6.56</c:v>
                </c:pt>
                <c:pt idx="3989">
                  <c:v>6.56</c:v>
                </c:pt>
                <c:pt idx="3990">
                  <c:v>6.68</c:v>
                </c:pt>
                <c:pt idx="3991">
                  <c:v>6.64</c:v>
                </c:pt>
                <c:pt idx="3992">
                  <c:v>6.69</c:v>
                </c:pt>
                <c:pt idx="3993">
                  <c:v>6.69</c:v>
                </c:pt>
                <c:pt idx="3994">
                  <c:v>6.69</c:v>
                </c:pt>
                <c:pt idx="3995">
                  <c:v>6.82</c:v>
                </c:pt>
                <c:pt idx="3996">
                  <c:v>6.82</c:v>
                </c:pt>
                <c:pt idx="3997">
                  <c:v>6.74</c:v>
                </c:pt>
                <c:pt idx="3998">
                  <c:v>6.73</c:v>
                </c:pt>
                <c:pt idx="3999">
                  <c:v>6.72</c:v>
                </c:pt>
                <c:pt idx="4000">
                  <c:v>6.72</c:v>
                </c:pt>
                <c:pt idx="4001">
                  <c:v>6.7</c:v>
                </c:pt>
                <c:pt idx="4002">
                  <c:v>6.7</c:v>
                </c:pt>
                <c:pt idx="4003">
                  <c:v>6.72</c:v>
                </c:pt>
                <c:pt idx="4004">
                  <c:v>6.72</c:v>
                </c:pt>
                <c:pt idx="4005">
                  <c:v>6.89</c:v>
                </c:pt>
                <c:pt idx="4006">
                  <c:v>6.85</c:v>
                </c:pt>
                <c:pt idx="4007">
                  <c:v>6.79</c:v>
                </c:pt>
                <c:pt idx="4008">
                  <c:v>6.72</c:v>
                </c:pt>
                <c:pt idx="4009">
                  <c:v>6.75</c:v>
                </c:pt>
                <c:pt idx="4010">
                  <c:v>6.69</c:v>
                </c:pt>
                <c:pt idx="4011">
                  <c:v>6.74</c:v>
                </c:pt>
                <c:pt idx="4012">
                  <c:v>6.68</c:v>
                </c:pt>
                <c:pt idx="4013">
                  <c:v>6.65</c:v>
                </c:pt>
                <c:pt idx="4014">
                  <c:v>6.55</c:v>
                </c:pt>
                <c:pt idx="4015">
                  <c:v>6.49</c:v>
                </c:pt>
                <c:pt idx="4016">
                  <c:v>6.38</c:v>
                </c:pt>
                <c:pt idx="4017">
                  <c:v>6.36</c:v>
                </c:pt>
                <c:pt idx="4018">
                  <c:v>6.35</c:v>
                </c:pt>
                <c:pt idx="4019">
                  <c:v>6.31</c:v>
                </c:pt>
                <c:pt idx="4020">
                  <c:v>6.31</c:v>
                </c:pt>
                <c:pt idx="4021">
                  <c:v>6.32</c:v>
                </c:pt>
                <c:pt idx="4022">
                  <c:v>6.31</c:v>
                </c:pt>
                <c:pt idx="4023">
                  <c:v>6.36</c:v>
                </c:pt>
                <c:pt idx="4024">
                  <c:v>6.36</c:v>
                </c:pt>
                <c:pt idx="4025">
                  <c:v>6.4</c:v>
                </c:pt>
                <c:pt idx="4026">
                  <c:v>6.39</c:v>
                </c:pt>
                <c:pt idx="4027">
                  <c:v>6.43</c:v>
                </c:pt>
                <c:pt idx="4028">
                  <c:v>6.44</c:v>
                </c:pt>
                <c:pt idx="4029">
                  <c:v>6.44</c:v>
                </c:pt>
                <c:pt idx="4030">
                  <c:v>6.58</c:v>
                </c:pt>
                <c:pt idx="4031">
                  <c:v>6.62</c:v>
                </c:pt>
                <c:pt idx="4032">
                  <c:v>6.59</c:v>
                </c:pt>
                <c:pt idx="4033">
                  <c:v>6.54</c:v>
                </c:pt>
                <c:pt idx="4034">
                  <c:v>6.49</c:v>
                </c:pt>
                <c:pt idx="4035">
                  <c:v>6.48</c:v>
                </c:pt>
                <c:pt idx="4036">
                  <c:v>6.48</c:v>
                </c:pt>
                <c:pt idx="4037">
                  <c:v>6.38</c:v>
                </c:pt>
                <c:pt idx="4038">
                  <c:v>6.34</c:v>
                </c:pt>
                <c:pt idx="4039">
                  <c:v>6.38</c:v>
                </c:pt>
                <c:pt idx="4040">
                  <c:v>6.38</c:v>
                </c:pt>
                <c:pt idx="4041">
                  <c:v>6.45</c:v>
                </c:pt>
                <c:pt idx="4042">
                  <c:v>6.45</c:v>
                </c:pt>
                <c:pt idx="4043">
                  <c:v>6.4</c:v>
                </c:pt>
                <c:pt idx="4044">
                  <c:v>6.3064575645756404</c:v>
                </c:pt>
                <c:pt idx="4045">
                  <c:v>6.3400633713561403</c:v>
                </c:pt>
                <c:pt idx="4046">
                  <c:v>6.2902295081967203</c:v>
                </c:pt>
                <c:pt idx="4047">
                  <c:v>6.31132879045997</c:v>
                </c:pt>
                <c:pt idx="4048">
                  <c:v>6.5121428571428597</c:v>
                </c:pt>
                <c:pt idx="4049">
                  <c:v>6.4</c:v>
                </c:pt>
                <c:pt idx="4050">
                  <c:v>6.4</c:v>
                </c:pt>
                <c:pt idx="4051">
                  <c:v>6.76</c:v>
                </c:pt>
                <c:pt idx="4052">
                  <c:v>6.7535714285714299</c:v>
                </c:pt>
                <c:pt idx="4053">
                  <c:v>6.8465366218236197</c:v>
                </c:pt>
                <c:pt idx="4054">
                  <c:v>6.8031192660550399</c:v>
                </c:pt>
                <c:pt idx="4055">
                  <c:v>6.6009859154929602</c:v>
                </c:pt>
                <c:pt idx="4056">
                  <c:v>6.6692456219128902</c:v>
                </c:pt>
                <c:pt idx="4057">
                  <c:v>6.6703566121842499</c:v>
                </c:pt>
                <c:pt idx="4058">
                  <c:v>6.68628680203045</c:v>
                </c:pt>
                <c:pt idx="4059">
                  <c:v>6.7208120649651999</c:v>
                </c:pt>
                <c:pt idx="4060">
                  <c:v>6.74952702702703</c:v>
                </c:pt>
                <c:pt idx="4061">
                  <c:v>6.6952511160714296</c:v>
                </c:pt>
                <c:pt idx="4062">
                  <c:v>6.6995950000000004</c:v>
                </c:pt>
                <c:pt idx="4063">
                  <c:v>6.64237818181818</c:v>
                </c:pt>
                <c:pt idx="4064">
                  <c:v>6.65</c:v>
                </c:pt>
                <c:pt idx="4065">
                  <c:v>6.5251006245662699</c:v>
                </c:pt>
                <c:pt idx="4066">
                  <c:v>6.5269863013698597</c:v>
                </c:pt>
                <c:pt idx="4067">
                  <c:v>6.6954054054054097</c:v>
                </c:pt>
                <c:pt idx="4068">
                  <c:v>6.6640497335701596</c:v>
                </c:pt>
                <c:pt idx="4069">
                  <c:v>6.6698141263940496</c:v>
                </c:pt>
                <c:pt idx="4070">
                  <c:v>6.6496103896103902</c:v>
                </c:pt>
                <c:pt idx="4071">
                  <c:v>6.6784999999999997</c:v>
                </c:pt>
                <c:pt idx="4072">
                  <c:v>6.54416906820365</c:v>
                </c:pt>
                <c:pt idx="4073">
                  <c:v>6.5478873239436597</c:v>
                </c:pt>
                <c:pt idx="4074">
                  <c:v>6.56014178482069</c:v>
                </c:pt>
                <c:pt idx="4075">
                  <c:v>6.56014178482069</c:v>
                </c:pt>
                <c:pt idx="4076">
                  <c:v>6.6737301587301596</c:v>
                </c:pt>
                <c:pt idx="4077">
                  <c:v>6.7199107142857102</c:v>
                </c:pt>
                <c:pt idx="4078">
                  <c:v>6.7683068783068796</c:v>
                </c:pt>
                <c:pt idx="4079">
                  <c:v>6.8560822898032203</c:v>
                </c:pt>
                <c:pt idx="4080">
                  <c:v>6.9721951219512199</c:v>
                </c:pt>
                <c:pt idx="4081">
                  <c:v>6.8928370890284496</c:v>
                </c:pt>
                <c:pt idx="4082">
                  <c:v>6.9091830065359501</c:v>
                </c:pt>
                <c:pt idx="4083">
                  <c:v>6.86634560906516</c:v>
                </c:pt>
                <c:pt idx="4084">
                  <c:v>6.7507142857142899</c:v>
                </c:pt>
                <c:pt idx="4085">
                  <c:v>6.8791187598736201</c:v>
                </c:pt>
                <c:pt idx="4086">
                  <c:v>6.75</c:v>
                </c:pt>
                <c:pt idx="4087">
                  <c:v>6.6868684759916501</c:v>
                </c:pt>
                <c:pt idx="4088">
                  <c:v>6.6709750769230798</c:v>
                </c:pt>
                <c:pt idx="4089">
                  <c:v>6.5778039215686297</c:v>
                </c:pt>
                <c:pt idx="4090">
                  <c:v>6.4757766990291303</c:v>
                </c:pt>
                <c:pt idx="4091">
                  <c:v>6.4992878486055803</c:v>
                </c:pt>
                <c:pt idx="4092">
                  <c:v>6.5</c:v>
                </c:pt>
                <c:pt idx="4093">
                  <c:v>6.5958914728682103</c:v>
                </c:pt>
                <c:pt idx="4094">
                  <c:v>6.5121598272138197</c:v>
                </c:pt>
                <c:pt idx="4095">
                  <c:v>6.4770224719101197</c:v>
                </c:pt>
                <c:pt idx="4096">
                  <c:v>6.4755303030303004</c:v>
                </c:pt>
                <c:pt idx="4097">
                  <c:v>6.5140763707571798</c:v>
                </c:pt>
                <c:pt idx="4098">
                  <c:v>6.5001863354037299</c:v>
                </c:pt>
                <c:pt idx="4099">
                  <c:v>6.5001863354037299</c:v>
                </c:pt>
                <c:pt idx="4100">
                  <c:v>6.5001863354037299</c:v>
                </c:pt>
                <c:pt idx="4101">
                  <c:v>6.5448834042553203</c:v>
                </c:pt>
                <c:pt idx="4102">
                  <c:v>6.5904782608695696</c:v>
                </c:pt>
                <c:pt idx="4103">
                  <c:v>6.64853308884814</c:v>
                </c:pt>
                <c:pt idx="4104">
                  <c:v>6.7334408602150502</c:v>
                </c:pt>
                <c:pt idx="4105">
                  <c:v>6.8368634686346903</c:v>
                </c:pt>
                <c:pt idx="4106">
                  <c:v>6.9744531447335101</c:v>
                </c:pt>
                <c:pt idx="4107">
                  <c:v>6.9827125850340099</c:v>
                </c:pt>
                <c:pt idx="4108">
                  <c:v>6.9445606694560702</c:v>
                </c:pt>
                <c:pt idx="4109">
                  <c:v>6.8715549597855201</c:v>
                </c:pt>
                <c:pt idx="4110">
                  <c:v>6.7652173913043496</c:v>
                </c:pt>
                <c:pt idx="4111">
                  <c:v>6.7988474204171201</c:v>
                </c:pt>
                <c:pt idx="4112">
                  <c:v>6.9088815789473701</c:v>
                </c:pt>
                <c:pt idx="4113">
                  <c:v>6.9382089552238799</c:v>
                </c:pt>
                <c:pt idx="4114">
                  <c:v>6.8836108324974896</c:v>
                </c:pt>
                <c:pt idx="4115">
                  <c:v>6.8836108324974896</c:v>
                </c:pt>
                <c:pt idx="4116">
                  <c:v>6.8090243902439003</c:v>
                </c:pt>
                <c:pt idx="4117">
                  <c:v>6.7512162162162204</c:v>
                </c:pt>
                <c:pt idx="4118">
                  <c:v>6.6441466992664999</c:v>
                </c:pt>
                <c:pt idx="4119">
                  <c:v>6.5445140388768896</c:v>
                </c:pt>
                <c:pt idx="4120">
                  <c:v>6.4178305519897396</c:v>
                </c:pt>
                <c:pt idx="4121">
                  <c:v>6.4546304347826098</c:v>
                </c:pt>
                <c:pt idx="4122">
                  <c:v>6.6025753768844204</c:v>
                </c:pt>
                <c:pt idx="4123">
                  <c:v>6.7</c:v>
                </c:pt>
                <c:pt idx="4124">
                  <c:v>6.7308661417322799</c:v>
                </c:pt>
                <c:pt idx="4125">
                  <c:v>6.6211111111111096</c:v>
                </c:pt>
                <c:pt idx="4126">
                  <c:v>6.5837876322213198</c:v>
                </c:pt>
                <c:pt idx="4127">
                  <c:v>6.5591877407469497</c:v>
                </c:pt>
                <c:pt idx="4128">
                  <c:v>6.5261237594862704</c:v>
                </c:pt>
                <c:pt idx="4129">
                  <c:v>6.6315421221864899</c:v>
                </c:pt>
                <c:pt idx="4130">
                  <c:v>6.6315421221864899</c:v>
                </c:pt>
                <c:pt idx="4131">
                  <c:v>6.6315421221864899</c:v>
                </c:pt>
                <c:pt idx="4132">
                  <c:v>6.5581908990011097</c:v>
                </c:pt>
                <c:pt idx="4133">
                  <c:v>6.5251724137930998</c:v>
                </c:pt>
                <c:pt idx="4134">
                  <c:v>6.4576360392506702</c:v>
                </c:pt>
                <c:pt idx="4135">
                  <c:v>6.3853798767967103</c:v>
                </c:pt>
                <c:pt idx="4136">
                  <c:v>6.0921680420105</c:v>
                </c:pt>
                <c:pt idx="4137">
                  <c:v>5.9598171221865002</c:v>
                </c:pt>
                <c:pt idx="4138">
                  <c:v>5.7887381193124403</c:v>
                </c:pt>
                <c:pt idx="4139">
                  <c:v>5.7085779436152499</c:v>
                </c:pt>
                <c:pt idx="4140">
                  <c:v>5.6573160173160204</c:v>
                </c:pt>
                <c:pt idx="4141">
                  <c:v>5.3771632068718702</c:v>
                </c:pt>
                <c:pt idx="4142">
                  <c:v>5.3583836003769996</c:v>
                </c:pt>
                <c:pt idx="4143">
                  <c:v>5.53280028030834</c:v>
                </c:pt>
                <c:pt idx="4144">
                  <c:v>5.5607110711071099</c:v>
                </c:pt>
                <c:pt idx="4145">
                  <c:v>5.37382014388489</c:v>
                </c:pt>
                <c:pt idx="4146">
                  <c:v>5.3828030163693201</c:v>
                </c:pt>
                <c:pt idx="4147">
                  <c:v>5.3974242424242496</c:v>
                </c:pt>
                <c:pt idx="4148">
                  <c:v>5.3919664429530201</c:v>
                </c:pt>
                <c:pt idx="4149">
                  <c:v>5.4736643835616396</c:v>
                </c:pt>
                <c:pt idx="4150">
                  <c:v>5.5027560863573699</c:v>
                </c:pt>
                <c:pt idx="4151">
                  <c:v>5.4838194444444399</c:v>
                </c:pt>
                <c:pt idx="4152">
                  <c:v>5.4814584139265001</c:v>
                </c:pt>
                <c:pt idx="4153">
                  <c:v>5.3616718266253898</c:v>
                </c:pt>
                <c:pt idx="4154">
                  <c:v>5.3097429837518497</c:v>
                </c:pt>
                <c:pt idx="4155">
                  <c:v>5.3217280000000002</c:v>
                </c:pt>
                <c:pt idx="4156">
                  <c:v>5.3033503836317104</c:v>
                </c:pt>
                <c:pt idx="4157">
                  <c:v>5.4227294117647098</c:v>
                </c:pt>
                <c:pt idx="4158">
                  <c:v>5.4227294117647098</c:v>
                </c:pt>
                <c:pt idx="4159">
                  <c:v>5.3666666666666698</c:v>
                </c:pt>
                <c:pt idx="4160">
                  <c:v>5.3777139107611598</c:v>
                </c:pt>
                <c:pt idx="4161">
                  <c:v>5.2934506255585401</c:v>
                </c:pt>
                <c:pt idx="4162">
                  <c:v>5.2582706164931903</c:v>
                </c:pt>
                <c:pt idx="4163">
                  <c:v>5.2628217793183101</c:v>
                </c:pt>
                <c:pt idx="4164">
                  <c:v>5.3398902266288903</c:v>
                </c:pt>
                <c:pt idx="4165">
                  <c:v>5.3530996884735202</c:v>
                </c:pt>
                <c:pt idx="4166">
                  <c:v>5.3746735568439599</c:v>
                </c:pt>
                <c:pt idx="4167">
                  <c:v>5.3469357184409496</c:v>
                </c:pt>
                <c:pt idx="4168">
                  <c:v>5.3658751279426804</c:v>
                </c:pt>
                <c:pt idx="4169">
                  <c:v>5.361354056902</c:v>
                </c:pt>
                <c:pt idx="4170">
                  <c:v>5.3676443057722301</c:v>
                </c:pt>
                <c:pt idx="4171">
                  <c:v>5.34</c:v>
                </c:pt>
                <c:pt idx="4172">
                  <c:v>5.32</c:v>
                </c:pt>
                <c:pt idx="4173">
                  <c:v>5.33</c:v>
                </c:pt>
                <c:pt idx="4174">
                  <c:v>5.33</c:v>
                </c:pt>
                <c:pt idx="4175">
                  <c:v>5.33</c:v>
                </c:pt>
                <c:pt idx="4176">
                  <c:v>5.33</c:v>
                </c:pt>
                <c:pt idx="4177">
                  <c:v>5.34</c:v>
                </c:pt>
                <c:pt idx="4178">
                  <c:v>5.37</c:v>
                </c:pt>
                <c:pt idx="4179">
                  <c:v>5.34</c:v>
                </c:pt>
                <c:pt idx="4180">
                  <c:v>5.31</c:v>
                </c:pt>
                <c:pt idx="4181">
                  <c:v>5.31</c:v>
                </c:pt>
                <c:pt idx="4182">
                  <c:v>5.27</c:v>
                </c:pt>
                <c:pt idx="4183">
                  <c:v>5.22</c:v>
                </c:pt>
                <c:pt idx="4184">
                  <c:v>5.31</c:v>
                </c:pt>
                <c:pt idx="4185">
                  <c:v>5.32</c:v>
                </c:pt>
                <c:pt idx="4186">
                  <c:v>5.33</c:v>
                </c:pt>
                <c:pt idx="4187">
                  <c:v>5.31</c:v>
                </c:pt>
                <c:pt idx="4188">
                  <c:v>5.32</c:v>
                </c:pt>
                <c:pt idx="4189">
                  <c:v>5.35</c:v>
                </c:pt>
                <c:pt idx="4190">
                  <c:v>5.35</c:v>
                </c:pt>
                <c:pt idx="4191">
                  <c:v>5.37</c:v>
                </c:pt>
                <c:pt idx="4192">
                  <c:v>5.4</c:v>
                </c:pt>
                <c:pt idx="4193">
                  <c:v>5.42</c:v>
                </c:pt>
                <c:pt idx="4194">
                  <c:v>5.42</c:v>
                </c:pt>
                <c:pt idx="4195">
                  <c:v>5.42</c:v>
                </c:pt>
                <c:pt idx="4196">
                  <c:v>5.54</c:v>
                </c:pt>
                <c:pt idx="4197">
                  <c:v>5.5</c:v>
                </c:pt>
                <c:pt idx="4198">
                  <c:v>5.47</c:v>
                </c:pt>
                <c:pt idx="4199">
                  <c:v>5.54</c:v>
                </c:pt>
                <c:pt idx="4200">
                  <c:v>5.65</c:v>
                </c:pt>
                <c:pt idx="4201">
                  <c:v>5.61</c:v>
                </c:pt>
                <c:pt idx="4202">
                  <c:v>5.69</c:v>
                </c:pt>
                <c:pt idx="4203">
                  <c:v>5.66</c:v>
                </c:pt>
                <c:pt idx="4204">
                  <c:v>5.73</c:v>
                </c:pt>
                <c:pt idx="4205">
                  <c:v>5.77</c:v>
                </c:pt>
                <c:pt idx="4206">
                  <c:v>5.76</c:v>
                </c:pt>
                <c:pt idx="4207">
                  <c:v>5.77</c:v>
                </c:pt>
                <c:pt idx="4208">
                  <c:v>5.76</c:v>
                </c:pt>
                <c:pt idx="4209">
                  <c:v>5.73</c:v>
                </c:pt>
                <c:pt idx="4210">
                  <c:v>5.71</c:v>
                </c:pt>
                <c:pt idx="4211">
                  <c:v>5.77</c:v>
                </c:pt>
                <c:pt idx="4212">
                  <c:v>5.76</c:v>
                </c:pt>
                <c:pt idx="4213">
                  <c:v>5.79</c:v>
                </c:pt>
                <c:pt idx="4214">
                  <c:v>5.8</c:v>
                </c:pt>
                <c:pt idx="4215">
                  <c:v>5.81</c:v>
                </c:pt>
                <c:pt idx="4216">
                  <c:v>5.82</c:v>
                </c:pt>
                <c:pt idx="4217">
                  <c:v>5.9</c:v>
                </c:pt>
                <c:pt idx="4218">
                  <c:v>6</c:v>
                </c:pt>
                <c:pt idx="4219">
                  <c:v>5.9</c:v>
                </c:pt>
                <c:pt idx="4220">
                  <c:v>5.89</c:v>
                </c:pt>
                <c:pt idx="4221">
                  <c:v>5.89</c:v>
                </c:pt>
                <c:pt idx="4222">
                  <c:v>5.76</c:v>
                </c:pt>
                <c:pt idx="4223">
                  <c:v>5.74</c:v>
                </c:pt>
                <c:pt idx="4224">
                  <c:v>5.6</c:v>
                </c:pt>
                <c:pt idx="4225">
                  <c:v>5.42</c:v>
                </c:pt>
                <c:pt idx="4226">
                  <c:v>5.53</c:v>
                </c:pt>
                <c:pt idx="4227">
                  <c:v>5.41</c:v>
                </c:pt>
                <c:pt idx="4228">
                  <c:v>5.39</c:v>
                </c:pt>
                <c:pt idx="4229">
                  <c:v>5.38</c:v>
                </c:pt>
                <c:pt idx="4230">
                  <c:v>5.33</c:v>
                </c:pt>
                <c:pt idx="4231">
                  <c:v>5.37</c:v>
                </c:pt>
                <c:pt idx="4232">
                  <c:v>5.38</c:v>
                </c:pt>
                <c:pt idx="4233">
                  <c:v>5.29</c:v>
                </c:pt>
                <c:pt idx="4234">
                  <c:v>5.23</c:v>
                </c:pt>
                <c:pt idx="4235">
                  <c:v>5.3</c:v>
                </c:pt>
                <c:pt idx="4236">
                  <c:v>5.31</c:v>
                </c:pt>
                <c:pt idx="4237">
                  <c:v>5.33</c:v>
                </c:pt>
                <c:pt idx="4238">
                  <c:v>5.33</c:v>
                </c:pt>
                <c:pt idx="4239">
                  <c:v>5.32</c:v>
                </c:pt>
                <c:pt idx="4240">
                  <c:v>5.29</c:v>
                </c:pt>
                <c:pt idx="4241">
                  <c:v>5.07</c:v>
                </c:pt>
                <c:pt idx="4242">
                  <c:v>5.07</c:v>
                </c:pt>
                <c:pt idx="4243">
                  <c:v>5.18</c:v>
                </c:pt>
                <c:pt idx="4244">
                  <c:v>5.18</c:v>
                </c:pt>
                <c:pt idx="4245">
                  <c:v>5.25</c:v>
                </c:pt>
                <c:pt idx="4246">
                  <c:v>5.25</c:v>
                </c:pt>
                <c:pt idx="4247">
                  <c:v>5.25</c:v>
                </c:pt>
                <c:pt idx="4248">
                  <c:v>5.25</c:v>
                </c:pt>
                <c:pt idx="4249">
                  <c:v>5.25</c:v>
                </c:pt>
                <c:pt idx="4250">
                  <c:v>5.32</c:v>
                </c:pt>
                <c:pt idx="4251">
                  <c:v>5.32</c:v>
                </c:pt>
                <c:pt idx="4252">
                  <c:v>5.45</c:v>
                </c:pt>
                <c:pt idx="4253">
                  <c:v>5.45</c:v>
                </c:pt>
                <c:pt idx="4254">
                  <c:v>5.4</c:v>
                </c:pt>
                <c:pt idx="4255">
                  <c:v>5.4</c:v>
                </c:pt>
                <c:pt idx="4256">
                  <c:v>5.4</c:v>
                </c:pt>
                <c:pt idx="4257">
                  <c:v>5.4</c:v>
                </c:pt>
                <c:pt idx="4258">
                  <c:v>5.48</c:v>
                </c:pt>
                <c:pt idx="4259">
                  <c:v>5.48</c:v>
                </c:pt>
                <c:pt idx="4260">
                  <c:v>5.48</c:v>
                </c:pt>
                <c:pt idx="4261">
                  <c:v>5.36</c:v>
                </c:pt>
                <c:pt idx="4262">
                  <c:v>5.4</c:v>
                </c:pt>
                <c:pt idx="4263">
                  <c:v>5.35</c:v>
                </c:pt>
                <c:pt idx="4264">
                  <c:v>5.35</c:v>
                </c:pt>
                <c:pt idx="4265">
                  <c:v>5.41</c:v>
                </c:pt>
                <c:pt idx="4266">
                  <c:v>5.41</c:v>
                </c:pt>
                <c:pt idx="4267">
                  <c:v>5.38</c:v>
                </c:pt>
                <c:pt idx="4268">
                  <c:v>5.38</c:v>
                </c:pt>
                <c:pt idx="4269">
                  <c:v>5.38</c:v>
                </c:pt>
                <c:pt idx="4270">
                  <c:v>5.38</c:v>
                </c:pt>
                <c:pt idx="4271">
                  <c:v>5.62</c:v>
                </c:pt>
                <c:pt idx="4272">
                  <c:v>5.6</c:v>
                </c:pt>
                <c:pt idx="4273">
                  <c:v>5.62</c:v>
                </c:pt>
                <c:pt idx="4274">
                  <c:v>5.61</c:v>
                </c:pt>
                <c:pt idx="4275">
                  <c:v>5.61</c:v>
                </c:pt>
                <c:pt idx="4276">
                  <c:v>5.61</c:v>
                </c:pt>
                <c:pt idx="4277">
                  <c:v>5.6</c:v>
                </c:pt>
                <c:pt idx="4278">
                  <c:v>5.63</c:v>
                </c:pt>
                <c:pt idx="4279">
                  <c:v>5.62</c:v>
                </c:pt>
                <c:pt idx="4280">
                  <c:v>5.59</c:v>
                </c:pt>
                <c:pt idx="4281">
                  <c:v>5.55</c:v>
                </c:pt>
                <c:pt idx="4282">
                  <c:v>5.46</c:v>
                </c:pt>
                <c:pt idx="4283">
                  <c:v>5.41</c:v>
                </c:pt>
                <c:pt idx="4284">
                  <c:v>5.4</c:v>
                </c:pt>
                <c:pt idx="4285">
                  <c:v>5.38</c:v>
                </c:pt>
                <c:pt idx="4286">
                  <c:v>5.38</c:v>
                </c:pt>
                <c:pt idx="4287">
                  <c:v>5.38</c:v>
                </c:pt>
                <c:pt idx="4288">
                  <c:v>5.34</c:v>
                </c:pt>
                <c:pt idx="4289">
                  <c:v>5.28</c:v>
                </c:pt>
                <c:pt idx="4290">
                  <c:v>5.19</c:v>
                </c:pt>
                <c:pt idx="4291">
                  <c:v>5.24</c:v>
                </c:pt>
                <c:pt idx="4292">
                  <c:v>5.22</c:v>
                </c:pt>
                <c:pt idx="4293">
                  <c:v>5.2</c:v>
                </c:pt>
                <c:pt idx="4294">
                  <c:v>5.16</c:v>
                </c:pt>
                <c:pt idx="4295">
                  <c:v>5.24</c:v>
                </c:pt>
                <c:pt idx="4296">
                  <c:v>5.17</c:v>
                </c:pt>
                <c:pt idx="4297">
                  <c:v>5.17</c:v>
                </c:pt>
                <c:pt idx="4298">
                  <c:v>5.2</c:v>
                </c:pt>
                <c:pt idx="4299">
                  <c:v>5.21</c:v>
                </c:pt>
                <c:pt idx="4300">
                  <c:v>5.21</c:v>
                </c:pt>
                <c:pt idx="4301">
                  <c:v>5.22</c:v>
                </c:pt>
                <c:pt idx="4302">
                  <c:v>5.25</c:v>
                </c:pt>
                <c:pt idx="4303">
                  <c:v>5.3</c:v>
                </c:pt>
                <c:pt idx="4304">
                  <c:v>5.29</c:v>
                </c:pt>
                <c:pt idx="4305">
                  <c:v>5.28</c:v>
                </c:pt>
                <c:pt idx="4306">
                  <c:v>5.28</c:v>
                </c:pt>
                <c:pt idx="4307">
                  <c:v>5.32</c:v>
                </c:pt>
                <c:pt idx="4308">
                  <c:v>5.38</c:v>
                </c:pt>
                <c:pt idx="4309">
                  <c:v>5.31</c:v>
                </c:pt>
                <c:pt idx="4310">
                  <c:v>5.3</c:v>
                </c:pt>
                <c:pt idx="4311">
                  <c:v>5.33</c:v>
                </c:pt>
                <c:pt idx="4312">
                  <c:v>5.29</c:v>
                </c:pt>
                <c:pt idx="4313">
                  <c:v>5.27</c:v>
                </c:pt>
                <c:pt idx="4314">
                  <c:v>5.27</c:v>
                </c:pt>
                <c:pt idx="4315">
                  <c:v>5.28</c:v>
                </c:pt>
                <c:pt idx="4316">
                  <c:v>5.29</c:v>
                </c:pt>
                <c:pt idx="4317">
                  <c:v>5.33</c:v>
                </c:pt>
                <c:pt idx="4318">
                  <c:v>5.33</c:v>
                </c:pt>
                <c:pt idx="4319">
                  <c:v>5.38</c:v>
                </c:pt>
                <c:pt idx="4320">
                  <c:v>5.35</c:v>
                </c:pt>
                <c:pt idx="4321">
                  <c:v>5.37</c:v>
                </c:pt>
                <c:pt idx="4322">
                  <c:v>5.39</c:v>
                </c:pt>
                <c:pt idx="4323">
                  <c:v>5.43</c:v>
                </c:pt>
                <c:pt idx="4324">
                  <c:v>5.42</c:v>
                </c:pt>
                <c:pt idx="4325">
                  <c:v>5.34</c:v>
                </c:pt>
                <c:pt idx="4326">
                  <c:v>5.43</c:v>
                </c:pt>
                <c:pt idx="4327">
                  <c:v>5.47</c:v>
                </c:pt>
                <c:pt idx="4328">
                  <c:v>5.49</c:v>
                </c:pt>
                <c:pt idx="4329">
                  <c:v>5.51</c:v>
                </c:pt>
                <c:pt idx="4330">
                  <c:v>5.48</c:v>
                </c:pt>
                <c:pt idx="4331">
                  <c:v>5.51</c:v>
                </c:pt>
                <c:pt idx="4332">
                  <c:v>5.53</c:v>
                </c:pt>
                <c:pt idx="4333">
                  <c:v>5.49</c:v>
                </c:pt>
                <c:pt idx="4334">
                  <c:v>5.6</c:v>
                </c:pt>
                <c:pt idx="4335">
                  <c:v>5.58</c:v>
                </c:pt>
                <c:pt idx="4336">
                  <c:v>5.58</c:v>
                </c:pt>
                <c:pt idx="4337">
                  <c:v>5.59</c:v>
                </c:pt>
                <c:pt idx="4338">
                  <c:v>5.59</c:v>
                </c:pt>
                <c:pt idx="4339">
                  <c:v>5.72</c:v>
                </c:pt>
                <c:pt idx="4340">
                  <c:v>5.8</c:v>
                </c:pt>
                <c:pt idx="4341">
                  <c:v>5.86</c:v>
                </c:pt>
                <c:pt idx="4342">
                  <c:v>5.77</c:v>
                </c:pt>
                <c:pt idx="4343">
                  <c:v>5.73</c:v>
                </c:pt>
                <c:pt idx="4344">
                  <c:v>5.72</c:v>
                </c:pt>
                <c:pt idx="4345">
                  <c:v>5.75</c:v>
                </c:pt>
                <c:pt idx="4346">
                  <c:v>5.75</c:v>
                </c:pt>
                <c:pt idx="4347">
                  <c:v>5.76</c:v>
                </c:pt>
                <c:pt idx="4348">
                  <c:v>5.75</c:v>
                </c:pt>
                <c:pt idx="4349">
                  <c:v>5.77</c:v>
                </c:pt>
                <c:pt idx="4350">
                  <c:v>5.77</c:v>
                </c:pt>
                <c:pt idx="4351">
                  <c:v>5.77</c:v>
                </c:pt>
                <c:pt idx="4352">
                  <c:v>5.78</c:v>
                </c:pt>
                <c:pt idx="4353">
                  <c:v>5.81</c:v>
                </c:pt>
                <c:pt idx="4354">
                  <c:v>5.83</c:v>
                </c:pt>
                <c:pt idx="4355">
                  <c:v>5.82</c:v>
                </c:pt>
                <c:pt idx="4356">
                  <c:v>5.82</c:v>
                </c:pt>
                <c:pt idx="4357">
                  <c:v>5.85</c:v>
                </c:pt>
                <c:pt idx="4358">
                  <c:v>5.86</c:v>
                </c:pt>
                <c:pt idx="4359">
                  <c:v>5.95</c:v>
                </c:pt>
                <c:pt idx="4360">
                  <c:v>5.95</c:v>
                </c:pt>
                <c:pt idx="4361">
                  <c:v>5.95</c:v>
                </c:pt>
                <c:pt idx="4362">
                  <c:v>5.93</c:v>
                </c:pt>
                <c:pt idx="4363">
                  <c:v>5.88</c:v>
                </c:pt>
                <c:pt idx="4364">
                  <c:v>5.99</c:v>
                </c:pt>
                <c:pt idx="4365">
                  <c:v>6.06</c:v>
                </c:pt>
                <c:pt idx="4366">
                  <c:v>6.13</c:v>
                </c:pt>
                <c:pt idx="4367">
                  <c:v>6.16</c:v>
                </c:pt>
                <c:pt idx="4368">
                  <c:v>6.35</c:v>
                </c:pt>
                <c:pt idx="4369">
                  <c:v>6.3</c:v>
                </c:pt>
                <c:pt idx="4370">
                  <c:v>6.27</c:v>
                </c:pt>
                <c:pt idx="4371">
                  <c:v>6.4</c:v>
                </c:pt>
                <c:pt idx="4372">
                  <c:v>6.49</c:v>
                </c:pt>
                <c:pt idx="4373">
                  <c:v>6.49</c:v>
                </c:pt>
                <c:pt idx="4374">
                  <c:v>6.5</c:v>
                </c:pt>
                <c:pt idx="4375">
                  <c:v>6.5</c:v>
                </c:pt>
                <c:pt idx="4376">
                  <c:v>6.44</c:v>
                </c:pt>
                <c:pt idx="4377">
                  <c:v>6.38</c:v>
                </c:pt>
                <c:pt idx="4378">
                  <c:v>6.42</c:v>
                </c:pt>
                <c:pt idx="4379">
                  <c:v>6.35</c:v>
                </c:pt>
                <c:pt idx="4380">
                  <c:v>6.36</c:v>
                </c:pt>
                <c:pt idx="4381">
                  <c:v>6.45</c:v>
                </c:pt>
                <c:pt idx="4382">
                  <c:v>6.5</c:v>
                </c:pt>
                <c:pt idx="4383">
                  <c:v>6.5</c:v>
                </c:pt>
                <c:pt idx="4384">
                  <c:v>6.63</c:v>
                </c:pt>
                <c:pt idx="4385">
                  <c:v>6.5</c:v>
                </c:pt>
                <c:pt idx="4386">
                  <c:v>6.62</c:v>
                </c:pt>
                <c:pt idx="4387">
                  <c:v>6.75</c:v>
                </c:pt>
                <c:pt idx="4388">
                  <c:v>6.68</c:v>
                </c:pt>
                <c:pt idx="4389">
                  <c:v>6.68</c:v>
                </c:pt>
                <c:pt idx="4390">
                  <c:v>6.68</c:v>
                </c:pt>
                <c:pt idx="4391">
                  <c:v>6.63</c:v>
                </c:pt>
                <c:pt idx="4392">
                  <c:v>6.63</c:v>
                </c:pt>
                <c:pt idx="4393">
                  <c:v>6.57</c:v>
                </c:pt>
                <c:pt idx="4394">
                  <c:v>6.4</c:v>
                </c:pt>
                <c:pt idx="4395">
                  <c:v>6.35</c:v>
                </c:pt>
                <c:pt idx="4396">
                  <c:v>6.38</c:v>
                </c:pt>
                <c:pt idx="4397">
                  <c:v>6.25</c:v>
                </c:pt>
                <c:pt idx="4398">
                  <c:v>6.12</c:v>
                </c:pt>
                <c:pt idx="4399">
                  <c:v>6.2</c:v>
                </c:pt>
                <c:pt idx="4400">
                  <c:v>6.21</c:v>
                </c:pt>
                <c:pt idx="4401">
                  <c:v>6.03</c:v>
                </c:pt>
                <c:pt idx="4402">
                  <c:v>6</c:v>
                </c:pt>
                <c:pt idx="4403">
                  <c:v>5.8</c:v>
                </c:pt>
                <c:pt idx="4404">
                  <c:v>5.85</c:v>
                </c:pt>
                <c:pt idx="4405">
                  <c:v>5.9</c:v>
                </c:pt>
                <c:pt idx="4406">
                  <c:v>5.85</c:v>
                </c:pt>
                <c:pt idx="4407">
                  <c:v>5.88</c:v>
                </c:pt>
                <c:pt idx="4408">
                  <c:v>5.82</c:v>
                </c:pt>
                <c:pt idx="4409">
                  <c:v>5.85</c:v>
                </c:pt>
                <c:pt idx="4410">
                  <c:v>5.8</c:v>
                </c:pt>
                <c:pt idx="4411">
                  <c:v>5.79</c:v>
                </c:pt>
                <c:pt idx="4412" formatCode="0.00">
                  <c:v>5.71</c:v>
                </c:pt>
                <c:pt idx="4413" formatCode="0.00">
                  <c:v>5.79</c:v>
                </c:pt>
                <c:pt idx="4414" formatCode="0.00">
                  <c:v>5.73</c:v>
                </c:pt>
                <c:pt idx="4415" formatCode="0.00">
                  <c:v>5.73</c:v>
                </c:pt>
                <c:pt idx="4416" formatCode="0.00">
                  <c:v>5.73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38-494E-B8F2-47734FC16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933423"/>
        <c:axId val="156501791"/>
      </c:lineChart>
      <c:dateAx>
        <c:axId val="154933423"/>
        <c:scaling>
          <c:orientation val="minMax"/>
          <c:max val="45265"/>
          <c:min val="39448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156501791"/>
        <c:crosses val="autoZero"/>
        <c:auto val="1"/>
        <c:lblOffset val="100"/>
        <c:baseTimeUnit val="days"/>
        <c:majorUnit val="1"/>
        <c:majorTimeUnit val="years"/>
      </c:dateAx>
      <c:valAx>
        <c:axId val="156501791"/>
        <c:scaling>
          <c:orientation val="minMax"/>
          <c:max val="1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154933423"/>
        <c:crosses val="autoZero"/>
        <c:crossBetween val="midCat"/>
      </c:valAx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</a:extLst>
      </c:spPr>
    </c:plotArea>
    <c:legend>
      <c:legendPos val="t"/>
      <c:layout>
        <c:manualLayout>
          <c:xMode val="edge"/>
          <c:yMode val="edge"/>
          <c:x val="4.6288102596217989E-2"/>
          <c:y val="0"/>
          <c:w val="0.88491960845710871"/>
          <c:h val="2.9498525073746312E-2"/>
        </c:manualLayout>
      </c:layout>
      <c:overlay val="0"/>
      <c:spPr>
        <a:ln w="25400">
          <a:noFill/>
        </a:ln>
      </c:spPr>
      <c:txPr>
        <a:bodyPr/>
        <a:lstStyle/>
        <a:p>
          <a:pPr>
            <a:defRPr sz="1400" b="0" baseline="0">
              <a:solidFill>
                <a:srgbClr val="000000"/>
              </a:solidFill>
              <a:latin typeface="Calibri Light" panose="020F030202020403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25400">
      <a:noFill/>
    </a:ln>
    <a:effectLst/>
    <a:extLst>
      <a:ext uri="{909E8E84-426E-40DD-AFC4-6F175D3DCCD1}">
        <a14:hiddenFill xmlns:a14="http://schemas.microsoft.com/office/drawing/2010/main">
          <a:solidFill>
            <a:schemeClr val="bg1"/>
          </a:solidFill>
        </a14:hiddenFill>
      </a:ext>
    </a:extLst>
  </c:spPr>
  <c:txPr>
    <a:bodyPr/>
    <a:lstStyle/>
    <a:p>
      <a:pPr>
        <a:defRPr sz="1400" b="1">
          <a:solidFill>
            <a:sysClr val="windowText" lastClr="000000"/>
          </a:solidFill>
        </a:defRPr>
      </a:pPr>
      <a:endParaRPr lang="es-CL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47466361654736"/>
          <c:y val="0.1195783810494242"/>
          <c:w val="0.87252533638345264"/>
          <c:h val="0.77946561912879153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'L10.3 '!$J$2</c:f>
              <c:strCache>
                <c:ptCount val="1"/>
                <c:pt idx="0">
                  <c:v>P25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'L10.3 '!$H$3:$H$73</c:f>
              <c:numCache>
                <c:formatCode>m/d/yyyy</c:formatCode>
                <c:ptCount val="7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</c:numCache>
            </c:numRef>
          </c:cat>
          <c:val>
            <c:numRef>
              <c:f>'L10.3 '!$J$3:$J$73</c:f>
              <c:numCache>
                <c:formatCode>0.00</c:formatCode>
                <c:ptCount val="71"/>
                <c:pt idx="0">
                  <c:v>9.3372039999999998</c:v>
                </c:pt>
                <c:pt idx="1">
                  <c:v>13.885109999999999</c:v>
                </c:pt>
                <c:pt idx="2">
                  <c:v>10.68187</c:v>
                </c:pt>
                <c:pt idx="3">
                  <c:v>10.960330000000001</c:v>
                </c:pt>
                <c:pt idx="4">
                  <c:v>10.62106</c:v>
                </c:pt>
                <c:pt idx="5">
                  <c:v>10.43125</c:v>
                </c:pt>
                <c:pt idx="6">
                  <c:v>10.98291</c:v>
                </c:pt>
                <c:pt idx="7">
                  <c:v>10.88096</c:v>
                </c:pt>
                <c:pt idx="8">
                  <c:v>10.68102</c:v>
                </c:pt>
                <c:pt idx="9">
                  <c:v>14.836539999999999</c:v>
                </c:pt>
                <c:pt idx="10">
                  <c:v>15.408200000000001</c:v>
                </c:pt>
                <c:pt idx="11">
                  <c:v>11.52628</c:v>
                </c:pt>
                <c:pt idx="12">
                  <c:v>8.9309290000000008</c:v>
                </c:pt>
                <c:pt idx="13">
                  <c:v>10.390980000000001</c:v>
                </c:pt>
                <c:pt idx="14">
                  <c:v>9.6545100000000001</c:v>
                </c:pt>
                <c:pt idx="15">
                  <c:v>10.87811</c:v>
                </c:pt>
                <c:pt idx="16">
                  <c:v>10.90512</c:v>
                </c:pt>
                <c:pt idx="17">
                  <c:v>10.56392</c:v>
                </c:pt>
                <c:pt idx="18">
                  <c:v>10.55763</c:v>
                </c:pt>
                <c:pt idx="19">
                  <c:v>13.53787</c:v>
                </c:pt>
                <c:pt idx="20">
                  <c:v>9.4676919999999996</c:v>
                </c:pt>
                <c:pt idx="21">
                  <c:v>10.600339999999999</c:v>
                </c:pt>
                <c:pt idx="22">
                  <c:v>8.5761839999999996</c:v>
                </c:pt>
                <c:pt idx="23">
                  <c:v>9.6685300000000005</c:v>
                </c:pt>
                <c:pt idx="24">
                  <c:v>11.32849</c:v>
                </c:pt>
                <c:pt idx="25">
                  <c:v>14.56452</c:v>
                </c:pt>
                <c:pt idx="26">
                  <c:v>42.109650000000002</c:v>
                </c:pt>
                <c:pt idx="27">
                  <c:v>21.81982</c:v>
                </c:pt>
                <c:pt idx="28">
                  <c:v>16.63289</c:v>
                </c:pt>
                <c:pt idx="29">
                  <c:v>19.795380000000002</c:v>
                </c:pt>
                <c:pt idx="30">
                  <c:v>11.716200000000001</c:v>
                </c:pt>
                <c:pt idx="31">
                  <c:v>12.99086</c:v>
                </c:pt>
                <c:pt idx="32">
                  <c:v>14.98596</c:v>
                </c:pt>
                <c:pt idx="33">
                  <c:v>15.92449</c:v>
                </c:pt>
                <c:pt idx="34">
                  <c:v>14.30462</c:v>
                </c:pt>
                <c:pt idx="35">
                  <c:v>13.759370000000001</c:v>
                </c:pt>
                <c:pt idx="36">
                  <c:v>15.59581</c:v>
                </c:pt>
                <c:pt idx="37">
                  <c:v>14.977040000000001</c:v>
                </c:pt>
                <c:pt idx="38">
                  <c:v>15.34854</c:v>
                </c:pt>
                <c:pt idx="39">
                  <c:v>12.206860000000001</c:v>
                </c:pt>
                <c:pt idx="40">
                  <c:v>13.215590000000001</c:v>
                </c:pt>
                <c:pt idx="41">
                  <c:v>9.6054060000000003</c:v>
                </c:pt>
                <c:pt idx="42">
                  <c:v>10.86045</c:v>
                </c:pt>
                <c:pt idx="43">
                  <c:v>11.754670000000001</c:v>
                </c:pt>
                <c:pt idx="44">
                  <c:v>12.004</c:v>
                </c:pt>
                <c:pt idx="45">
                  <c:v>10.70574</c:v>
                </c:pt>
                <c:pt idx="46">
                  <c:v>12.21918</c:v>
                </c:pt>
                <c:pt idx="47">
                  <c:v>14.05912</c:v>
                </c:pt>
                <c:pt idx="48">
                  <c:v>14.303979999999999</c:v>
                </c:pt>
                <c:pt idx="49">
                  <c:v>12.68614</c:v>
                </c:pt>
                <c:pt idx="50">
                  <c:v>12.32211</c:v>
                </c:pt>
                <c:pt idx="51">
                  <c:v>15.45651</c:v>
                </c:pt>
                <c:pt idx="52">
                  <c:v>20.144030000000001</c:v>
                </c:pt>
                <c:pt idx="53">
                  <c:v>16.43019</c:v>
                </c:pt>
                <c:pt idx="54">
                  <c:v>14.18435</c:v>
                </c:pt>
                <c:pt idx="55">
                  <c:v>14.53008</c:v>
                </c:pt>
                <c:pt idx="56">
                  <c:v>15.20429</c:v>
                </c:pt>
                <c:pt idx="57">
                  <c:v>14.916650000000001</c:v>
                </c:pt>
                <c:pt idx="58">
                  <c:v>15.56082</c:v>
                </c:pt>
                <c:pt idx="59">
                  <c:v>11.913080000000001</c:v>
                </c:pt>
                <c:pt idx="60">
                  <c:v>11.078659999999999</c:v>
                </c:pt>
                <c:pt idx="61">
                  <c:v>10.313470000000001</c:v>
                </c:pt>
                <c:pt idx="62">
                  <c:v>13.6701</c:v>
                </c:pt>
                <c:pt idx="63">
                  <c:v>8.9782279999999997</c:v>
                </c:pt>
                <c:pt idx="64">
                  <c:v>9.0747269999999993</c:v>
                </c:pt>
                <c:pt idx="65">
                  <c:v>7.932868</c:v>
                </c:pt>
                <c:pt idx="66">
                  <c:v>9.0860710000000005</c:v>
                </c:pt>
                <c:pt idx="67">
                  <c:v>6.9627359999999996</c:v>
                </c:pt>
                <c:pt idx="68">
                  <c:v>8.8575954437255859</c:v>
                </c:pt>
                <c:pt idx="69">
                  <c:v>10.969839096069336</c:v>
                </c:pt>
                <c:pt idx="70">
                  <c:v>8.2866802215576172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E7-4981-8879-F7D0C1263658}"/>
            </c:ext>
          </c:extLst>
        </c:ser>
        <c:ser>
          <c:idx val="2"/>
          <c:order val="2"/>
          <c:tx>
            <c:strRef>
              <c:f>'L10.3 '!$K$2</c:f>
              <c:strCache>
                <c:ptCount val="1"/>
                <c:pt idx="0">
                  <c:v>Percentiles 25th to 75th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'L10.3 '!$H$3:$H$73</c:f>
              <c:numCache>
                <c:formatCode>m/d/yyyy</c:formatCode>
                <c:ptCount val="7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</c:numCache>
            </c:numRef>
          </c:cat>
          <c:val>
            <c:numRef>
              <c:f>'L10.3 '!$K$3:$K$73</c:f>
              <c:numCache>
                <c:formatCode>0.00</c:formatCode>
                <c:ptCount val="71"/>
                <c:pt idx="0">
                  <c:v>3.158407</c:v>
                </c:pt>
                <c:pt idx="1">
                  <c:v>4.6184989999999999</c:v>
                </c:pt>
                <c:pt idx="2">
                  <c:v>3.5237440000000002</c:v>
                </c:pt>
                <c:pt idx="3">
                  <c:v>5.9928020000000002</c:v>
                </c:pt>
                <c:pt idx="4">
                  <c:v>12.42623</c:v>
                </c:pt>
                <c:pt idx="5">
                  <c:v>10.84151</c:v>
                </c:pt>
                <c:pt idx="6">
                  <c:v>6.8697609999999996</c:v>
                </c:pt>
                <c:pt idx="7">
                  <c:v>9.151726</c:v>
                </c:pt>
                <c:pt idx="8">
                  <c:v>6.2910459999999997</c:v>
                </c:pt>
                <c:pt idx="9">
                  <c:v>8.3885900000000007</c:v>
                </c:pt>
                <c:pt idx="10">
                  <c:v>5.9034310000000003</c:v>
                </c:pt>
                <c:pt idx="11">
                  <c:v>6.7181110000000004</c:v>
                </c:pt>
                <c:pt idx="12">
                  <c:v>5.0362999999999998</c:v>
                </c:pt>
                <c:pt idx="13">
                  <c:v>3.6000350000000001</c:v>
                </c:pt>
                <c:pt idx="14">
                  <c:v>16.927099999999999</c:v>
                </c:pt>
                <c:pt idx="15">
                  <c:v>8.3374319999999997</c:v>
                </c:pt>
                <c:pt idx="16">
                  <c:v>9.1773830000000007</c:v>
                </c:pt>
                <c:pt idx="17">
                  <c:v>5.3733750000000002</c:v>
                </c:pt>
                <c:pt idx="18">
                  <c:v>2.9308809999999998</c:v>
                </c:pt>
                <c:pt idx="19">
                  <c:v>6.8398589999999997</c:v>
                </c:pt>
                <c:pt idx="20">
                  <c:v>4.0946199999999999</c:v>
                </c:pt>
                <c:pt idx="21">
                  <c:v>7.038068</c:v>
                </c:pt>
                <c:pt idx="22">
                  <c:v>4.5392440000000001</c:v>
                </c:pt>
                <c:pt idx="23">
                  <c:v>1.645046</c:v>
                </c:pt>
                <c:pt idx="24">
                  <c:v>6.431826</c:v>
                </c:pt>
                <c:pt idx="25">
                  <c:v>16.220320000000001</c:v>
                </c:pt>
                <c:pt idx="26">
                  <c:v>39.67277</c:v>
                </c:pt>
                <c:pt idx="27">
                  <c:v>15.81921</c:v>
                </c:pt>
                <c:pt idx="28">
                  <c:v>9.9012150000000005</c:v>
                </c:pt>
                <c:pt idx="29">
                  <c:v>8.1523190000000003</c:v>
                </c:pt>
                <c:pt idx="30">
                  <c:v>9.8337979999999998</c:v>
                </c:pt>
                <c:pt idx="31">
                  <c:v>4.3602080000000001</c:v>
                </c:pt>
                <c:pt idx="32">
                  <c:v>7.2893160000000004</c:v>
                </c:pt>
                <c:pt idx="33">
                  <c:v>4.4641380000000002</c:v>
                </c:pt>
                <c:pt idx="34">
                  <c:v>10.3987</c:v>
                </c:pt>
                <c:pt idx="35">
                  <c:v>6.5108480000000002</c:v>
                </c:pt>
                <c:pt idx="36">
                  <c:v>8.3699239999999993</c:v>
                </c:pt>
                <c:pt idx="37">
                  <c:v>3.9992350000000001</c:v>
                </c:pt>
                <c:pt idx="38">
                  <c:v>7.9562590000000002</c:v>
                </c:pt>
                <c:pt idx="39">
                  <c:v>9.0040399999999998</c:v>
                </c:pt>
                <c:pt idx="40">
                  <c:v>8.1948550000000004</c:v>
                </c:pt>
                <c:pt idx="41">
                  <c:v>6.6157859999999999</c:v>
                </c:pt>
                <c:pt idx="42">
                  <c:v>5.6999129999999996</c:v>
                </c:pt>
                <c:pt idx="43">
                  <c:v>5.3082229999999999</c:v>
                </c:pt>
                <c:pt idx="44">
                  <c:v>3.7923770000000001</c:v>
                </c:pt>
                <c:pt idx="45">
                  <c:v>4.8880229999999996</c:v>
                </c:pt>
                <c:pt idx="46">
                  <c:v>7.7316320000000003</c:v>
                </c:pt>
                <c:pt idx="47">
                  <c:v>6.4848780000000001</c:v>
                </c:pt>
                <c:pt idx="48">
                  <c:v>12.55524</c:v>
                </c:pt>
                <c:pt idx="49">
                  <c:v>28.314530000000001</c:v>
                </c:pt>
                <c:pt idx="50">
                  <c:v>15.03936</c:v>
                </c:pt>
                <c:pt idx="51">
                  <c:v>11.10328</c:v>
                </c:pt>
                <c:pt idx="52">
                  <c:v>11.46233</c:v>
                </c:pt>
                <c:pt idx="53">
                  <c:v>8.6215340000000005</c:v>
                </c:pt>
                <c:pt idx="54">
                  <c:v>9.3273630000000001</c:v>
                </c:pt>
                <c:pt idx="55">
                  <c:v>4.897411</c:v>
                </c:pt>
                <c:pt idx="56">
                  <c:v>8.2305650000000004</c:v>
                </c:pt>
                <c:pt idx="57">
                  <c:v>9.5739990000000006</c:v>
                </c:pt>
                <c:pt idx="58">
                  <c:v>9.0512700000000006</c:v>
                </c:pt>
                <c:pt idx="59">
                  <c:v>8.0478500000000004</c:v>
                </c:pt>
                <c:pt idx="60">
                  <c:v>6.6853030000000002</c:v>
                </c:pt>
                <c:pt idx="61">
                  <c:v>6.5786389999999999</c:v>
                </c:pt>
                <c:pt idx="62">
                  <c:v>12.81564</c:v>
                </c:pt>
                <c:pt idx="63">
                  <c:v>13.293369999999999</c:v>
                </c:pt>
                <c:pt idx="64">
                  <c:v>8.0024789999999992</c:v>
                </c:pt>
                <c:pt idx="65">
                  <c:v>10.837820000000001</c:v>
                </c:pt>
                <c:pt idx="66">
                  <c:v>4.4853639999999997</c:v>
                </c:pt>
                <c:pt idx="67">
                  <c:v>8.4790670000000006</c:v>
                </c:pt>
                <c:pt idx="68">
                  <c:v>8.2672386169433594</c:v>
                </c:pt>
                <c:pt idx="69">
                  <c:v>5.5103797912597656</c:v>
                </c:pt>
                <c:pt idx="70">
                  <c:v>10.028318405151367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E7-4981-8879-F7D0C1263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4514824"/>
        <c:axId val="131662648"/>
      </c:barChart>
      <c:lineChart>
        <c:grouping val="standard"/>
        <c:varyColors val="0"/>
        <c:ser>
          <c:idx val="0"/>
          <c:order val="0"/>
          <c:tx>
            <c:strRef>
              <c:f>'L10.3 '!$I$2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'L10.3 '!$H$3:$H$73</c:f>
              <c:numCache>
                <c:formatCode>m/d/yyyy</c:formatCode>
                <c:ptCount val="7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</c:numCache>
            </c:numRef>
          </c:cat>
          <c:val>
            <c:numRef>
              <c:f>'L10.3 '!$I$3:$I$73</c:f>
              <c:numCache>
                <c:formatCode>0.00</c:formatCode>
                <c:ptCount val="71"/>
                <c:pt idx="0">
                  <c:v>7.7023210000000004</c:v>
                </c:pt>
                <c:pt idx="1">
                  <c:v>14.921110000000001</c:v>
                </c:pt>
                <c:pt idx="2">
                  <c:v>9.8494899999999994</c:v>
                </c:pt>
                <c:pt idx="3">
                  <c:v>7.1301579999999998</c:v>
                </c:pt>
                <c:pt idx="4">
                  <c:v>7.8995290000000002</c:v>
                </c:pt>
                <c:pt idx="5">
                  <c:v>11.0677</c:v>
                </c:pt>
                <c:pt idx="6">
                  <c:v>10.10177</c:v>
                </c:pt>
                <c:pt idx="7">
                  <c:v>7.6588459999999996</c:v>
                </c:pt>
                <c:pt idx="8">
                  <c:v>14.969799999999999</c:v>
                </c:pt>
                <c:pt idx="9">
                  <c:v>12.44666</c:v>
                </c:pt>
                <c:pt idx="10">
                  <c:v>13.796799999999999</c:v>
                </c:pt>
                <c:pt idx="11">
                  <c:v>10.82302</c:v>
                </c:pt>
                <c:pt idx="12">
                  <c:v>8.6360869999999998</c:v>
                </c:pt>
                <c:pt idx="13">
                  <c:v>11.392189999999999</c:v>
                </c:pt>
                <c:pt idx="14">
                  <c:v>8.3759409999999992</c:v>
                </c:pt>
                <c:pt idx="15">
                  <c:v>7.6353790000000004</c:v>
                </c:pt>
                <c:pt idx="16">
                  <c:v>12.67324</c:v>
                </c:pt>
                <c:pt idx="17">
                  <c:v>9.0628630000000001</c:v>
                </c:pt>
                <c:pt idx="18">
                  <c:v>7.1431110000000002</c:v>
                </c:pt>
                <c:pt idx="19">
                  <c:v>19.269349999999999</c:v>
                </c:pt>
                <c:pt idx="20">
                  <c:v>13.517329999999999</c:v>
                </c:pt>
                <c:pt idx="21">
                  <c:v>23.04402</c:v>
                </c:pt>
                <c:pt idx="22">
                  <c:v>37.620750000000001</c:v>
                </c:pt>
                <c:pt idx="23">
                  <c:v>17.704889999999999</c:v>
                </c:pt>
                <c:pt idx="24">
                  <c:v>18.210789999999999</c:v>
                </c:pt>
                <c:pt idx="25">
                  <c:v>18.727930000000001</c:v>
                </c:pt>
                <c:pt idx="26">
                  <c:v>85.954509999999999</c:v>
                </c:pt>
                <c:pt idx="27">
                  <c:v>32.456539999999997</c:v>
                </c:pt>
                <c:pt idx="28">
                  <c:v>32.698259999999998</c:v>
                </c:pt>
                <c:pt idx="29">
                  <c:v>25.853149999999999</c:v>
                </c:pt>
                <c:pt idx="30">
                  <c:v>29.255690000000001</c:v>
                </c:pt>
                <c:pt idx="31">
                  <c:v>14.998849999999999</c:v>
                </c:pt>
                <c:pt idx="32">
                  <c:v>21.678629999999998</c:v>
                </c:pt>
                <c:pt idx="33">
                  <c:v>20.09666</c:v>
                </c:pt>
                <c:pt idx="34">
                  <c:v>29.363250000000001</c:v>
                </c:pt>
                <c:pt idx="35">
                  <c:v>16.118639999999999</c:v>
                </c:pt>
                <c:pt idx="36">
                  <c:v>23.782720000000001</c:v>
                </c:pt>
                <c:pt idx="37">
                  <c:v>18.877949999999998</c:v>
                </c:pt>
                <c:pt idx="38">
                  <c:v>17.347390000000001</c:v>
                </c:pt>
                <c:pt idx="39">
                  <c:v>17.930700000000002</c:v>
                </c:pt>
                <c:pt idx="40">
                  <c:v>42.055929999999996</c:v>
                </c:pt>
                <c:pt idx="41">
                  <c:v>22.207439999999998</c:v>
                </c:pt>
                <c:pt idx="42">
                  <c:v>19.594629999999999</c:v>
                </c:pt>
                <c:pt idx="43">
                  <c:v>14.493819999999999</c:v>
                </c:pt>
                <c:pt idx="44">
                  <c:v>18.83972</c:v>
                </c:pt>
                <c:pt idx="45">
                  <c:v>21.292819999999999</c:v>
                </c:pt>
                <c:pt idx="46">
                  <c:v>43.67266</c:v>
                </c:pt>
                <c:pt idx="47">
                  <c:v>32.84496</c:v>
                </c:pt>
                <c:pt idx="48">
                  <c:v>21.3322</c:v>
                </c:pt>
                <c:pt idx="49">
                  <c:v>20.990790000000001</c:v>
                </c:pt>
                <c:pt idx="50">
                  <c:v>22.460239999999999</c:v>
                </c:pt>
                <c:pt idx="51">
                  <c:v>15.74442</c:v>
                </c:pt>
                <c:pt idx="52">
                  <c:v>22.439209999999999</c:v>
                </c:pt>
                <c:pt idx="53">
                  <c:v>17.814139999999998</c:v>
                </c:pt>
                <c:pt idx="54">
                  <c:v>11.677479999999999</c:v>
                </c:pt>
                <c:pt idx="55">
                  <c:v>12.9923</c:v>
                </c:pt>
                <c:pt idx="56">
                  <c:v>28.800699999999999</c:v>
                </c:pt>
                <c:pt idx="57">
                  <c:v>18.685079999999999</c:v>
                </c:pt>
                <c:pt idx="58">
                  <c:v>15.58996</c:v>
                </c:pt>
                <c:pt idx="59">
                  <c:v>11.90551</c:v>
                </c:pt>
                <c:pt idx="60">
                  <c:v>14.051959999999999</c:v>
                </c:pt>
                <c:pt idx="61">
                  <c:v>13.636570000000001</c:v>
                </c:pt>
                <c:pt idx="62">
                  <c:v>14.793469999999999</c:v>
                </c:pt>
                <c:pt idx="63">
                  <c:v>17.245010000000001</c:v>
                </c:pt>
                <c:pt idx="64">
                  <c:v>14.63152</c:v>
                </c:pt>
                <c:pt idx="65">
                  <c:v>12.69627</c:v>
                </c:pt>
                <c:pt idx="66">
                  <c:v>14.276999999999999</c:v>
                </c:pt>
                <c:pt idx="67">
                  <c:v>13.243080000000001</c:v>
                </c:pt>
                <c:pt idx="68">
                  <c:v>10.911543846130371</c:v>
                </c:pt>
                <c:pt idx="69">
                  <c:v>20.111539840698242</c:v>
                </c:pt>
                <c:pt idx="70">
                  <c:v>15.317798614501953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E7-4981-8879-F7D0C1263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514824"/>
        <c:axId val="131662648"/>
      </c:lineChart>
      <c:dateAx>
        <c:axId val="134514824"/>
        <c:scaling>
          <c:orientation val="minMax"/>
          <c:min val="43101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CL"/>
          </a:p>
        </c:txPr>
        <c:crossAx val="131662648"/>
        <c:crosses val="autoZero"/>
        <c:auto val="1"/>
        <c:lblOffset val="100"/>
        <c:baseTimeUnit val="months"/>
        <c:majorUnit val="12"/>
      </c:dateAx>
      <c:valAx>
        <c:axId val="131662648"/>
        <c:scaling>
          <c:orientation val="minMax"/>
          <c:max val="9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CL"/>
          </a:p>
        </c:txPr>
        <c:crossAx val="134514824"/>
        <c:crosses val="autoZero"/>
        <c:crossBetween val="between"/>
        <c:majorUnit val="15"/>
      </c:valAx>
      <c:spPr>
        <a:noFill/>
        <a:ln w="25400"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 w="25400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</a:extLst>
  </c:spPr>
  <c:txPr>
    <a:bodyPr/>
    <a:lstStyle/>
    <a:p>
      <a:pPr>
        <a:defRPr sz="1400">
          <a:solidFill>
            <a:sysClr val="windowText" lastClr="000000"/>
          </a:solidFill>
          <a:latin typeface="+mn-lt"/>
        </a:defRPr>
      </a:pPr>
      <a:endParaRPr lang="es-CL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47470823249002"/>
          <c:y val="0.12325263287627956"/>
          <c:w val="0.87252529176751004"/>
          <c:h val="0.775791367301936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'G I.12'!$J$2</c:f>
              <c:strCache>
                <c:ptCount val="1"/>
                <c:pt idx="0">
                  <c:v>P25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'G I.12'!$H$3:$H$73</c:f>
              <c:numCache>
                <c:formatCode>m/d/yyyy</c:formatCode>
                <c:ptCount val="7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</c:numCache>
            </c:numRef>
          </c:cat>
          <c:val>
            <c:numRef>
              <c:f>'G I.12'!$J$3:$J$73</c:f>
              <c:numCache>
                <c:formatCode>0.00</c:formatCode>
                <c:ptCount val="71"/>
                <c:pt idx="0">
                  <c:v>3.6900119999999998</c:v>
                </c:pt>
                <c:pt idx="1">
                  <c:v>2.547628</c:v>
                </c:pt>
                <c:pt idx="2">
                  <c:v>2.5255200000000002</c:v>
                </c:pt>
                <c:pt idx="3">
                  <c:v>3.712799</c:v>
                </c:pt>
                <c:pt idx="4">
                  <c:v>3.5408040000000001</c:v>
                </c:pt>
                <c:pt idx="5">
                  <c:v>2.4567589999999999</c:v>
                </c:pt>
                <c:pt idx="6">
                  <c:v>2.4742959999999998</c:v>
                </c:pt>
                <c:pt idx="7">
                  <c:v>2.2314750000000001</c:v>
                </c:pt>
                <c:pt idx="8">
                  <c:v>2.0522279999999999</c:v>
                </c:pt>
                <c:pt idx="9">
                  <c:v>2.4247869999999998</c:v>
                </c:pt>
                <c:pt idx="10">
                  <c:v>3.1564800000000002</c:v>
                </c:pt>
                <c:pt idx="11">
                  <c:v>2.7481140000000002</c:v>
                </c:pt>
                <c:pt idx="12">
                  <c:v>2.9515769999999999</c:v>
                </c:pt>
                <c:pt idx="13">
                  <c:v>1.85911</c:v>
                </c:pt>
                <c:pt idx="14">
                  <c:v>2.3003300000000002</c:v>
                </c:pt>
                <c:pt idx="15">
                  <c:v>2.337205</c:v>
                </c:pt>
                <c:pt idx="16">
                  <c:v>2.195014</c:v>
                </c:pt>
                <c:pt idx="17">
                  <c:v>4.0305270000000002</c:v>
                </c:pt>
                <c:pt idx="18">
                  <c:v>3.2531850000000002</c:v>
                </c:pt>
                <c:pt idx="19">
                  <c:v>4.629283</c:v>
                </c:pt>
                <c:pt idx="20">
                  <c:v>2.9092910000000001</c:v>
                </c:pt>
                <c:pt idx="21">
                  <c:v>3.4306269999999999</c:v>
                </c:pt>
                <c:pt idx="22">
                  <c:v>2.7395489999999998</c:v>
                </c:pt>
                <c:pt idx="23">
                  <c:v>1.8787240000000001</c:v>
                </c:pt>
                <c:pt idx="24">
                  <c:v>2.4024709999999998</c:v>
                </c:pt>
                <c:pt idx="25">
                  <c:v>3.6782910000000002</c:v>
                </c:pt>
                <c:pt idx="26">
                  <c:v>13.76759</c:v>
                </c:pt>
                <c:pt idx="27">
                  <c:v>5.4729850000000004</c:v>
                </c:pt>
                <c:pt idx="28">
                  <c:v>5.9165539999999996</c:v>
                </c:pt>
                <c:pt idx="29">
                  <c:v>3.2288649999999999</c:v>
                </c:pt>
                <c:pt idx="30">
                  <c:v>2.932178</c:v>
                </c:pt>
                <c:pt idx="31">
                  <c:v>3.7057609999999999</c:v>
                </c:pt>
                <c:pt idx="32">
                  <c:v>2.571307</c:v>
                </c:pt>
                <c:pt idx="33">
                  <c:v>2.3504879999999999</c:v>
                </c:pt>
                <c:pt idx="34">
                  <c:v>3.213813</c:v>
                </c:pt>
                <c:pt idx="35">
                  <c:v>1.987617</c:v>
                </c:pt>
                <c:pt idx="36">
                  <c:v>2.3491840000000002</c:v>
                </c:pt>
                <c:pt idx="37">
                  <c:v>4.352239</c:v>
                </c:pt>
                <c:pt idx="38">
                  <c:v>4.3961430000000004</c:v>
                </c:pt>
                <c:pt idx="39">
                  <c:v>3.0238550000000002</c:v>
                </c:pt>
                <c:pt idx="40">
                  <c:v>2.037344</c:v>
                </c:pt>
                <c:pt idx="41">
                  <c:v>2.2711929999999998</c:v>
                </c:pt>
                <c:pt idx="42">
                  <c:v>3.2048390000000002</c:v>
                </c:pt>
                <c:pt idx="43">
                  <c:v>2.31792</c:v>
                </c:pt>
                <c:pt idx="44">
                  <c:v>2.2089379999999998</c:v>
                </c:pt>
                <c:pt idx="45">
                  <c:v>3.3999700000000002</c:v>
                </c:pt>
                <c:pt idx="46">
                  <c:v>2.1382240000000001</c:v>
                </c:pt>
                <c:pt idx="47">
                  <c:v>2.540454</c:v>
                </c:pt>
                <c:pt idx="48">
                  <c:v>2.7749510000000002</c:v>
                </c:pt>
                <c:pt idx="49">
                  <c:v>3.3836789999999999</c:v>
                </c:pt>
                <c:pt idx="50">
                  <c:v>3.681168</c:v>
                </c:pt>
                <c:pt idx="51">
                  <c:v>5.1451859999999998</c:v>
                </c:pt>
                <c:pt idx="52">
                  <c:v>5.9962869999999997</c:v>
                </c:pt>
                <c:pt idx="53">
                  <c:v>5.4985799999999996</c:v>
                </c:pt>
                <c:pt idx="54">
                  <c:v>6.100047</c:v>
                </c:pt>
                <c:pt idx="55">
                  <c:v>6.0150639999999997</c:v>
                </c:pt>
                <c:pt idx="56">
                  <c:v>4.9349100000000004</c:v>
                </c:pt>
                <c:pt idx="57">
                  <c:v>3.8304640000000001</c:v>
                </c:pt>
                <c:pt idx="58">
                  <c:v>6.0353649999999996</c:v>
                </c:pt>
                <c:pt idx="59">
                  <c:v>2.8797999999999999</c:v>
                </c:pt>
                <c:pt idx="60">
                  <c:v>5.1312740000000003</c:v>
                </c:pt>
                <c:pt idx="61">
                  <c:v>5.3062129999999996</c:v>
                </c:pt>
                <c:pt idx="62">
                  <c:v>6.8192449999999996</c:v>
                </c:pt>
                <c:pt idx="63">
                  <c:v>2.5806110000000002</c:v>
                </c:pt>
                <c:pt idx="64">
                  <c:v>2.846492</c:v>
                </c:pt>
                <c:pt idx="65">
                  <c:v>2.4371529999999999</c:v>
                </c:pt>
                <c:pt idx="66">
                  <c:v>2.758972</c:v>
                </c:pt>
                <c:pt idx="67">
                  <c:v>4.6104130000000003</c:v>
                </c:pt>
                <c:pt idx="68">
                  <c:v>3.8731343746185303</c:v>
                </c:pt>
                <c:pt idx="69">
                  <c:v>4.7807693481445313</c:v>
                </c:pt>
                <c:pt idx="70">
                  <c:v>3.7797243595123291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1-4BDF-8707-375E30C59F79}"/>
            </c:ext>
          </c:extLst>
        </c:ser>
        <c:ser>
          <c:idx val="2"/>
          <c:order val="2"/>
          <c:tx>
            <c:strRef>
              <c:f>'G I.12'!$K$2</c:f>
              <c:strCache>
                <c:ptCount val="1"/>
                <c:pt idx="0">
                  <c:v>Percentiles 25th to 75th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'G I.12'!$H$3:$H$73</c:f>
              <c:numCache>
                <c:formatCode>m/d/yyyy</c:formatCode>
                <c:ptCount val="7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</c:numCache>
            </c:numRef>
          </c:cat>
          <c:val>
            <c:numRef>
              <c:f>'G I.12'!$K$3:$K$73</c:f>
              <c:numCache>
                <c:formatCode>0.00</c:formatCode>
                <c:ptCount val="71"/>
                <c:pt idx="0">
                  <c:v>1.6915979999999999</c:v>
                </c:pt>
                <c:pt idx="1">
                  <c:v>3.9015559999999998</c:v>
                </c:pt>
                <c:pt idx="2">
                  <c:v>2.5154040000000002</c:v>
                </c:pt>
                <c:pt idx="3">
                  <c:v>3.2357849999999999</c:v>
                </c:pt>
                <c:pt idx="4">
                  <c:v>5.4928920000000003</c:v>
                </c:pt>
                <c:pt idx="5">
                  <c:v>4.7392139999999996</c:v>
                </c:pt>
                <c:pt idx="6">
                  <c:v>4.4881529999999996</c:v>
                </c:pt>
                <c:pt idx="7">
                  <c:v>5.1111599999999999</c:v>
                </c:pt>
                <c:pt idx="8">
                  <c:v>7.6573149999999996</c:v>
                </c:pt>
                <c:pt idx="9">
                  <c:v>6.59985</c:v>
                </c:pt>
                <c:pt idx="10">
                  <c:v>5.1769410000000002</c:v>
                </c:pt>
                <c:pt idx="11">
                  <c:v>4.0869080000000002</c:v>
                </c:pt>
                <c:pt idx="12">
                  <c:v>4.5139740000000002</c:v>
                </c:pt>
                <c:pt idx="13">
                  <c:v>4.1484560000000004</c:v>
                </c:pt>
                <c:pt idx="14">
                  <c:v>8.5706469999999992</c:v>
                </c:pt>
                <c:pt idx="15">
                  <c:v>1.809957</c:v>
                </c:pt>
                <c:pt idx="16">
                  <c:v>2.5573990000000002</c:v>
                </c:pt>
                <c:pt idx="17">
                  <c:v>3.0323150000000001</c:v>
                </c:pt>
                <c:pt idx="18">
                  <c:v>3.0052289999999999</c:v>
                </c:pt>
                <c:pt idx="19">
                  <c:v>3.2883469999999999</c:v>
                </c:pt>
                <c:pt idx="20">
                  <c:v>2.8663859999999999</c:v>
                </c:pt>
                <c:pt idx="21">
                  <c:v>1.5169410000000001</c:v>
                </c:pt>
                <c:pt idx="22">
                  <c:v>2.3711899999999999</c:v>
                </c:pt>
                <c:pt idx="23">
                  <c:v>3.2480069999999999</c:v>
                </c:pt>
                <c:pt idx="24">
                  <c:v>2.1923819999999998</c:v>
                </c:pt>
                <c:pt idx="25">
                  <c:v>3.2097229999999999</c:v>
                </c:pt>
                <c:pt idx="26">
                  <c:v>18.858920000000001</c:v>
                </c:pt>
                <c:pt idx="27">
                  <c:v>4.8408730000000002</c:v>
                </c:pt>
                <c:pt idx="28">
                  <c:v>5.1629690000000004</c:v>
                </c:pt>
                <c:pt idx="29">
                  <c:v>3.8293210000000002</c:v>
                </c:pt>
                <c:pt idx="30">
                  <c:v>4.888077</c:v>
                </c:pt>
                <c:pt idx="31">
                  <c:v>2.3737020000000002</c:v>
                </c:pt>
                <c:pt idx="32">
                  <c:v>2.102096</c:v>
                </c:pt>
                <c:pt idx="33">
                  <c:v>2.2350829999999999</c:v>
                </c:pt>
                <c:pt idx="34">
                  <c:v>3.3107470000000001</c:v>
                </c:pt>
                <c:pt idx="35">
                  <c:v>2.3562259999999999</c:v>
                </c:pt>
                <c:pt idx="36">
                  <c:v>3.3729119999999999</c:v>
                </c:pt>
                <c:pt idx="37">
                  <c:v>2.2048510000000001</c:v>
                </c:pt>
                <c:pt idx="38">
                  <c:v>4.7769019999999998</c:v>
                </c:pt>
                <c:pt idx="39">
                  <c:v>6.5326380000000004</c:v>
                </c:pt>
                <c:pt idx="40">
                  <c:v>4.3509019999999996</c:v>
                </c:pt>
                <c:pt idx="41">
                  <c:v>3.6839569999999999</c:v>
                </c:pt>
                <c:pt idx="42">
                  <c:v>2.4867530000000002</c:v>
                </c:pt>
                <c:pt idx="43">
                  <c:v>2.0911040000000001</c:v>
                </c:pt>
                <c:pt idx="44">
                  <c:v>2.24091</c:v>
                </c:pt>
                <c:pt idx="45">
                  <c:v>3.8725170000000002</c:v>
                </c:pt>
                <c:pt idx="46">
                  <c:v>9.0178689999999992</c:v>
                </c:pt>
                <c:pt idx="47">
                  <c:v>10.058020000000001</c:v>
                </c:pt>
                <c:pt idx="48">
                  <c:v>8.5409950000000006</c:v>
                </c:pt>
                <c:pt idx="49">
                  <c:v>8.3684980000000007</c:v>
                </c:pt>
                <c:pt idx="50">
                  <c:v>12.74926</c:v>
                </c:pt>
                <c:pt idx="51">
                  <c:v>7.0146699999999997</c:v>
                </c:pt>
                <c:pt idx="52">
                  <c:v>5.9757300000000004</c:v>
                </c:pt>
                <c:pt idx="53">
                  <c:v>15.090590000000001</c:v>
                </c:pt>
                <c:pt idx="54">
                  <c:v>11.294829999999999</c:v>
                </c:pt>
                <c:pt idx="55">
                  <c:v>13.07503</c:v>
                </c:pt>
                <c:pt idx="56">
                  <c:v>10.36689</c:v>
                </c:pt>
                <c:pt idx="57">
                  <c:v>12.059749999999999</c:v>
                </c:pt>
                <c:pt idx="58">
                  <c:v>12.091609999999999</c:v>
                </c:pt>
                <c:pt idx="59">
                  <c:v>13.00379</c:v>
                </c:pt>
                <c:pt idx="60">
                  <c:v>11.44159</c:v>
                </c:pt>
                <c:pt idx="61">
                  <c:v>8.8525489999999998</c:v>
                </c:pt>
                <c:pt idx="62">
                  <c:v>2.254715</c:v>
                </c:pt>
                <c:pt idx="63">
                  <c:v>8.6676330000000004</c:v>
                </c:pt>
                <c:pt idx="64">
                  <c:v>9.1255129999999998</c:v>
                </c:pt>
                <c:pt idx="65">
                  <c:v>7.3618499999999996</c:v>
                </c:pt>
                <c:pt idx="66">
                  <c:v>6.2552669999999999</c:v>
                </c:pt>
                <c:pt idx="67">
                  <c:v>5.1429780000000003</c:v>
                </c:pt>
                <c:pt idx="68">
                  <c:v>6.6327762603759766</c:v>
                </c:pt>
                <c:pt idx="69">
                  <c:v>3.982935905456543</c:v>
                </c:pt>
                <c:pt idx="70">
                  <c:v>6.180018424987793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11-4BDF-8707-375E30C59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4514824"/>
        <c:axId val="131662648"/>
      </c:barChart>
      <c:lineChart>
        <c:grouping val="standard"/>
        <c:varyColors val="0"/>
        <c:ser>
          <c:idx val="0"/>
          <c:order val="0"/>
          <c:tx>
            <c:strRef>
              <c:f>'G I.12'!$I$2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'G I.12'!$H$3:$H$73</c:f>
              <c:numCache>
                <c:formatCode>m/d/yyyy</c:formatCode>
                <c:ptCount val="7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</c:numCache>
            </c:numRef>
          </c:cat>
          <c:val>
            <c:numRef>
              <c:f>'G I.12'!$I$3:$I$73</c:f>
              <c:numCache>
                <c:formatCode>0.00</c:formatCode>
                <c:ptCount val="71"/>
                <c:pt idx="0">
                  <c:v>2.6289910000000001</c:v>
                </c:pt>
                <c:pt idx="1">
                  <c:v>1.7261899999999999</c:v>
                </c:pt>
                <c:pt idx="2">
                  <c:v>1.368722</c:v>
                </c:pt>
                <c:pt idx="3">
                  <c:v>1.8304609999999999</c:v>
                </c:pt>
                <c:pt idx="4">
                  <c:v>1.9629300000000001</c:v>
                </c:pt>
                <c:pt idx="5">
                  <c:v>0.91680910000000004</c:v>
                </c:pt>
                <c:pt idx="6">
                  <c:v>0.94921239999999996</c:v>
                </c:pt>
                <c:pt idx="7">
                  <c:v>1.161052</c:v>
                </c:pt>
                <c:pt idx="8">
                  <c:v>2.041944</c:v>
                </c:pt>
                <c:pt idx="9">
                  <c:v>1.8833329999999999</c:v>
                </c:pt>
                <c:pt idx="10">
                  <c:v>2.1862029999999999</c:v>
                </c:pt>
                <c:pt idx="11">
                  <c:v>1.921216</c:v>
                </c:pt>
                <c:pt idx="12">
                  <c:v>2.4974590000000001</c:v>
                </c:pt>
                <c:pt idx="13">
                  <c:v>2.3792369999999998</c:v>
                </c:pt>
                <c:pt idx="14">
                  <c:v>3.4931939999999999</c:v>
                </c:pt>
                <c:pt idx="15">
                  <c:v>2.8208730000000002</c:v>
                </c:pt>
                <c:pt idx="16">
                  <c:v>3.098506</c:v>
                </c:pt>
                <c:pt idx="17">
                  <c:v>6.1930269999999998</c:v>
                </c:pt>
                <c:pt idx="18">
                  <c:v>2.7940239999999998</c:v>
                </c:pt>
                <c:pt idx="19">
                  <c:v>3.2563420000000001</c:v>
                </c:pt>
                <c:pt idx="20">
                  <c:v>4.446415</c:v>
                </c:pt>
                <c:pt idx="21">
                  <c:v>6.3028000000000004</c:v>
                </c:pt>
                <c:pt idx="22">
                  <c:v>16.017119999999998</c:v>
                </c:pt>
                <c:pt idx="23">
                  <c:v>9.8016649999999998</c:v>
                </c:pt>
                <c:pt idx="24">
                  <c:v>5.138687</c:v>
                </c:pt>
                <c:pt idx="25">
                  <c:v>6.861364</c:v>
                </c:pt>
                <c:pt idx="26">
                  <c:v>20.425689999999999</c:v>
                </c:pt>
                <c:pt idx="27">
                  <c:v>8.2586119999999994</c:v>
                </c:pt>
                <c:pt idx="28">
                  <c:v>7.97783</c:v>
                </c:pt>
                <c:pt idx="29">
                  <c:v>10.447369999999999</c:v>
                </c:pt>
                <c:pt idx="30">
                  <c:v>9.5508790000000001</c:v>
                </c:pt>
                <c:pt idx="31">
                  <c:v>4.2580090000000004</c:v>
                </c:pt>
                <c:pt idx="32">
                  <c:v>3.451603</c:v>
                </c:pt>
                <c:pt idx="33">
                  <c:v>4.1233839999999997</c:v>
                </c:pt>
                <c:pt idx="34">
                  <c:v>3.4165329999999998</c:v>
                </c:pt>
                <c:pt idx="35">
                  <c:v>3.6663329999999998</c:v>
                </c:pt>
                <c:pt idx="36">
                  <c:v>3.126566</c:v>
                </c:pt>
                <c:pt idx="37">
                  <c:v>3.577</c:v>
                </c:pt>
                <c:pt idx="38">
                  <c:v>6.0439020000000001</c:v>
                </c:pt>
                <c:pt idx="39">
                  <c:v>7.0604079999999998</c:v>
                </c:pt>
                <c:pt idx="40">
                  <c:v>8.395111</c:v>
                </c:pt>
                <c:pt idx="41">
                  <c:v>7.4206269999999996</c:v>
                </c:pt>
                <c:pt idx="42">
                  <c:v>10.95496</c:v>
                </c:pt>
                <c:pt idx="43">
                  <c:v>4.7279280000000004</c:v>
                </c:pt>
                <c:pt idx="44">
                  <c:v>12.07465</c:v>
                </c:pt>
                <c:pt idx="45">
                  <c:v>15.39377</c:v>
                </c:pt>
                <c:pt idx="46">
                  <c:v>16.253489999999999</c:v>
                </c:pt>
                <c:pt idx="47">
                  <c:v>6.220777</c:v>
                </c:pt>
                <c:pt idx="48">
                  <c:v>11.04153</c:v>
                </c:pt>
                <c:pt idx="49">
                  <c:v>6.6713329999999997</c:v>
                </c:pt>
                <c:pt idx="50">
                  <c:v>8.0855040000000002</c:v>
                </c:pt>
                <c:pt idx="51">
                  <c:v>7.5900850000000002</c:v>
                </c:pt>
                <c:pt idx="52">
                  <c:v>4.735519</c:v>
                </c:pt>
                <c:pt idx="53">
                  <c:v>4.068956</c:v>
                </c:pt>
                <c:pt idx="54">
                  <c:v>8.5921190000000003</c:v>
                </c:pt>
                <c:pt idx="55">
                  <c:v>8.6236060000000005</c:v>
                </c:pt>
                <c:pt idx="56">
                  <c:v>6.9572500000000002</c:v>
                </c:pt>
                <c:pt idx="57">
                  <c:v>8.6631330000000002</c:v>
                </c:pt>
                <c:pt idx="58">
                  <c:v>11.422330000000001</c:v>
                </c:pt>
                <c:pt idx="59">
                  <c:v>5.0670500000000001</c:v>
                </c:pt>
                <c:pt idx="60">
                  <c:v>4.109807</c:v>
                </c:pt>
                <c:pt idx="61">
                  <c:v>4.3874510000000004</c:v>
                </c:pt>
                <c:pt idx="62">
                  <c:v>7.7803310000000003</c:v>
                </c:pt>
                <c:pt idx="63">
                  <c:v>6.7515429999999999</c:v>
                </c:pt>
                <c:pt idx="64">
                  <c:v>4.3000559999999997</c:v>
                </c:pt>
                <c:pt idx="65">
                  <c:v>2.9704429999999999</c:v>
                </c:pt>
                <c:pt idx="66">
                  <c:v>2.800376</c:v>
                </c:pt>
                <c:pt idx="67">
                  <c:v>4.9057789999999999</c:v>
                </c:pt>
                <c:pt idx="68">
                  <c:v>7.7201037406921387</c:v>
                </c:pt>
                <c:pt idx="69">
                  <c:v>7.8213963508605957</c:v>
                </c:pt>
                <c:pt idx="70">
                  <c:v>8.298858642578125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11-4BDF-8707-375E30C59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514824"/>
        <c:axId val="131662648"/>
      </c:lineChart>
      <c:dateAx>
        <c:axId val="134514824"/>
        <c:scaling>
          <c:orientation val="minMax"/>
          <c:min val="43101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131662648"/>
        <c:crosses val="autoZero"/>
        <c:auto val="1"/>
        <c:lblOffset val="100"/>
        <c:baseTimeUnit val="months"/>
        <c:majorUnit val="12"/>
      </c:dateAx>
      <c:valAx>
        <c:axId val="131662648"/>
        <c:scaling>
          <c:orientation val="minMax"/>
          <c:max val="4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134514824"/>
        <c:crosses val="autoZero"/>
        <c:crossBetween val="between"/>
        <c:majorUnit val="10"/>
      </c:valAx>
      <c:spPr>
        <a:noFill/>
        <a:ln w="25400"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 w="25400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</a:extLst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69569019715313E-2"/>
          <c:y val="0.11249558480907526"/>
          <c:w val="0.23383300017732497"/>
          <c:h val="0.7863093991802390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'L10.1'!$J$2</c:f>
              <c:strCache>
                <c:ptCount val="1"/>
                <c:pt idx="0">
                  <c:v>P25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'L10.1'!$H$3:$H$73</c:f>
              <c:numCache>
                <c:formatCode>m/d/yyyy</c:formatCode>
                <c:ptCount val="7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</c:numCache>
            </c:numRef>
          </c:cat>
          <c:val>
            <c:numRef>
              <c:f>'L10.1'!$J$3:$J$73</c:f>
              <c:numCache>
                <c:formatCode>0.00</c:formatCode>
                <c:ptCount val="71"/>
                <c:pt idx="0">
                  <c:v>4.6510530000000001</c:v>
                </c:pt>
                <c:pt idx="1">
                  <c:v>5.2206190000000001</c:v>
                </c:pt>
                <c:pt idx="2">
                  <c:v>4.1641589999999997</c:v>
                </c:pt>
                <c:pt idx="3">
                  <c:v>4.3944510000000001</c:v>
                </c:pt>
                <c:pt idx="4">
                  <c:v>5.1145319999999996</c:v>
                </c:pt>
                <c:pt idx="5">
                  <c:v>5.0229200000000001</c:v>
                </c:pt>
                <c:pt idx="6">
                  <c:v>3.9945240000000002</c:v>
                </c:pt>
                <c:pt idx="7">
                  <c:v>4.5961210000000001</c:v>
                </c:pt>
                <c:pt idx="8">
                  <c:v>5.3546740000000002</c:v>
                </c:pt>
                <c:pt idx="9">
                  <c:v>4.4706020000000004</c:v>
                </c:pt>
                <c:pt idx="10">
                  <c:v>5.1522759999999996</c:v>
                </c:pt>
                <c:pt idx="11">
                  <c:v>7.0269849999999998</c:v>
                </c:pt>
                <c:pt idx="12">
                  <c:v>6.0069730000000003</c:v>
                </c:pt>
                <c:pt idx="13">
                  <c:v>5.267404</c:v>
                </c:pt>
                <c:pt idx="14">
                  <c:v>5.3027670000000002</c:v>
                </c:pt>
                <c:pt idx="15">
                  <c:v>4.0728340000000003</c:v>
                </c:pt>
                <c:pt idx="16">
                  <c:v>4.4841389999999999</c:v>
                </c:pt>
                <c:pt idx="17">
                  <c:v>4.2741400000000001</c:v>
                </c:pt>
                <c:pt idx="18">
                  <c:v>3.436318</c:v>
                </c:pt>
                <c:pt idx="19">
                  <c:v>6.0282499999999999</c:v>
                </c:pt>
                <c:pt idx="20">
                  <c:v>6.3967999999999998</c:v>
                </c:pt>
                <c:pt idx="21">
                  <c:v>3.374387</c:v>
                </c:pt>
                <c:pt idx="22">
                  <c:v>4.6400040000000002</c:v>
                </c:pt>
                <c:pt idx="23">
                  <c:v>3.1667610000000002</c:v>
                </c:pt>
                <c:pt idx="24">
                  <c:v>4.4960940000000003</c:v>
                </c:pt>
                <c:pt idx="25">
                  <c:v>4.693079</c:v>
                </c:pt>
                <c:pt idx="26">
                  <c:v>12.17271</c:v>
                </c:pt>
                <c:pt idx="27">
                  <c:v>7.9722739999999996</c:v>
                </c:pt>
                <c:pt idx="28">
                  <c:v>5.0898199999999996</c:v>
                </c:pt>
                <c:pt idx="29">
                  <c:v>5.755738</c:v>
                </c:pt>
                <c:pt idx="30">
                  <c:v>4.6786989999999999</c:v>
                </c:pt>
                <c:pt idx="31">
                  <c:v>4.7135829999999999</c:v>
                </c:pt>
                <c:pt idx="32">
                  <c:v>5.5379259999999997</c:v>
                </c:pt>
                <c:pt idx="33">
                  <c:v>4.116358</c:v>
                </c:pt>
                <c:pt idx="34">
                  <c:v>5.9350059999999996</c:v>
                </c:pt>
                <c:pt idx="35">
                  <c:v>3.3524669999999999</c:v>
                </c:pt>
                <c:pt idx="36">
                  <c:v>4.8500430000000003</c:v>
                </c:pt>
                <c:pt idx="37">
                  <c:v>5.3302740000000002</c:v>
                </c:pt>
                <c:pt idx="38">
                  <c:v>4.3551849999999996</c:v>
                </c:pt>
                <c:pt idx="39">
                  <c:v>6.5448570000000004</c:v>
                </c:pt>
                <c:pt idx="40">
                  <c:v>3.3979089999999998</c:v>
                </c:pt>
                <c:pt idx="41">
                  <c:v>4.4442890000000004</c:v>
                </c:pt>
                <c:pt idx="42">
                  <c:v>3.53213</c:v>
                </c:pt>
                <c:pt idx="43">
                  <c:v>4.0544479999999998</c:v>
                </c:pt>
                <c:pt idx="44">
                  <c:v>3.204129</c:v>
                </c:pt>
                <c:pt idx="45">
                  <c:v>4.7363229999999996</c:v>
                </c:pt>
                <c:pt idx="46">
                  <c:v>4.2050749999999999</c:v>
                </c:pt>
                <c:pt idx="47">
                  <c:v>4.171602</c:v>
                </c:pt>
                <c:pt idx="48">
                  <c:v>4.4349340000000002</c:v>
                </c:pt>
                <c:pt idx="49">
                  <c:v>6.0264559999999996</c:v>
                </c:pt>
                <c:pt idx="50">
                  <c:v>6.0509320000000004</c:v>
                </c:pt>
                <c:pt idx="51">
                  <c:v>4.3698589999999999</c:v>
                </c:pt>
                <c:pt idx="52">
                  <c:v>8.6185379999999991</c:v>
                </c:pt>
                <c:pt idx="53">
                  <c:v>4.8950069999999997</c:v>
                </c:pt>
                <c:pt idx="54">
                  <c:v>3.7842069999999999</c:v>
                </c:pt>
                <c:pt idx="55">
                  <c:v>4.646725</c:v>
                </c:pt>
                <c:pt idx="56">
                  <c:v>5.4203320000000001</c:v>
                </c:pt>
                <c:pt idx="57">
                  <c:v>4.5453440000000001</c:v>
                </c:pt>
                <c:pt idx="58">
                  <c:v>6.1431129999999996</c:v>
                </c:pt>
                <c:pt idx="59">
                  <c:v>5.5695790000000001</c:v>
                </c:pt>
                <c:pt idx="60">
                  <c:v>5.2278390000000003</c:v>
                </c:pt>
                <c:pt idx="61">
                  <c:v>5.151205</c:v>
                </c:pt>
                <c:pt idx="62">
                  <c:v>4.3615329999999997</c:v>
                </c:pt>
                <c:pt idx="63">
                  <c:v>2.8543829999999999</c:v>
                </c:pt>
                <c:pt idx="64">
                  <c:v>3.5970059999999999</c:v>
                </c:pt>
                <c:pt idx="65">
                  <c:v>4.7126979999999996</c:v>
                </c:pt>
                <c:pt idx="66">
                  <c:v>5.6758600000000001</c:v>
                </c:pt>
                <c:pt idx="67">
                  <c:v>3.8635730000000001</c:v>
                </c:pt>
                <c:pt idx="68">
                  <c:v>2.7417528629302979</c:v>
                </c:pt>
                <c:pt idx="69">
                  <c:v>2.9532346725463867</c:v>
                </c:pt>
                <c:pt idx="70">
                  <c:v>4.6361546516418457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D0-48B9-9709-CB337B76204F}"/>
            </c:ext>
          </c:extLst>
        </c:ser>
        <c:ser>
          <c:idx val="2"/>
          <c:order val="2"/>
          <c:tx>
            <c:v>Percentil 25 a 75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'L10.1'!$H$3:$H$73</c:f>
              <c:numCache>
                <c:formatCode>m/d/yyyy</c:formatCode>
                <c:ptCount val="7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</c:numCache>
            </c:numRef>
          </c:cat>
          <c:val>
            <c:numRef>
              <c:f>'L10.1'!$K$3:$K$73</c:f>
              <c:numCache>
                <c:formatCode>0.00</c:formatCode>
                <c:ptCount val="71"/>
                <c:pt idx="0">
                  <c:v>5.2436230000000004</c:v>
                </c:pt>
                <c:pt idx="1">
                  <c:v>7.7951129999999997</c:v>
                </c:pt>
                <c:pt idx="2">
                  <c:v>4.5128719999999998</c:v>
                </c:pt>
                <c:pt idx="3">
                  <c:v>7.7698349999999996</c:v>
                </c:pt>
                <c:pt idx="4">
                  <c:v>9.1622430000000001</c:v>
                </c:pt>
                <c:pt idx="5">
                  <c:v>7.6202249999999996</c:v>
                </c:pt>
                <c:pt idx="6">
                  <c:v>6.2164190000000001</c:v>
                </c:pt>
                <c:pt idx="7">
                  <c:v>9.5999960000000009</c:v>
                </c:pt>
                <c:pt idx="8">
                  <c:v>4.5805480000000003</c:v>
                </c:pt>
                <c:pt idx="9">
                  <c:v>5.3919579999999998</c:v>
                </c:pt>
                <c:pt idx="10">
                  <c:v>7.2486750000000004</c:v>
                </c:pt>
                <c:pt idx="11">
                  <c:v>3.3151419999999998</c:v>
                </c:pt>
                <c:pt idx="12">
                  <c:v>3.9731040000000002</c:v>
                </c:pt>
                <c:pt idx="13">
                  <c:v>1.692385</c:v>
                </c:pt>
                <c:pt idx="14">
                  <c:v>4.5351549999999996</c:v>
                </c:pt>
                <c:pt idx="15">
                  <c:v>5.9266050000000003</c:v>
                </c:pt>
                <c:pt idx="16">
                  <c:v>5.2429160000000001</c:v>
                </c:pt>
                <c:pt idx="17">
                  <c:v>5.3181830000000003</c:v>
                </c:pt>
                <c:pt idx="18">
                  <c:v>3.9673989999999999</c:v>
                </c:pt>
                <c:pt idx="19">
                  <c:v>5.0426229999999999</c:v>
                </c:pt>
                <c:pt idx="20">
                  <c:v>2.056381</c:v>
                </c:pt>
                <c:pt idx="21">
                  <c:v>5.0971679999999999</c:v>
                </c:pt>
                <c:pt idx="22">
                  <c:v>2.0996079999999999</c:v>
                </c:pt>
                <c:pt idx="23">
                  <c:v>3.9608500000000002</c:v>
                </c:pt>
                <c:pt idx="24">
                  <c:v>4.1364229999999997</c:v>
                </c:pt>
                <c:pt idx="25">
                  <c:v>4.7338849999999999</c:v>
                </c:pt>
                <c:pt idx="26">
                  <c:v>10.87623</c:v>
                </c:pt>
                <c:pt idx="27">
                  <c:v>11.361409999999999</c:v>
                </c:pt>
                <c:pt idx="28">
                  <c:v>7.2168850000000004</c:v>
                </c:pt>
                <c:pt idx="29">
                  <c:v>8.2010170000000002</c:v>
                </c:pt>
                <c:pt idx="30">
                  <c:v>5.29521</c:v>
                </c:pt>
                <c:pt idx="31">
                  <c:v>7.3131409999999999</c:v>
                </c:pt>
                <c:pt idx="32">
                  <c:v>8.2024500000000007</c:v>
                </c:pt>
                <c:pt idx="33">
                  <c:v>7.573836</c:v>
                </c:pt>
                <c:pt idx="34">
                  <c:v>5.0210020000000002</c:v>
                </c:pt>
                <c:pt idx="35">
                  <c:v>7.4356059999999999</c:v>
                </c:pt>
                <c:pt idx="36">
                  <c:v>7.1261609999999997</c:v>
                </c:pt>
                <c:pt idx="37">
                  <c:v>5.5987900000000002</c:v>
                </c:pt>
                <c:pt idx="38">
                  <c:v>8.1822569999999999</c:v>
                </c:pt>
                <c:pt idx="39">
                  <c:v>5.6528369999999999</c:v>
                </c:pt>
                <c:pt idx="40">
                  <c:v>8.8846139999999991</c:v>
                </c:pt>
                <c:pt idx="41">
                  <c:v>8.6897710000000004</c:v>
                </c:pt>
                <c:pt idx="42">
                  <c:v>5.7824159999999996</c:v>
                </c:pt>
                <c:pt idx="43">
                  <c:v>3.7861889999999998</c:v>
                </c:pt>
                <c:pt idx="44">
                  <c:v>4.4007149999999999</c:v>
                </c:pt>
                <c:pt idx="45">
                  <c:v>4.8040570000000002</c:v>
                </c:pt>
                <c:pt idx="46">
                  <c:v>9.5284189999999995</c:v>
                </c:pt>
                <c:pt idx="47">
                  <c:v>4.2180400000000002</c:v>
                </c:pt>
                <c:pt idx="48">
                  <c:v>8.5196100000000001</c:v>
                </c:pt>
                <c:pt idx="49">
                  <c:v>10.161770000000001</c:v>
                </c:pt>
                <c:pt idx="50">
                  <c:v>8.895842</c:v>
                </c:pt>
                <c:pt idx="51">
                  <c:v>9.5136050000000001</c:v>
                </c:pt>
                <c:pt idx="52">
                  <c:v>8.7406710000000007</c:v>
                </c:pt>
                <c:pt idx="53">
                  <c:v>10.372019999999999</c:v>
                </c:pt>
                <c:pt idx="54">
                  <c:v>15.709099999999999</c:v>
                </c:pt>
                <c:pt idx="55">
                  <c:v>10.459630000000001</c:v>
                </c:pt>
                <c:pt idx="56">
                  <c:v>10.727830000000001</c:v>
                </c:pt>
                <c:pt idx="57">
                  <c:v>13.67516</c:v>
                </c:pt>
                <c:pt idx="58">
                  <c:v>8.9504990000000006</c:v>
                </c:pt>
                <c:pt idx="59">
                  <c:v>6.1998319999999998</c:v>
                </c:pt>
                <c:pt idx="60">
                  <c:v>8.3382939999999994</c:v>
                </c:pt>
                <c:pt idx="61">
                  <c:v>8.3422479999999997</c:v>
                </c:pt>
                <c:pt idx="62">
                  <c:v>8.1965179999999993</c:v>
                </c:pt>
                <c:pt idx="63">
                  <c:v>10.45529</c:v>
                </c:pt>
                <c:pt idx="64">
                  <c:v>6.8168319999999998</c:v>
                </c:pt>
                <c:pt idx="65">
                  <c:v>5.3430280000000003</c:v>
                </c:pt>
                <c:pt idx="66">
                  <c:v>3.8978459999999999</c:v>
                </c:pt>
                <c:pt idx="67">
                  <c:v>9.0517529999999997</c:v>
                </c:pt>
                <c:pt idx="68">
                  <c:v>8.952916145324707</c:v>
                </c:pt>
                <c:pt idx="69">
                  <c:v>10.14690113067627</c:v>
                </c:pt>
                <c:pt idx="70">
                  <c:v>7.2090029716491699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D0-48B9-9709-CB337B762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1664216"/>
        <c:axId val="131666568"/>
      </c:barChart>
      <c:lineChart>
        <c:grouping val="standard"/>
        <c:varyColors val="0"/>
        <c:ser>
          <c:idx val="0"/>
          <c:order val="0"/>
          <c:tx>
            <c:strRef>
              <c:f>'L10.1'!$I$2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'L10.1'!$H$3:$H$73</c:f>
              <c:numCache>
                <c:formatCode>m/d/yyyy</c:formatCode>
                <c:ptCount val="7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</c:numCache>
            </c:numRef>
          </c:cat>
          <c:val>
            <c:numRef>
              <c:f>'L10.1'!$I$3:$I$73</c:f>
              <c:numCache>
                <c:formatCode>0.00</c:formatCode>
                <c:ptCount val="71"/>
                <c:pt idx="0">
                  <c:v>9.1577479999999998</c:v>
                </c:pt>
                <c:pt idx="1">
                  <c:v>9.183745</c:v>
                </c:pt>
                <c:pt idx="2">
                  <c:v>6.3886200000000004</c:v>
                </c:pt>
                <c:pt idx="3">
                  <c:v>8.0414940000000001</c:v>
                </c:pt>
                <c:pt idx="4">
                  <c:v>12.050269999999999</c:v>
                </c:pt>
                <c:pt idx="5">
                  <c:v>6.7877169999999998</c:v>
                </c:pt>
                <c:pt idx="6">
                  <c:v>11.67592</c:v>
                </c:pt>
                <c:pt idx="7">
                  <c:v>10.775169999999999</c:v>
                </c:pt>
                <c:pt idx="8">
                  <c:v>12.08647</c:v>
                </c:pt>
                <c:pt idx="9">
                  <c:v>9.8865440000000007</c:v>
                </c:pt>
                <c:pt idx="10">
                  <c:v>11.161</c:v>
                </c:pt>
                <c:pt idx="11">
                  <c:v>8.0018259999999994</c:v>
                </c:pt>
                <c:pt idx="12">
                  <c:v>10.19431</c:v>
                </c:pt>
                <c:pt idx="13">
                  <c:v>6.8518610000000004</c:v>
                </c:pt>
                <c:pt idx="14">
                  <c:v>8.5279900000000008</c:v>
                </c:pt>
                <c:pt idx="15">
                  <c:v>7.7818779999999999</c:v>
                </c:pt>
                <c:pt idx="16">
                  <c:v>7.0781020000000003</c:v>
                </c:pt>
                <c:pt idx="17">
                  <c:v>8.7983799999999999</c:v>
                </c:pt>
                <c:pt idx="18">
                  <c:v>6.5970149999999999</c:v>
                </c:pt>
                <c:pt idx="19">
                  <c:v>10.051310000000001</c:v>
                </c:pt>
                <c:pt idx="20">
                  <c:v>7.7255779999999996</c:v>
                </c:pt>
                <c:pt idx="21">
                  <c:v>12.01976</c:v>
                </c:pt>
                <c:pt idx="22">
                  <c:v>23.057110000000002</c:v>
                </c:pt>
                <c:pt idx="23">
                  <c:v>8.4261540000000004</c:v>
                </c:pt>
                <c:pt idx="24">
                  <c:v>11.10577</c:v>
                </c:pt>
                <c:pt idx="25">
                  <c:v>10.61336</c:v>
                </c:pt>
                <c:pt idx="26">
                  <c:v>21.13552</c:v>
                </c:pt>
                <c:pt idx="27">
                  <c:v>11.955870000000001</c:v>
                </c:pt>
                <c:pt idx="28">
                  <c:v>12.755050000000001</c:v>
                </c:pt>
                <c:pt idx="29">
                  <c:v>16.089970000000001</c:v>
                </c:pt>
                <c:pt idx="30">
                  <c:v>11.931380000000001</c:v>
                </c:pt>
                <c:pt idx="31">
                  <c:v>15.75216</c:v>
                </c:pt>
                <c:pt idx="32">
                  <c:v>7.7332000000000001</c:v>
                </c:pt>
                <c:pt idx="33">
                  <c:v>7.9370659999999997</c:v>
                </c:pt>
                <c:pt idx="34">
                  <c:v>10.75109</c:v>
                </c:pt>
                <c:pt idx="35">
                  <c:v>8.6446930000000002</c:v>
                </c:pt>
                <c:pt idx="36">
                  <c:v>17.22607</c:v>
                </c:pt>
                <c:pt idx="37">
                  <c:v>11.173</c:v>
                </c:pt>
                <c:pt idx="38">
                  <c:v>13.21442</c:v>
                </c:pt>
                <c:pt idx="39">
                  <c:v>10.64448</c:v>
                </c:pt>
                <c:pt idx="40">
                  <c:v>13.81724</c:v>
                </c:pt>
                <c:pt idx="41">
                  <c:v>11.299630000000001</c:v>
                </c:pt>
                <c:pt idx="42">
                  <c:v>11.9552</c:v>
                </c:pt>
                <c:pt idx="43">
                  <c:v>11.349349999999999</c:v>
                </c:pt>
                <c:pt idx="44">
                  <c:v>9.0294220000000003</c:v>
                </c:pt>
                <c:pt idx="45">
                  <c:v>11.00169</c:v>
                </c:pt>
                <c:pt idx="46">
                  <c:v>16.581800000000001</c:v>
                </c:pt>
                <c:pt idx="47">
                  <c:v>15.731529999999999</c:v>
                </c:pt>
                <c:pt idx="48">
                  <c:v>12.13336</c:v>
                </c:pt>
                <c:pt idx="49">
                  <c:v>19.9786</c:v>
                </c:pt>
                <c:pt idx="50">
                  <c:v>12.768140000000001</c:v>
                </c:pt>
                <c:pt idx="51">
                  <c:v>13.232799999999999</c:v>
                </c:pt>
                <c:pt idx="52">
                  <c:v>11.244680000000001</c:v>
                </c:pt>
                <c:pt idx="53">
                  <c:v>17.820499999999999</c:v>
                </c:pt>
                <c:pt idx="54">
                  <c:v>39.613759999999999</c:v>
                </c:pt>
                <c:pt idx="55">
                  <c:v>23.467759999999998</c:v>
                </c:pt>
                <c:pt idx="56">
                  <c:v>23.621359999999999</c:v>
                </c:pt>
                <c:pt idx="57">
                  <c:v>20.595300000000002</c:v>
                </c:pt>
                <c:pt idx="58">
                  <c:v>19.393249999999998</c:v>
                </c:pt>
                <c:pt idx="59">
                  <c:v>15.70905</c:v>
                </c:pt>
                <c:pt idx="60">
                  <c:v>11.55817</c:v>
                </c:pt>
                <c:pt idx="61">
                  <c:v>16.60857</c:v>
                </c:pt>
                <c:pt idx="62">
                  <c:v>15.32785</c:v>
                </c:pt>
                <c:pt idx="63">
                  <c:v>13.133979999999999</c:v>
                </c:pt>
                <c:pt idx="64">
                  <c:v>11.42442</c:v>
                </c:pt>
                <c:pt idx="65">
                  <c:v>11.785119999999999</c:v>
                </c:pt>
                <c:pt idx="66">
                  <c:v>9.1951820000000009</c:v>
                </c:pt>
                <c:pt idx="67">
                  <c:v>12.951700000000001</c:v>
                </c:pt>
                <c:pt idx="68">
                  <c:v>13.450263023376465</c:v>
                </c:pt>
                <c:pt idx="69">
                  <c:v>14.724832534790039</c:v>
                </c:pt>
                <c:pt idx="70">
                  <c:v>17.272769927978516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D0-48B9-9709-CB337B762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664216"/>
        <c:axId val="131666568"/>
      </c:lineChart>
      <c:dateAx>
        <c:axId val="131664216"/>
        <c:scaling>
          <c:orientation val="minMax"/>
          <c:min val="43101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1666568"/>
        <c:crosses val="autoZero"/>
        <c:auto val="1"/>
        <c:lblOffset val="100"/>
        <c:baseTimeUnit val="months"/>
        <c:majorUnit val="12"/>
      </c:dateAx>
      <c:valAx>
        <c:axId val="131666568"/>
        <c:scaling>
          <c:orientation val="minMax"/>
          <c:max val="4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1664216"/>
        <c:crosses val="autoZero"/>
        <c:crossBetween val="midCat"/>
        <c:majorUnit val="10"/>
      </c:valAx>
      <c:spPr>
        <a:noFill/>
        <a:ln w="25400"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"/>
          <c:y val="0"/>
          <c:w val="1"/>
          <c:h val="8.4409460601417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25400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</a:extLst>
  </c:spPr>
  <c:txPr>
    <a:bodyPr/>
    <a:lstStyle/>
    <a:p>
      <a:pPr>
        <a:defRPr sz="1400">
          <a:solidFill>
            <a:sysClr val="windowText" lastClr="000000"/>
          </a:solidFill>
          <a:latin typeface="+mn-lt"/>
        </a:defRPr>
      </a:pPr>
      <a:endParaRPr lang="es-CL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75219392968777E-2"/>
          <c:y val="3.1507966924488422E-2"/>
          <c:w val="0.91775174392824799"/>
          <c:h val="0.86717708405918281"/>
        </c:manualLayout>
      </c:layout>
      <c:lineChart>
        <c:grouping val="standard"/>
        <c:varyColors val="0"/>
        <c:ser>
          <c:idx val="0"/>
          <c:order val="0"/>
          <c:tx>
            <c:strRef>
              <c:f>Monedas!$AE$5</c:f>
              <c:strCache>
                <c:ptCount val="1"/>
                <c:pt idx="0">
                  <c:v>EE.UU.</c:v>
                </c:pt>
              </c:strCache>
            </c:strRef>
          </c:tx>
          <c:spPr>
            <a:ln w="2222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Monedas!$AD$6:$AD$1950</c:f>
              <c:numCache>
                <c:formatCode>m/d/yyyy</c:formatCode>
                <c:ptCount val="1945"/>
                <c:pt idx="0">
                  <c:v>44928</c:v>
                </c:pt>
                <c:pt idx="1">
                  <c:v>44929</c:v>
                </c:pt>
                <c:pt idx="2">
                  <c:v>44930</c:v>
                </c:pt>
                <c:pt idx="3">
                  <c:v>44931</c:v>
                </c:pt>
                <c:pt idx="4">
                  <c:v>44932</c:v>
                </c:pt>
                <c:pt idx="5">
                  <c:v>44935</c:v>
                </c:pt>
                <c:pt idx="6">
                  <c:v>44936</c:v>
                </c:pt>
                <c:pt idx="7">
                  <c:v>44937</c:v>
                </c:pt>
                <c:pt idx="8">
                  <c:v>44938</c:v>
                </c:pt>
                <c:pt idx="9">
                  <c:v>44939</c:v>
                </c:pt>
                <c:pt idx="10">
                  <c:v>44942</c:v>
                </c:pt>
                <c:pt idx="11">
                  <c:v>44943</c:v>
                </c:pt>
                <c:pt idx="12">
                  <c:v>44944</c:v>
                </c:pt>
                <c:pt idx="13">
                  <c:v>44945</c:v>
                </c:pt>
                <c:pt idx="14">
                  <c:v>44946</c:v>
                </c:pt>
                <c:pt idx="15">
                  <c:v>44949</c:v>
                </c:pt>
                <c:pt idx="16">
                  <c:v>44950</c:v>
                </c:pt>
                <c:pt idx="17">
                  <c:v>44951</c:v>
                </c:pt>
                <c:pt idx="18">
                  <c:v>44952</c:v>
                </c:pt>
                <c:pt idx="19">
                  <c:v>44953</c:v>
                </c:pt>
                <c:pt idx="20">
                  <c:v>44956</c:v>
                </c:pt>
                <c:pt idx="21">
                  <c:v>44957</c:v>
                </c:pt>
                <c:pt idx="22">
                  <c:v>44958</c:v>
                </c:pt>
                <c:pt idx="23">
                  <c:v>44959</c:v>
                </c:pt>
                <c:pt idx="24">
                  <c:v>44960</c:v>
                </c:pt>
                <c:pt idx="25">
                  <c:v>44963</c:v>
                </c:pt>
                <c:pt idx="26">
                  <c:v>44964</c:v>
                </c:pt>
                <c:pt idx="27">
                  <c:v>44965</c:v>
                </c:pt>
                <c:pt idx="28">
                  <c:v>44966</c:v>
                </c:pt>
                <c:pt idx="29">
                  <c:v>44967</c:v>
                </c:pt>
                <c:pt idx="30">
                  <c:v>44970</c:v>
                </c:pt>
                <c:pt idx="31">
                  <c:v>44971</c:v>
                </c:pt>
                <c:pt idx="32">
                  <c:v>44972</c:v>
                </c:pt>
                <c:pt idx="33">
                  <c:v>44973</c:v>
                </c:pt>
                <c:pt idx="34">
                  <c:v>44974</c:v>
                </c:pt>
                <c:pt idx="35">
                  <c:v>44977</c:v>
                </c:pt>
                <c:pt idx="36">
                  <c:v>44978</c:v>
                </c:pt>
                <c:pt idx="37">
                  <c:v>44979</c:v>
                </c:pt>
                <c:pt idx="38">
                  <c:v>44980</c:v>
                </c:pt>
                <c:pt idx="39">
                  <c:v>44981</c:v>
                </c:pt>
                <c:pt idx="40">
                  <c:v>44984</c:v>
                </c:pt>
                <c:pt idx="41">
                  <c:v>44985</c:v>
                </c:pt>
                <c:pt idx="42">
                  <c:v>44986</c:v>
                </c:pt>
                <c:pt idx="43">
                  <c:v>44987</c:v>
                </c:pt>
                <c:pt idx="44">
                  <c:v>44988</c:v>
                </c:pt>
                <c:pt idx="45">
                  <c:v>44991</c:v>
                </c:pt>
                <c:pt idx="46">
                  <c:v>44992</c:v>
                </c:pt>
                <c:pt idx="47">
                  <c:v>44993</c:v>
                </c:pt>
                <c:pt idx="48">
                  <c:v>44994</c:v>
                </c:pt>
                <c:pt idx="49">
                  <c:v>44995</c:v>
                </c:pt>
                <c:pt idx="50">
                  <c:v>44998</c:v>
                </c:pt>
                <c:pt idx="51">
                  <c:v>44999</c:v>
                </c:pt>
                <c:pt idx="52">
                  <c:v>45000</c:v>
                </c:pt>
                <c:pt idx="53">
                  <c:v>45001</c:v>
                </c:pt>
                <c:pt idx="54">
                  <c:v>45002</c:v>
                </c:pt>
                <c:pt idx="55">
                  <c:v>45005</c:v>
                </c:pt>
                <c:pt idx="56">
                  <c:v>45006</c:v>
                </c:pt>
                <c:pt idx="57">
                  <c:v>45007</c:v>
                </c:pt>
                <c:pt idx="58">
                  <c:v>45008</c:v>
                </c:pt>
                <c:pt idx="59">
                  <c:v>45009</c:v>
                </c:pt>
                <c:pt idx="60">
                  <c:v>45012</c:v>
                </c:pt>
                <c:pt idx="61">
                  <c:v>45013</c:v>
                </c:pt>
                <c:pt idx="62">
                  <c:v>45014</c:v>
                </c:pt>
                <c:pt idx="63">
                  <c:v>45015</c:v>
                </c:pt>
                <c:pt idx="64">
                  <c:v>45016</c:v>
                </c:pt>
                <c:pt idx="65">
                  <c:v>45019</c:v>
                </c:pt>
                <c:pt idx="66">
                  <c:v>45020</c:v>
                </c:pt>
                <c:pt idx="67">
                  <c:v>45021</c:v>
                </c:pt>
                <c:pt idx="68">
                  <c:v>45022</c:v>
                </c:pt>
                <c:pt idx="69">
                  <c:v>45023</c:v>
                </c:pt>
                <c:pt idx="70">
                  <c:v>45026</c:v>
                </c:pt>
                <c:pt idx="71">
                  <c:v>45027</c:v>
                </c:pt>
                <c:pt idx="72">
                  <c:v>45028</c:v>
                </c:pt>
                <c:pt idx="73">
                  <c:v>45029</c:v>
                </c:pt>
                <c:pt idx="74">
                  <c:v>45030</c:v>
                </c:pt>
                <c:pt idx="75">
                  <c:v>45033</c:v>
                </c:pt>
                <c:pt idx="76">
                  <c:v>45034</c:v>
                </c:pt>
                <c:pt idx="77">
                  <c:v>45035</c:v>
                </c:pt>
                <c:pt idx="78">
                  <c:v>45036</c:v>
                </c:pt>
                <c:pt idx="79">
                  <c:v>45037</c:v>
                </c:pt>
                <c:pt idx="80">
                  <c:v>45040</c:v>
                </c:pt>
                <c:pt idx="81">
                  <c:v>45041</c:v>
                </c:pt>
                <c:pt idx="82">
                  <c:v>45042</c:v>
                </c:pt>
                <c:pt idx="83">
                  <c:v>45043</c:v>
                </c:pt>
                <c:pt idx="84">
                  <c:v>45044</c:v>
                </c:pt>
                <c:pt idx="85">
                  <c:v>45047</c:v>
                </c:pt>
                <c:pt idx="86">
                  <c:v>45048</c:v>
                </c:pt>
                <c:pt idx="87">
                  <c:v>45049</c:v>
                </c:pt>
                <c:pt idx="88">
                  <c:v>45050</c:v>
                </c:pt>
                <c:pt idx="89">
                  <c:v>45051</c:v>
                </c:pt>
                <c:pt idx="90">
                  <c:v>45054</c:v>
                </c:pt>
                <c:pt idx="91">
                  <c:v>45055</c:v>
                </c:pt>
                <c:pt idx="92">
                  <c:v>45056</c:v>
                </c:pt>
                <c:pt idx="93">
                  <c:v>45057</c:v>
                </c:pt>
                <c:pt idx="94">
                  <c:v>45058</c:v>
                </c:pt>
                <c:pt idx="95">
                  <c:v>45061</c:v>
                </c:pt>
                <c:pt idx="96">
                  <c:v>45062</c:v>
                </c:pt>
                <c:pt idx="97">
                  <c:v>45063</c:v>
                </c:pt>
                <c:pt idx="98">
                  <c:v>45064</c:v>
                </c:pt>
                <c:pt idx="99">
                  <c:v>45065</c:v>
                </c:pt>
                <c:pt idx="100">
                  <c:v>45068</c:v>
                </c:pt>
                <c:pt idx="101">
                  <c:v>45069</c:v>
                </c:pt>
                <c:pt idx="102">
                  <c:v>45070</c:v>
                </c:pt>
                <c:pt idx="103">
                  <c:v>45071</c:v>
                </c:pt>
                <c:pt idx="104">
                  <c:v>45072</c:v>
                </c:pt>
                <c:pt idx="105">
                  <c:v>45075</c:v>
                </c:pt>
                <c:pt idx="106">
                  <c:v>45076</c:v>
                </c:pt>
                <c:pt idx="107">
                  <c:v>45077</c:v>
                </c:pt>
                <c:pt idx="108">
                  <c:v>45078</c:v>
                </c:pt>
                <c:pt idx="109">
                  <c:v>45079</c:v>
                </c:pt>
                <c:pt idx="110">
                  <c:v>45082</c:v>
                </c:pt>
                <c:pt idx="111">
                  <c:v>45083</c:v>
                </c:pt>
                <c:pt idx="112">
                  <c:v>45084</c:v>
                </c:pt>
                <c:pt idx="113">
                  <c:v>45085</c:v>
                </c:pt>
                <c:pt idx="114">
                  <c:v>45086</c:v>
                </c:pt>
                <c:pt idx="115">
                  <c:v>45089</c:v>
                </c:pt>
                <c:pt idx="116">
                  <c:v>45090</c:v>
                </c:pt>
                <c:pt idx="117">
                  <c:v>45091</c:v>
                </c:pt>
                <c:pt idx="118">
                  <c:v>45092</c:v>
                </c:pt>
                <c:pt idx="119">
                  <c:v>45093</c:v>
                </c:pt>
                <c:pt idx="120">
                  <c:v>45096</c:v>
                </c:pt>
                <c:pt idx="121">
                  <c:v>45097</c:v>
                </c:pt>
                <c:pt idx="122">
                  <c:v>45098</c:v>
                </c:pt>
                <c:pt idx="123">
                  <c:v>45099</c:v>
                </c:pt>
                <c:pt idx="124">
                  <c:v>45100</c:v>
                </c:pt>
                <c:pt idx="125">
                  <c:v>45103</c:v>
                </c:pt>
                <c:pt idx="126">
                  <c:v>45104</c:v>
                </c:pt>
                <c:pt idx="127">
                  <c:v>45105</c:v>
                </c:pt>
                <c:pt idx="128">
                  <c:v>45106</c:v>
                </c:pt>
                <c:pt idx="129">
                  <c:v>45107</c:v>
                </c:pt>
                <c:pt idx="130">
                  <c:v>45110</c:v>
                </c:pt>
                <c:pt idx="131">
                  <c:v>45111</c:v>
                </c:pt>
                <c:pt idx="132">
                  <c:v>45112</c:v>
                </c:pt>
                <c:pt idx="133">
                  <c:v>45113</c:v>
                </c:pt>
                <c:pt idx="134">
                  <c:v>45114</c:v>
                </c:pt>
                <c:pt idx="135">
                  <c:v>45117</c:v>
                </c:pt>
                <c:pt idx="136">
                  <c:v>45118</c:v>
                </c:pt>
                <c:pt idx="137">
                  <c:v>45119</c:v>
                </c:pt>
                <c:pt idx="138">
                  <c:v>45120</c:v>
                </c:pt>
                <c:pt idx="139">
                  <c:v>45121</c:v>
                </c:pt>
                <c:pt idx="140">
                  <c:v>45124</c:v>
                </c:pt>
                <c:pt idx="141">
                  <c:v>45125</c:v>
                </c:pt>
                <c:pt idx="142">
                  <c:v>45126</c:v>
                </c:pt>
                <c:pt idx="143">
                  <c:v>45127</c:v>
                </c:pt>
                <c:pt idx="144">
                  <c:v>45128</c:v>
                </c:pt>
                <c:pt idx="145">
                  <c:v>45131</c:v>
                </c:pt>
                <c:pt idx="146">
                  <c:v>45132</c:v>
                </c:pt>
                <c:pt idx="147">
                  <c:v>45133</c:v>
                </c:pt>
                <c:pt idx="148">
                  <c:v>45134</c:v>
                </c:pt>
                <c:pt idx="149">
                  <c:v>45135</c:v>
                </c:pt>
                <c:pt idx="150">
                  <c:v>45138</c:v>
                </c:pt>
                <c:pt idx="151">
                  <c:v>45139</c:v>
                </c:pt>
                <c:pt idx="152">
                  <c:v>45140</c:v>
                </c:pt>
                <c:pt idx="153">
                  <c:v>45141</c:v>
                </c:pt>
                <c:pt idx="154">
                  <c:v>45142</c:v>
                </c:pt>
                <c:pt idx="155">
                  <c:v>45145</c:v>
                </c:pt>
                <c:pt idx="156">
                  <c:v>45146</c:v>
                </c:pt>
                <c:pt idx="157">
                  <c:v>45147</c:v>
                </c:pt>
                <c:pt idx="158">
                  <c:v>45148</c:v>
                </c:pt>
                <c:pt idx="159">
                  <c:v>45149</c:v>
                </c:pt>
                <c:pt idx="160">
                  <c:v>45152</c:v>
                </c:pt>
                <c:pt idx="161">
                  <c:v>45153</c:v>
                </c:pt>
                <c:pt idx="162">
                  <c:v>45154</c:v>
                </c:pt>
                <c:pt idx="163">
                  <c:v>45155</c:v>
                </c:pt>
                <c:pt idx="164">
                  <c:v>45156</c:v>
                </c:pt>
                <c:pt idx="165">
                  <c:v>45159</c:v>
                </c:pt>
                <c:pt idx="166">
                  <c:v>45160</c:v>
                </c:pt>
                <c:pt idx="167">
                  <c:v>45161</c:v>
                </c:pt>
                <c:pt idx="168">
                  <c:v>45162</c:v>
                </c:pt>
                <c:pt idx="169">
                  <c:v>45163</c:v>
                </c:pt>
                <c:pt idx="170">
                  <c:v>45166</c:v>
                </c:pt>
                <c:pt idx="171">
                  <c:v>45167</c:v>
                </c:pt>
                <c:pt idx="172">
                  <c:v>45168</c:v>
                </c:pt>
                <c:pt idx="173">
                  <c:v>45169</c:v>
                </c:pt>
                <c:pt idx="174">
                  <c:v>45170</c:v>
                </c:pt>
                <c:pt idx="175">
                  <c:v>45173</c:v>
                </c:pt>
                <c:pt idx="176">
                  <c:v>45174</c:v>
                </c:pt>
                <c:pt idx="177">
                  <c:v>45175</c:v>
                </c:pt>
                <c:pt idx="178">
                  <c:v>45176</c:v>
                </c:pt>
                <c:pt idx="179">
                  <c:v>45177</c:v>
                </c:pt>
                <c:pt idx="180">
                  <c:v>45180</c:v>
                </c:pt>
                <c:pt idx="181">
                  <c:v>45181</c:v>
                </c:pt>
                <c:pt idx="182">
                  <c:v>45182</c:v>
                </c:pt>
                <c:pt idx="183">
                  <c:v>45183</c:v>
                </c:pt>
                <c:pt idx="184">
                  <c:v>45184</c:v>
                </c:pt>
                <c:pt idx="185">
                  <c:v>45187</c:v>
                </c:pt>
                <c:pt idx="186">
                  <c:v>45188</c:v>
                </c:pt>
                <c:pt idx="187">
                  <c:v>45189</c:v>
                </c:pt>
                <c:pt idx="188">
                  <c:v>45190</c:v>
                </c:pt>
                <c:pt idx="189">
                  <c:v>45191</c:v>
                </c:pt>
                <c:pt idx="190">
                  <c:v>45194</c:v>
                </c:pt>
                <c:pt idx="191">
                  <c:v>45195</c:v>
                </c:pt>
                <c:pt idx="192">
                  <c:v>45196</c:v>
                </c:pt>
                <c:pt idx="193">
                  <c:v>45197</c:v>
                </c:pt>
                <c:pt idx="194">
                  <c:v>45198</c:v>
                </c:pt>
                <c:pt idx="195">
                  <c:v>45201</c:v>
                </c:pt>
                <c:pt idx="196">
                  <c:v>45202</c:v>
                </c:pt>
                <c:pt idx="197">
                  <c:v>45203</c:v>
                </c:pt>
                <c:pt idx="198">
                  <c:v>45204</c:v>
                </c:pt>
                <c:pt idx="199">
                  <c:v>45205</c:v>
                </c:pt>
                <c:pt idx="200">
                  <c:v>45208</c:v>
                </c:pt>
                <c:pt idx="201">
                  <c:v>45209</c:v>
                </c:pt>
                <c:pt idx="202">
                  <c:v>45210</c:v>
                </c:pt>
                <c:pt idx="203">
                  <c:v>45211</c:v>
                </c:pt>
                <c:pt idx="204">
                  <c:v>45212</c:v>
                </c:pt>
                <c:pt idx="205">
                  <c:v>45215</c:v>
                </c:pt>
                <c:pt idx="206">
                  <c:v>45216</c:v>
                </c:pt>
                <c:pt idx="207">
                  <c:v>45217</c:v>
                </c:pt>
                <c:pt idx="208">
                  <c:v>45218</c:v>
                </c:pt>
                <c:pt idx="209">
                  <c:v>45219</c:v>
                </c:pt>
                <c:pt idx="210">
                  <c:v>45222</c:v>
                </c:pt>
                <c:pt idx="211">
                  <c:v>45223</c:v>
                </c:pt>
                <c:pt idx="212">
                  <c:v>45224</c:v>
                </c:pt>
                <c:pt idx="213">
                  <c:v>45225</c:v>
                </c:pt>
                <c:pt idx="214">
                  <c:v>45226</c:v>
                </c:pt>
                <c:pt idx="215">
                  <c:v>45229</c:v>
                </c:pt>
                <c:pt idx="216">
                  <c:v>45230</c:v>
                </c:pt>
                <c:pt idx="217">
                  <c:v>45231</c:v>
                </c:pt>
                <c:pt idx="218">
                  <c:v>45232</c:v>
                </c:pt>
                <c:pt idx="219">
                  <c:v>45233</c:v>
                </c:pt>
                <c:pt idx="220">
                  <c:v>45236</c:v>
                </c:pt>
                <c:pt idx="221">
                  <c:v>45237</c:v>
                </c:pt>
                <c:pt idx="222">
                  <c:v>45238</c:v>
                </c:pt>
                <c:pt idx="223">
                  <c:v>45239</c:v>
                </c:pt>
                <c:pt idx="224">
                  <c:v>45240</c:v>
                </c:pt>
                <c:pt idx="225">
                  <c:v>45243</c:v>
                </c:pt>
                <c:pt idx="226">
                  <c:v>45244</c:v>
                </c:pt>
                <c:pt idx="227">
                  <c:v>45245</c:v>
                </c:pt>
                <c:pt idx="228">
                  <c:v>45246</c:v>
                </c:pt>
                <c:pt idx="229">
                  <c:v>45247</c:v>
                </c:pt>
                <c:pt idx="230">
                  <c:v>45250</c:v>
                </c:pt>
                <c:pt idx="231">
                  <c:v>45251</c:v>
                </c:pt>
                <c:pt idx="232">
                  <c:v>45252</c:v>
                </c:pt>
                <c:pt idx="233">
                  <c:v>45253</c:v>
                </c:pt>
                <c:pt idx="234">
                  <c:v>45254</c:v>
                </c:pt>
                <c:pt idx="235">
                  <c:v>45257</c:v>
                </c:pt>
                <c:pt idx="236">
                  <c:v>45258</c:v>
                </c:pt>
                <c:pt idx="237">
                  <c:v>45259</c:v>
                </c:pt>
                <c:pt idx="238">
                  <c:v>45260</c:v>
                </c:pt>
                <c:pt idx="239">
                  <c:v>45261</c:v>
                </c:pt>
                <c:pt idx="240">
                  <c:v>45264</c:v>
                </c:pt>
                <c:pt idx="241">
                  <c:v>45265</c:v>
                </c:pt>
              </c:numCache>
            </c:numRef>
          </c:cat>
          <c:val>
            <c:numRef>
              <c:f>Monedas!$AE$6:$AE$1950</c:f>
              <c:numCache>
                <c:formatCode>General</c:formatCode>
                <c:ptCount val="1945"/>
                <c:pt idx="0">
                  <c:v>100</c:v>
                </c:pt>
                <c:pt idx="1">
                  <c:v>99.972195445204065</c:v>
                </c:pt>
                <c:pt idx="2">
                  <c:v>99.981214334842733</c:v>
                </c:pt>
                <c:pt idx="3">
                  <c:v>99.864025267705472</c:v>
                </c:pt>
                <c:pt idx="4">
                  <c:v>99.943998023365637</c:v>
                </c:pt>
                <c:pt idx="5">
                  <c:v>100.06001366667078</c:v>
                </c:pt>
                <c:pt idx="6">
                  <c:v>100.09978056128175</c:v>
                </c:pt>
                <c:pt idx="7">
                  <c:v>100.14624322302762</c:v>
                </c:pt>
                <c:pt idx="8">
                  <c:v>100.46217286654083</c:v>
                </c:pt>
                <c:pt idx="9">
                  <c:v>100.74725154333805</c:v>
                </c:pt>
                <c:pt idx="10">
                  <c:v>101.14007822977595</c:v>
                </c:pt>
                <c:pt idx="11">
                  <c:v>101.34810961574836</c:v>
                </c:pt>
                <c:pt idx="12">
                  <c:v>101.43802949189879</c:v>
                </c:pt>
                <c:pt idx="13">
                  <c:v>101.60417420881667</c:v>
                </c:pt>
                <c:pt idx="14">
                  <c:v>101.77018882759251</c:v>
                </c:pt>
                <c:pt idx="15">
                  <c:v>101.78555655141388</c:v>
                </c:pt>
                <c:pt idx="16">
                  <c:v>101.82635716695346</c:v>
                </c:pt>
                <c:pt idx="17">
                  <c:v>101.90689334955216</c:v>
                </c:pt>
                <c:pt idx="18">
                  <c:v>101.98541680410426</c:v>
                </c:pt>
                <c:pt idx="19">
                  <c:v>102.04751424601048</c:v>
                </c:pt>
                <c:pt idx="20">
                  <c:v>102.01647900132829</c:v>
                </c:pt>
                <c:pt idx="21">
                  <c:v>102.00435142126562</c:v>
                </c:pt>
                <c:pt idx="22">
                  <c:v>102.13673627124716</c:v>
                </c:pt>
                <c:pt idx="23">
                  <c:v>102.16081000422706</c:v>
                </c:pt>
                <c:pt idx="24">
                  <c:v>101.97982554339093</c:v>
                </c:pt>
                <c:pt idx="25">
                  <c:v>101.72888821939803</c:v>
                </c:pt>
                <c:pt idx="26">
                  <c:v>101.51744802112212</c:v>
                </c:pt>
                <c:pt idx="27">
                  <c:v>101.3582574631598</c:v>
                </c:pt>
                <c:pt idx="28">
                  <c:v>101.19976641558743</c:v>
                </c:pt>
                <c:pt idx="29">
                  <c:v>100.85791464729235</c:v>
                </c:pt>
                <c:pt idx="30">
                  <c:v>100.63251342444855</c:v>
                </c:pt>
                <c:pt idx="31">
                  <c:v>100.58803500345041</c:v>
                </c:pt>
                <c:pt idx="32">
                  <c:v>100.54636083369064</c:v>
                </c:pt>
                <c:pt idx="33">
                  <c:v>100.48701212956526</c:v>
                </c:pt>
                <c:pt idx="34">
                  <c:v>100.4243359306321</c:v>
                </c:pt>
                <c:pt idx="35">
                  <c:v>100.33548688769658</c:v>
                </c:pt>
                <c:pt idx="36">
                  <c:v>100.26033170506639</c:v>
                </c:pt>
                <c:pt idx="37">
                  <c:v>100.0898482325556</c:v>
                </c:pt>
                <c:pt idx="38">
                  <c:v>99.901998668966286</c:v>
                </c:pt>
                <c:pt idx="39">
                  <c:v>99.726545788266037</c:v>
                </c:pt>
                <c:pt idx="40">
                  <c:v>99.614865825325239</c:v>
                </c:pt>
                <c:pt idx="41">
                  <c:v>99.477478986598413</c:v>
                </c:pt>
                <c:pt idx="42">
                  <c:v>99.39244182554279</c:v>
                </c:pt>
                <c:pt idx="43">
                  <c:v>99.276862437790967</c:v>
                </c:pt>
                <c:pt idx="44">
                  <c:v>99.285562582675141</c:v>
                </c:pt>
                <c:pt idx="45">
                  <c:v>99.319326693323532</c:v>
                </c:pt>
                <c:pt idx="46">
                  <c:v>99.265702014338075</c:v>
                </c:pt>
                <c:pt idx="47">
                  <c:v>99.133353630825667</c:v>
                </c:pt>
                <c:pt idx="48">
                  <c:v>99.074148474941865</c:v>
                </c:pt>
                <c:pt idx="49">
                  <c:v>99.061500390500029</c:v>
                </c:pt>
                <c:pt idx="50">
                  <c:v>99.25707961994371</c:v>
                </c:pt>
                <c:pt idx="51">
                  <c:v>99.383885882900344</c:v>
                </c:pt>
                <c:pt idx="52">
                  <c:v>99.343605267859928</c:v>
                </c:pt>
                <c:pt idx="53">
                  <c:v>99.504897199994161</c:v>
                </c:pt>
                <c:pt idx="54">
                  <c:v>99.769344681075097</c:v>
                </c:pt>
                <c:pt idx="55">
                  <c:v>100.0464223310727</c:v>
                </c:pt>
                <c:pt idx="56">
                  <c:v>100.22807679556831</c:v>
                </c:pt>
                <c:pt idx="57">
                  <c:v>100.40313087575595</c:v>
                </c:pt>
                <c:pt idx="58">
                  <c:v>100.55212271032052</c:v>
                </c:pt>
                <c:pt idx="59">
                  <c:v>100.76282158129131</c:v>
                </c:pt>
                <c:pt idx="60">
                  <c:v>100.97880138752295</c:v>
                </c:pt>
                <c:pt idx="61">
                  <c:v>101.15757807664316</c:v>
                </c:pt>
                <c:pt idx="62">
                  <c:v>101.24743269829114</c:v>
                </c:pt>
                <c:pt idx="63">
                  <c:v>101.40410639732292</c:v>
                </c:pt>
                <c:pt idx="64">
                  <c:v>101.38144329862801</c:v>
                </c:pt>
                <c:pt idx="65">
                  <c:v>101.44376346349735</c:v>
                </c:pt>
                <c:pt idx="66">
                  <c:v>101.66080906083961</c:v>
                </c:pt>
                <c:pt idx="67">
                  <c:v>101.80336394945387</c:v>
                </c:pt>
                <c:pt idx="68">
                  <c:v>101.88999114428152</c:v>
                </c:pt>
                <c:pt idx="69">
                  <c:v>101.96770378580186</c:v>
                </c:pt>
                <c:pt idx="70">
                  <c:v>101.90615179426617</c:v>
                </c:pt>
                <c:pt idx="71">
                  <c:v>101.94898782592259</c:v>
                </c:pt>
                <c:pt idx="72">
                  <c:v>102.03402565279329</c:v>
                </c:pt>
                <c:pt idx="73">
                  <c:v>102.11729492751044</c:v>
                </c:pt>
                <c:pt idx="74">
                  <c:v>102.16039546442587</c:v>
                </c:pt>
                <c:pt idx="75">
                  <c:v>102.1202306595149</c:v>
                </c:pt>
                <c:pt idx="76">
                  <c:v>102.16987207479991</c:v>
                </c:pt>
                <c:pt idx="77">
                  <c:v>102.25653456709638</c:v>
                </c:pt>
                <c:pt idx="78">
                  <c:v>102.30850239531522</c:v>
                </c:pt>
                <c:pt idx="79">
                  <c:v>102.26220381500156</c:v>
                </c:pt>
                <c:pt idx="80">
                  <c:v>102.21328617287899</c:v>
                </c:pt>
                <c:pt idx="81">
                  <c:v>102.16861010795131</c:v>
                </c:pt>
                <c:pt idx="82">
                  <c:v>102.2598349795459</c:v>
                </c:pt>
                <c:pt idx="83">
                  <c:v>102.2946561110621</c:v>
                </c:pt>
                <c:pt idx="84">
                  <c:v>102.33895248869247</c:v>
                </c:pt>
                <c:pt idx="85">
                  <c:v>102.29452836764467</c:v>
                </c:pt>
                <c:pt idx="86">
                  <c:v>102.27506152827721</c:v>
                </c:pt>
                <c:pt idx="87">
                  <c:v>102.27578493165655</c:v>
                </c:pt>
                <c:pt idx="88">
                  <c:v>102.34254047174485</c:v>
                </c:pt>
                <c:pt idx="89">
                  <c:v>102.37914835184922</c:v>
                </c:pt>
                <c:pt idx="90">
                  <c:v>102.39734417467841</c:v>
                </c:pt>
                <c:pt idx="91">
                  <c:v>102.4051129455769</c:v>
                </c:pt>
                <c:pt idx="92">
                  <c:v>102.50173341039766</c:v>
                </c:pt>
                <c:pt idx="93">
                  <c:v>102.48745265742562</c:v>
                </c:pt>
                <c:pt idx="94">
                  <c:v>102.29638299536393</c:v>
                </c:pt>
                <c:pt idx="95">
                  <c:v>102.14830790249263</c:v>
                </c:pt>
                <c:pt idx="96">
                  <c:v>101.95505870556802</c:v>
                </c:pt>
                <c:pt idx="97">
                  <c:v>101.74063285848342</c:v>
                </c:pt>
                <c:pt idx="98">
                  <c:v>101.46121284823447</c:v>
                </c:pt>
                <c:pt idx="99">
                  <c:v>101.21700397597557</c:v>
                </c:pt>
                <c:pt idx="100">
                  <c:v>101.05615956105127</c:v>
                </c:pt>
                <c:pt idx="101">
                  <c:v>100.94330661024745</c:v>
                </c:pt>
                <c:pt idx="102">
                  <c:v>100.74040768569591</c:v>
                </c:pt>
                <c:pt idx="103">
                  <c:v>100.50595275477268</c:v>
                </c:pt>
                <c:pt idx="104">
                  <c:v>100.3224361654545</c:v>
                </c:pt>
                <c:pt idx="105">
                  <c:v>100.23680646016706</c:v>
                </c:pt>
                <c:pt idx="106">
                  <c:v>100.10313064437297</c:v>
                </c:pt>
                <c:pt idx="107">
                  <c:v>99.947439206093563</c:v>
                </c:pt>
                <c:pt idx="108">
                  <c:v>99.937456002484211</c:v>
                </c:pt>
                <c:pt idx="109">
                  <c:v>99.919853587352634</c:v>
                </c:pt>
                <c:pt idx="110">
                  <c:v>99.953980491643918</c:v>
                </c:pt>
                <c:pt idx="111">
                  <c:v>99.965073689187236</c:v>
                </c:pt>
                <c:pt idx="112">
                  <c:v>99.979731326199115</c:v>
                </c:pt>
                <c:pt idx="113">
                  <c:v>100.09320324597175</c:v>
                </c:pt>
                <c:pt idx="114">
                  <c:v>100.19897599477187</c:v>
                </c:pt>
                <c:pt idx="115">
                  <c:v>100.18596324095448</c:v>
                </c:pt>
                <c:pt idx="116">
                  <c:v>100.27955812514402</c:v>
                </c:pt>
                <c:pt idx="117">
                  <c:v>100.42584335347344</c:v>
                </c:pt>
                <c:pt idx="118">
                  <c:v>100.70675579168112</c:v>
                </c:pt>
                <c:pt idx="119">
                  <c:v>100.96588555491313</c:v>
                </c:pt>
                <c:pt idx="120">
                  <c:v>101.08103570026059</c:v>
                </c:pt>
                <c:pt idx="121">
                  <c:v>101.22335626130993</c:v>
                </c:pt>
                <c:pt idx="122">
                  <c:v>101.44569336658087</c:v>
                </c:pt>
                <c:pt idx="123">
                  <c:v>101.57940087253148</c:v>
                </c:pt>
                <c:pt idx="124">
                  <c:v>101.58571314928399</c:v>
                </c:pt>
                <c:pt idx="125">
                  <c:v>101.50394783182126</c:v>
                </c:pt>
                <c:pt idx="126">
                  <c:v>101.46863803137779</c:v>
                </c:pt>
                <c:pt idx="127">
                  <c:v>101.4146913547663</c:v>
                </c:pt>
                <c:pt idx="128">
                  <c:v>101.30222473023183</c:v>
                </c:pt>
                <c:pt idx="129">
                  <c:v>101.18325209651886</c:v>
                </c:pt>
                <c:pt idx="130">
                  <c:v>101.09841442143465</c:v>
                </c:pt>
                <c:pt idx="131">
                  <c:v>101.07935416650906</c:v>
                </c:pt>
                <c:pt idx="132">
                  <c:v>100.98402564716444</c:v>
                </c:pt>
                <c:pt idx="133">
                  <c:v>100.88930322294556</c:v>
                </c:pt>
                <c:pt idx="134">
                  <c:v>100.97868108294455</c:v>
                </c:pt>
                <c:pt idx="135">
                  <c:v>101.17187001223742</c:v>
                </c:pt>
                <c:pt idx="136">
                  <c:v>101.33935576682696</c:v>
                </c:pt>
                <c:pt idx="137">
                  <c:v>101.69347147558379</c:v>
                </c:pt>
                <c:pt idx="138">
                  <c:v>102.16600516938985</c:v>
                </c:pt>
                <c:pt idx="139">
                  <c:v>102.66366955652244</c:v>
                </c:pt>
                <c:pt idx="140">
                  <c:v>103.14321593857328</c:v>
                </c:pt>
                <c:pt idx="141">
                  <c:v>103.48210792687686</c:v>
                </c:pt>
                <c:pt idx="142">
                  <c:v>103.72784092656156</c:v>
                </c:pt>
                <c:pt idx="143">
                  <c:v>103.85120718877462</c:v>
                </c:pt>
                <c:pt idx="144">
                  <c:v>103.77076223723203</c:v>
                </c:pt>
                <c:pt idx="145">
                  <c:v>103.53914594951847</c:v>
                </c:pt>
                <c:pt idx="146">
                  <c:v>103.32856186015982</c:v>
                </c:pt>
                <c:pt idx="147">
                  <c:v>103.17439633083889</c:v>
                </c:pt>
                <c:pt idx="148">
                  <c:v>102.90674545425817</c:v>
                </c:pt>
                <c:pt idx="149">
                  <c:v>102.7112026442649</c:v>
                </c:pt>
                <c:pt idx="150">
                  <c:v>102.57019694813496</c:v>
                </c:pt>
                <c:pt idx="151">
                  <c:v>102.39313907474128</c:v>
                </c:pt>
                <c:pt idx="152">
                  <c:v>102.21534052829151</c:v>
                </c:pt>
                <c:pt idx="153">
                  <c:v>102.04475638451491</c:v>
                </c:pt>
                <c:pt idx="154">
                  <c:v>101.88160522850238</c:v>
                </c:pt>
                <c:pt idx="155">
                  <c:v>101.84240061177618</c:v>
                </c:pt>
                <c:pt idx="156">
                  <c:v>101.71318426989804</c:v>
                </c:pt>
                <c:pt idx="157">
                  <c:v>101.62279240490312</c:v>
                </c:pt>
                <c:pt idx="158">
                  <c:v>101.59148134058917</c:v>
                </c:pt>
                <c:pt idx="159">
                  <c:v>101.55598819708527</c:v>
                </c:pt>
                <c:pt idx="160">
                  <c:v>101.4649853294905</c:v>
                </c:pt>
                <c:pt idx="161">
                  <c:v>101.29675449273626</c:v>
                </c:pt>
                <c:pt idx="162">
                  <c:v>101.10190261616961</c:v>
                </c:pt>
                <c:pt idx="163">
                  <c:v>100.95580769506813</c:v>
                </c:pt>
                <c:pt idx="164">
                  <c:v>100.83168084831891</c:v>
                </c:pt>
                <c:pt idx="165">
                  <c:v>100.7227990398313</c:v>
                </c:pt>
                <c:pt idx="166">
                  <c:v>100.62220329832807</c:v>
                </c:pt>
                <c:pt idx="167">
                  <c:v>100.59031605295124</c:v>
                </c:pt>
                <c:pt idx="168">
                  <c:v>100.483281690814</c:v>
                </c:pt>
                <c:pt idx="169">
                  <c:v>100.39410599697737</c:v>
                </c:pt>
                <c:pt idx="170">
                  <c:v>100.32709626203705</c:v>
                </c:pt>
                <c:pt idx="171">
                  <c:v>100.30543627786746</c:v>
                </c:pt>
                <c:pt idx="172">
                  <c:v>100.32537771622391</c:v>
                </c:pt>
                <c:pt idx="173">
                  <c:v>100.31762304346397</c:v>
                </c:pt>
                <c:pt idx="174">
                  <c:v>100.20500098701505</c:v>
                </c:pt>
                <c:pt idx="175">
                  <c:v>100.17017709712803</c:v>
                </c:pt>
                <c:pt idx="176">
                  <c:v>100.07072881789045</c:v>
                </c:pt>
                <c:pt idx="177">
                  <c:v>99.961372080762942</c:v>
                </c:pt>
                <c:pt idx="178">
                  <c:v>99.752615992335748</c:v>
                </c:pt>
                <c:pt idx="179">
                  <c:v>99.487649335355258</c:v>
                </c:pt>
                <c:pt idx="180">
                  <c:v>99.357362444080749</c:v>
                </c:pt>
                <c:pt idx="181">
                  <c:v>99.292692418431557</c:v>
                </c:pt>
                <c:pt idx="182">
                  <c:v>99.2205721660888</c:v>
                </c:pt>
                <c:pt idx="183">
                  <c:v>99.140132705536985</c:v>
                </c:pt>
                <c:pt idx="184">
                  <c:v>99.078104773721051</c:v>
                </c:pt>
                <c:pt idx="185">
                  <c:v>99.058878361635166</c:v>
                </c:pt>
                <c:pt idx="186">
                  <c:v>99.053094905124851</c:v>
                </c:pt>
                <c:pt idx="187">
                  <c:v>98.95069148746299</c:v>
                </c:pt>
                <c:pt idx="188">
                  <c:v>98.862872863319879</c:v>
                </c:pt>
                <c:pt idx="189">
                  <c:v>98.753117143083415</c:v>
                </c:pt>
                <c:pt idx="190">
                  <c:v>98.674246518916291</c:v>
                </c:pt>
                <c:pt idx="191">
                  <c:v>98.553517135129027</c:v>
                </c:pt>
                <c:pt idx="192">
                  <c:v>98.359647166902491</c:v>
                </c:pt>
                <c:pt idx="193">
                  <c:v>98.214475283936792</c:v>
                </c:pt>
                <c:pt idx="194">
                  <c:v>98.102059365255101</c:v>
                </c:pt>
                <c:pt idx="195">
                  <c:v>97.898758127164839</c:v>
                </c:pt>
                <c:pt idx="196">
                  <c:v>97.712372876210466</c:v>
                </c:pt>
                <c:pt idx="197">
                  <c:v>97.607228239007753</c:v>
                </c:pt>
                <c:pt idx="198">
                  <c:v>97.593941280175201</c:v>
                </c:pt>
                <c:pt idx="199">
                  <c:v>97.675655519521513</c:v>
                </c:pt>
                <c:pt idx="200">
                  <c:v>97.694249404338791</c:v>
                </c:pt>
                <c:pt idx="201">
                  <c:v>97.740406496231685</c:v>
                </c:pt>
                <c:pt idx="202">
                  <c:v>97.882798970824396</c:v>
                </c:pt>
                <c:pt idx="203">
                  <c:v>97.935041829403644</c:v>
                </c:pt>
                <c:pt idx="204">
                  <c:v>97.954742296055812</c:v>
                </c:pt>
                <c:pt idx="205">
                  <c:v>97.96644928387677</c:v>
                </c:pt>
                <c:pt idx="206">
                  <c:v>97.939280409321839</c:v>
                </c:pt>
                <c:pt idx="207">
                  <c:v>97.875921728848184</c:v>
                </c:pt>
                <c:pt idx="208">
                  <c:v>97.819358556508988</c:v>
                </c:pt>
                <c:pt idx="209">
                  <c:v>97.773988152317941</c:v>
                </c:pt>
                <c:pt idx="210">
                  <c:v>97.914398453922956</c:v>
                </c:pt>
                <c:pt idx="211">
                  <c:v>97.963960345329099</c:v>
                </c:pt>
                <c:pt idx="212">
                  <c:v>97.926540651561012</c:v>
                </c:pt>
                <c:pt idx="213">
                  <c:v>97.88035917229216</c:v>
                </c:pt>
                <c:pt idx="214">
                  <c:v>97.881144346441786</c:v>
                </c:pt>
                <c:pt idx="215">
                  <c:v>97.898672358633064</c:v>
                </c:pt>
                <c:pt idx="216">
                  <c:v>97.833057455004493</c:v>
                </c:pt>
                <c:pt idx="217">
                  <c:v>97.655476645190234</c:v>
                </c:pt>
                <c:pt idx="218">
                  <c:v>97.674714118584731</c:v>
                </c:pt>
                <c:pt idx="219">
                  <c:v>97.874881264810625</c:v>
                </c:pt>
                <c:pt idx="220">
                  <c:v>98.058642083378118</c:v>
                </c:pt>
                <c:pt idx="221">
                  <c:v>98.193019090743121</c:v>
                </c:pt>
                <c:pt idx="222">
                  <c:v>98.262906302338834</c:v>
                </c:pt>
                <c:pt idx="223">
                  <c:v>98.361958401016622</c:v>
                </c:pt>
                <c:pt idx="224">
                  <c:v>98.496311104891802</c:v>
                </c:pt>
                <c:pt idx="225">
                  <c:v>98.561663481388607</c:v>
                </c:pt>
                <c:pt idx="226">
                  <c:v>98.693296266384763</c:v>
                </c:pt>
                <c:pt idx="227">
                  <c:v>98.804369502970076</c:v>
                </c:pt>
                <c:pt idx="228">
                  <c:v>98.965340005704689</c:v>
                </c:pt>
                <c:pt idx="229">
                  <c:v>99.192311727886477</c:v>
                </c:pt>
                <c:pt idx="230">
                  <c:v>99.527625083295078</c:v>
                </c:pt>
                <c:pt idx="231">
                  <c:v>99.838827062215586</c:v>
                </c:pt>
                <c:pt idx="232">
                  <c:v>100.07044860401105</c:v>
                </c:pt>
                <c:pt idx="233">
                  <c:v>100.08872612809225</c:v>
                </c:pt>
                <c:pt idx="234">
                  <c:v>100.22514813838572</c:v>
                </c:pt>
                <c:pt idx="235">
                  <c:v>100.38383958817403</c:v>
                </c:pt>
                <c:pt idx="236">
                  <c:v>100.54681603272537</c:v>
                </c:pt>
                <c:pt idx="237">
                  <c:v>100.64089860674707</c:v>
                </c:pt>
                <c:pt idx="238">
                  <c:v>100.65032591287174</c:v>
                </c:pt>
                <c:pt idx="239">
                  <c:v>100.74060811829489</c:v>
                </c:pt>
                <c:pt idx="240">
                  <c:v>100.76928650096697</c:v>
                </c:pt>
                <c:pt idx="241">
                  <c:v>100.7174952001338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AD-4561-999A-773FCB7B618C}"/>
            </c:ext>
          </c:extLst>
        </c:ser>
        <c:ser>
          <c:idx val="1"/>
          <c:order val="1"/>
          <c:tx>
            <c:strRef>
              <c:f>Monedas!$AF$5</c:f>
              <c:strCache>
                <c:ptCount val="1"/>
                <c:pt idx="0">
                  <c:v>Eurozona</c:v>
                </c:pt>
              </c:strCache>
            </c:strRef>
          </c:tx>
          <c:spPr>
            <a:ln w="22225" cap="rnd">
              <a:solidFill>
                <a:srgbClr val="DAA600"/>
              </a:solidFill>
              <a:round/>
            </a:ln>
            <a:effectLst/>
          </c:spPr>
          <c:marker>
            <c:symbol val="none"/>
          </c:marker>
          <c:cat>
            <c:numRef>
              <c:f>Monedas!$AD$6:$AD$1950</c:f>
              <c:numCache>
                <c:formatCode>m/d/yyyy</c:formatCode>
                <c:ptCount val="1945"/>
                <c:pt idx="0">
                  <c:v>44928</c:v>
                </c:pt>
                <c:pt idx="1">
                  <c:v>44929</c:v>
                </c:pt>
                <c:pt idx="2">
                  <c:v>44930</c:v>
                </c:pt>
                <c:pt idx="3">
                  <c:v>44931</c:v>
                </c:pt>
                <c:pt idx="4">
                  <c:v>44932</c:v>
                </c:pt>
                <c:pt idx="5">
                  <c:v>44935</c:v>
                </c:pt>
                <c:pt idx="6">
                  <c:v>44936</c:v>
                </c:pt>
                <c:pt idx="7">
                  <c:v>44937</c:v>
                </c:pt>
                <c:pt idx="8">
                  <c:v>44938</c:v>
                </c:pt>
                <c:pt idx="9">
                  <c:v>44939</c:v>
                </c:pt>
                <c:pt idx="10">
                  <c:v>44942</c:v>
                </c:pt>
                <c:pt idx="11">
                  <c:v>44943</c:v>
                </c:pt>
                <c:pt idx="12">
                  <c:v>44944</c:v>
                </c:pt>
                <c:pt idx="13">
                  <c:v>44945</c:v>
                </c:pt>
                <c:pt idx="14">
                  <c:v>44946</c:v>
                </c:pt>
                <c:pt idx="15">
                  <c:v>44949</c:v>
                </c:pt>
                <c:pt idx="16">
                  <c:v>44950</c:v>
                </c:pt>
                <c:pt idx="17">
                  <c:v>44951</c:v>
                </c:pt>
                <c:pt idx="18">
                  <c:v>44952</c:v>
                </c:pt>
                <c:pt idx="19">
                  <c:v>44953</c:v>
                </c:pt>
                <c:pt idx="20">
                  <c:v>44956</c:v>
                </c:pt>
                <c:pt idx="21">
                  <c:v>44957</c:v>
                </c:pt>
                <c:pt idx="22">
                  <c:v>44958</c:v>
                </c:pt>
                <c:pt idx="23">
                  <c:v>44959</c:v>
                </c:pt>
                <c:pt idx="24">
                  <c:v>44960</c:v>
                </c:pt>
                <c:pt idx="25">
                  <c:v>44963</c:v>
                </c:pt>
                <c:pt idx="26">
                  <c:v>44964</c:v>
                </c:pt>
                <c:pt idx="27">
                  <c:v>44965</c:v>
                </c:pt>
                <c:pt idx="28">
                  <c:v>44966</c:v>
                </c:pt>
                <c:pt idx="29">
                  <c:v>44967</c:v>
                </c:pt>
                <c:pt idx="30">
                  <c:v>44970</c:v>
                </c:pt>
                <c:pt idx="31">
                  <c:v>44971</c:v>
                </c:pt>
                <c:pt idx="32">
                  <c:v>44972</c:v>
                </c:pt>
                <c:pt idx="33">
                  <c:v>44973</c:v>
                </c:pt>
                <c:pt idx="34">
                  <c:v>44974</c:v>
                </c:pt>
                <c:pt idx="35">
                  <c:v>44977</c:v>
                </c:pt>
                <c:pt idx="36">
                  <c:v>44978</c:v>
                </c:pt>
                <c:pt idx="37">
                  <c:v>44979</c:v>
                </c:pt>
                <c:pt idx="38">
                  <c:v>44980</c:v>
                </c:pt>
                <c:pt idx="39">
                  <c:v>44981</c:v>
                </c:pt>
                <c:pt idx="40">
                  <c:v>44984</c:v>
                </c:pt>
                <c:pt idx="41">
                  <c:v>44985</c:v>
                </c:pt>
                <c:pt idx="42">
                  <c:v>44986</c:v>
                </c:pt>
                <c:pt idx="43">
                  <c:v>44987</c:v>
                </c:pt>
                <c:pt idx="44">
                  <c:v>44988</c:v>
                </c:pt>
                <c:pt idx="45">
                  <c:v>44991</c:v>
                </c:pt>
                <c:pt idx="46">
                  <c:v>44992</c:v>
                </c:pt>
                <c:pt idx="47">
                  <c:v>44993</c:v>
                </c:pt>
                <c:pt idx="48">
                  <c:v>44994</c:v>
                </c:pt>
                <c:pt idx="49">
                  <c:v>44995</c:v>
                </c:pt>
                <c:pt idx="50">
                  <c:v>44998</c:v>
                </c:pt>
                <c:pt idx="51">
                  <c:v>44999</c:v>
                </c:pt>
                <c:pt idx="52">
                  <c:v>45000</c:v>
                </c:pt>
                <c:pt idx="53">
                  <c:v>45001</c:v>
                </c:pt>
                <c:pt idx="54">
                  <c:v>45002</c:v>
                </c:pt>
                <c:pt idx="55">
                  <c:v>45005</c:v>
                </c:pt>
                <c:pt idx="56">
                  <c:v>45006</c:v>
                </c:pt>
                <c:pt idx="57">
                  <c:v>45007</c:v>
                </c:pt>
                <c:pt idx="58">
                  <c:v>45008</c:v>
                </c:pt>
                <c:pt idx="59">
                  <c:v>45009</c:v>
                </c:pt>
                <c:pt idx="60">
                  <c:v>45012</c:v>
                </c:pt>
                <c:pt idx="61">
                  <c:v>45013</c:v>
                </c:pt>
                <c:pt idx="62">
                  <c:v>45014</c:v>
                </c:pt>
                <c:pt idx="63">
                  <c:v>45015</c:v>
                </c:pt>
                <c:pt idx="64">
                  <c:v>45016</c:v>
                </c:pt>
                <c:pt idx="65">
                  <c:v>45019</c:v>
                </c:pt>
                <c:pt idx="66">
                  <c:v>45020</c:v>
                </c:pt>
                <c:pt idx="67">
                  <c:v>45021</c:v>
                </c:pt>
                <c:pt idx="68">
                  <c:v>45022</c:v>
                </c:pt>
                <c:pt idx="69">
                  <c:v>45023</c:v>
                </c:pt>
                <c:pt idx="70">
                  <c:v>45026</c:v>
                </c:pt>
                <c:pt idx="71">
                  <c:v>45027</c:v>
                </c:pt>
                <c:pt idx="72">
                  <c:v>45028</c:v>
                </c:pt>
                <c:pt idx="73">
                  <c:v>45029</c:v>
                </c:pt>
                <c:pt idx="74">
                  <c:v>45030</c:v>
                </c:pt>
                <c:pt idx="75">
                  <c:v>45033</c:v>
                </c:pt>
                <c:pt idx="76">
                  <c:v>45034</c:v>
                </c:pt>
                <c:pt idx="77">
                  <c:v>45035</c:v>
                </c:pt>
                <c:pt idx="78">
                  <c:v>45036</c:v>
                </c:pt>
                <c:pt idx="79">
                  <c:v>45037</c:v>
                </c:pt>
                <c:pt idx="80">
                  <c:v>45040</c:v>
                </c:pt>
                <c:pt idx="81">
                  <c:v>45041</c:v>
                </c:pt>
                <c:pt idx="82">
                  <c:v>45042</c:v>
                </c:pt>
                <c:pt idx="83">
                  <c:v>45043</c:v>
                </c:pt>
                <c:pt idx="84">
                  <c:v>45044</c:v>
                </c:pt>
                <c:pt idx="85">
                  <c:v>45047</c:v>
                </c:pt>
                <c:pt idx="86">
                  <c:v>45048</c:v>
                </c:pt>
                <c:pt idx="87">
                  <c:v>45049</c:v>
                </c:pt>
                <c:pt idx="88">
                  <c:v>45050</c:v>
                </c:pt>
                <c:pt idx="89">
                  <c:v>45051</c:v>
                </c:pt>
                <c:pt idx="90">
                  <c:v>45054</c:v>
                </c:pt>
                <c:pt idx="91">
                  <c:v>45055</c:v>
                </c:pt>
                <c:pt idx="92">
                  <c:v>45056</c:v>
                </c:pt>
                <c:pt idx="93">
                  <c:v>45057</c:v>
                </c:pt>
                <c:pt idx="94">
                  <c:v>45058</c:v>
                </c:pt>
                <c:pt idx="95">
                  <c:v>45061</c:v>
                </c:pt>
                <c:pt idx="96">
                  <c:v>45062</c:v>
                </c:pt>
                <c:pt idx="97">
                  <c:v>45063</c:v>
                </c:pt>
                <c:pt idx="98">
                  <c:v>45064</c:v>
                </c:pt>
                <c:pt idx="99">
                  <c:v>45065</c:v>
                </c:pt>
                <c:pt idx="100">
                  <c:v>45068</c:v>
                </c:pt>
                <c:pt idx="101">
                  <c:v>45069</c:v>
                </c:pt>
                <c:pt idx="102">
                  <c:v>45070</c:v>
                </c:pt>
                <c:pt idx="103">
                  <c:v>45071</c:v>
                </c:pt>
                <c:pt idx="104">
                  <c:v>45072</c:v>
                </c:pt>
                <c:pt idx="105">
                  <c:v>45075</c:v>
                </c:pt>
                <c:pt idx="106">
                  <c:v>45076</c:v>
                </c:pt>
                <c:pt idx="107">
                  <c:v>45077</c:v>
                </c:pt>
                <c:pt idx="108">
                  <c:v>45078</c:v>
                </c:pt>
                <c:pt idx="109">
                  <c:v>45079</c:v>
                </c:pt>
                <c:pt idx="110">
                  <c:v>45082</c:v>
                </c:pt>
                <c:pt idx="111">
                  <c:v>45083</c:v>
                </c:pt>
                <c:pt idx="112">
                  <c:v>45084</c:v>
                </c:pt>
                <c:pt idx="113">
                  <c:v>45085</c:v>
                </c:pt>
                <c:pt idx="114">
                  <c:v>45086</c:v>
                </c:pt>
                <c:pt idx="115">
                  <c:v>45089</c:v>
                </c:pt>
                <c:pt idx="116">
                  <c:v>45090</c:v>
                </c:pt>
                <c:pt idx="117">
                  <c:v>45091</c:v>
                </c:pt>
                <c:pt idx="118">
                  <c:v>45092</c:v>
                </c:pt>
                <c:pt idx="119">
                  <c:v>45093</c:v>
                </c:pt>
                <c:pt idx="120">
                  <c:v>45096</c:v>
                </c:pt>
                <c:pt idx="121">
                  <c:v>45097</c:v>
                </c:pt>
                <c:pt idx="122">
                  <c:v>45098</c:v>
                </c:pt>
                <c:pt idx="123">
                  <c:v>45099</c:v>
                </c:pt>
                <c:pt idx="124">
                  <c:v>45100</c:v>
                </c:pt>
                <c:pt idx="125">
                  <c:v>45103</c:v>
                </c:pt>
                <c:pt idx="126">
                  <c:v>45104</c:v>
                </c:pt>
                <c:pt idx="127">
                  <c:v>45105</c:v>
                </c:pt>
                <c:pt idx="128">
                  <c:v>45106</c:v>
                </c:pt>
                <c:pt idx="129">
                  <c:v>45107</c:v>
                </c:pt>
                <c:pt idx="130">
                  <c:v>45110</c:v>
                </c:pt>
                <c:pt idx="131">
                  <c:v>45111</c:v>
                </c:pt>
                <c:pt idx="132">
                  <c:v>45112</c:v>
                </c:pt>
                <c:pt idx="133">
                  <c:v>45113</c:v>
                </c:pt>
                <c:pt idx="134">
                  <c:v>45114</c:v>
                </c:pt>
                <c:pt idx="135">
                  <c:v>45117</c:v>
                </c:pt>
                <c:pt idx="136">
                  <c:v>45118</c:v>
                </c:pt>
                <c:pt idx="137">
                  <c:v>45119</c:v>
                </c:pt>
                <c:pt idx="138">
                  <c:v>45120</c:v>
                </c:pt>
                <c:pt idx="139">
                  <c:v>45121</c:v>
                </c:pt>
                <c:pt idx="140">
                  <c:v>45124</c:v>
                </c:pt>
                <c:pt idx="141">
                  <c:v>45125</c:v>
                </c:pt>
                <c:pt idx="142">
                  <c:v>45126</c:v>
                </c:pt>
                <c:pt idx="143">
                  <c:v>45127</c:v>
                </c:pt>
                <c:pt idx="144">
                  <c:v>45128</c:v>
                </c:pt>
                <c:pt idx="145">
                  <c:v>45131</c:v>
                </c:pt>
                <c:pt idx="146">
                  <c:v>45132</c:v>
                </c:pt>
                <c:pt idx="147">
                  <c:v>45133</c:v>
                </c:pt>
                <c:pt idx="148">
                  <c:v>45134</c:v>
                </c:pt>
                <c:pt idx="149">
                  <c:v>45135</c:v>
                </c:pt>
                <c:pt idx="150">
                  <c:v>45138</c:v>
                </c:pt>
                <c:pt idx="151">
                  <c:v>45139</c:v>
                </c:pt>
                <c:pt idx="152">
                  <c:v>45140</c:v>
                </c:pt>
                <c:pt idx="153">
                  <c:v>45141</c:v>
                </c:pt>
                <c:pt idx="154">
                  <c:v>45142</c:v>
                </c:pt>
                <c:pt idx="155">
                  <c:v>45145</c:v>
                </c:pt>
                <c:pt idx="156">
                  <c:v>45146</c:v>
                </c:pt>
                <c:pt idx="157">
                  <c:v>45147</c:v>
                </c:pt>
                <c:pt idx="158">
                  <c:v>45148</c:v>
                </c:pt>
                <c:pt idx="159">
                  <c:v>45149</c:v>
                </c:pt>
                <c:pt idx="160">
                  <c:v>45152</c:v>
                </c:pt>
                <c:pt idx="161">
                  <c:v>45153</c:v>
                </c:pt>
                <c:pt idx="162">
                  <c:v>45154</c:v>
                </c:pt>
                <c:pt idx="163">
                  <c:v>45155</c:v>
                </c:pt>
                <c:pt idx="164">
                  <c:v>45156</c:v>
                </c:pt>
                <c:pt idx="165">
                  <c:v>45159</c:v>
                </c:pt>
                <c:pt idx="166">
                  <c:v>45160</c:v>
                </c:pt>
                <c:pt idx="167">
                  <c:v>45161</c:v>
                </c:pt>
                <c:pt idx="168">
                  <c:v>45162</c:v>
                </c:pt>
                <c:pt idx="169">
                  <c:v>45163</c:v>
                </c:pt>
                <c:pt idx="170">
                  <c:v>45166</c:v>
                </c:pt>
                <c:pt idx="171">
                  <c:v>45167</c:v>
                </c:pt>
                <c:pt idx="172">
                  <c:v>45168</c:v>
                </c:pt>
                <c:pt idx="173">
                  <c:v>45169</c:v>
                </c:pt>
                <c:pt idx="174">
                  <c:v>45170</c:v>
                </c:pt>
                <c:pt idx="175">
                  <c:v>45173</c:v>
                </c:pt>
                <c:pt idx="176">
                  <c:v>45174</c:v>
                </c:pt>
                <c:pt idx="177">
                  <c:v>45175</c:v>
                </c:pt>
                <c:pt idx="178">
                  <c:v>45176</c:v>
                </c:pt>
                <c:pt idx="179">
                  <c:v>45177</c:v>
                </c:pt>
                <c:pt idx="180">
                  <c:v>45180</c:v>
                </c:pt>
                <c:pt idx="181">
                  <c:v>45181</c:v>
                </c:pt>
                <c:pt idx="182">
                  <c:v>45182</c:v>
                </c:pt>
                <c:pt idx="183">
                  <c:v>45183</c:v>
                </c:pt>
                <c:pt idx="184">
                  <c:v>45184</c:v>
                </c:pt>
                <c:pt idx="185">
                  <c:v>45187</c:v>
                </c:pt>
                <c:pt idx="186">
                  <c:v>45188</c:v>
                </c:pt>
                <c:pt idx="187">
                  <c:v>45189</c:v>
                </c:pt>
                <c:pt idx="188">
                  <c:v>45190</c:v>
                </c:pt>
                <c:pt idx="189">
                  <c:v>45191</c:v>
                </c:pt>
                <c:pt idx="190">
                  <c:v>45194</c:v>
                </c:pt>
                <c:pt idx="191">
                  <c:v>45195</c:v>
                </c:pt>
                <c:pt idx="192">
                  <c:v>45196</c:v>
                </c:pt>
                <c:pt idx="193">
                  <c:v>45197</c:v>
                </c:pt>
                <c:pt idx="194">
                  <c:v>45198</c:v>
                </c:pt>
                <c:pt idx="195">
                  <c:v>45201</c:v>
                </c:pt>
                <c:pt idx="196">
                  <c:v>45202</c:v>
                </c:pt>
                <c:pt idx="197">
                  <c:v>45203</c:v>
                </c:pt>
                <c:pt idx="198">
                  <c:v>45204</c:v>
                </c:pt>
                <c:pt idx="199">
                  <c:v>45205</c:v>
                </c:pt>
                <c:pt idx="200">
                  <c:v>45208</c:v>
                </c:pt>
                <c:pt idx="201">
                  <c:v>45209</c:v>
                </c:pt>
                <c:pt idx="202">
                  <c:v>45210</c:v>
                </c:pt>
                <c:pt idx="203">
                  <c:v>45211</c:v>
                </c:pt>
                <c:pt idx="204">
                  <c:v>45212</c:v>
                </c:pt>
                <c:pt idx="205">
                  <c:v>45215</c:v>
                </c:pt>
                <c:pt idx="206">
                  <c:v>45216</c:v>
                </c:pt>
                <c:pt idx="207">
                  <c:v>45217</c:v>
                </c:pt>
                <c:pt idx="208">
                  <c:v>45218</c:v>
                </c:pt>
                <c:pt idx="209">
                  <c:v>45219</c:v>
                </c:pt>
                <c:pt idx="210">
                  <c:v>45222</c:v>
                </c:pt>
                <c:pt idx="211">
                  <c:v>45223</c:v>
                </c:pt>
                <c:pt idx="212">
                  <c:v>45224</c:v>
                </c:pt>
                <c:pt idx="213">
                  <c:v>45225</c:v>
                </c:pt>
                <c:pt idx="214">
                  <c:v>45226</c:v>
                </c:pt>
                <c:pt idx="215">
                  <c:v>45229</c:v>
                </c:pt>
                <c:pt idx="216">
                  <c:v>45230</c:v>
                </c:pt>
                <c:pt idx="217">
                  <c:v>45231</c:v>
                </c:pt>
                <c:pt idx="218">
                  <c:v>45232</c:v>
                </c:pt>
                <c:pt idx="219">
                  <c:v>45233</c:v>
                </c:pt>
                <c:pt idx="220">
                  <c:v>45236</c:v>
                </c:pt>
                <c:pt idx="221">
                  <c:v>45237</c:v>
                </c:pt>
                <c:pt idx="222">
                  <c:v>45238</c:v>
                </c:pt>
                <c:pt idx="223">
                  <c:v>45239</c:v>
                </c:pt>
                <c:pt idx="224">
                  <c:v>45240</c:v>
                </c:pt>
                <c:pt idx="225">
                  <c:v>45243</c:v>
                </c:pt>
                <c:pt idx="226">
                  <c:v>45244</c:v>
                </c:pt>
                <c:pt idx="227">
                  <c:v>45245</c:v>
                </c:pt>
                <c:pt idx="228">
                  <c:v>45246</c:v>
                </c:pt>
                <c:pt idx="229">
                  <c:v>45247</c:v>
                </c:pt>
                <c:pt idx="230">
                  <c:v>45250</c:v>
                </c:pt>
                <c:pt idx="231">
                  <c:v>45251</c:v>
                </c:pt>
                <c:pt idx="232">
                  <c:v>45252</c:v>
                </c:pt>
                <c:pt idx="233">
                  <c:v>45253</c:v>
                </c:pt>
                <c:pt idx="234">
                  <c:v>45254</c:v>
                </c:pt>
                <c:pt idx="235">
                  <c:v>45257</c:v>
                </c:pt>
                <c:pt idx="236">
                  <c:v>45258</c:v>
                </c:pt>
                <c:pt idx="237">
                  <c:v>45259</c:v>
                </c:pt>
                <c:pt idx="238">
                  <c:v>45260</c:v>
                </c:pt>
                <c:pt idx="239">
                  <c:v>45261</c:v>
                </c:pt>
                <c:pt idx="240">
                  <c:v>45264</c:v>
                </c:pt>
                <c:pt idx="241">
                  <c:v>45265</c:v>
                </c:pt>
              </c:numCache>
            </c:numRef>
          </c:cat>
          <c:val>
            <c:numRef>
              <c:f>Monedas!$AF$6:$AF$1950</c:f>
              <c:numCache>
                <c:formatCode>General</c:formatCode>
                <c:ptCount val="1945"/>
                <c:pt idx="0">
                  <c:v>100</c:v>
                </c:pt>
                <c:pt idx="1">
                  <c:v>100.09372624900732</c:v>
                </c:pt>
                <c:pt idx="2">
                  <c:v>100.1382312839044</c:v>
                </c:pt>
                <c:pt idx="3">
                  <c:v>100.29856548280958</c:v>
                </c:pt>
                <c:pt idx="4">
                  <c:v>100.25546997966966</c:v>
                </c:pt>
                <c:pt idx="5">
                  <c:v>100.16371376056973</c:v>
                </c:pt>
                <c:pt idx="6">
                  <c:v>100.12664275943534</c:v>
                </c:pt>
                <c:pt idx="7">
                  <c:v>100.00732828569107</c:v>
                </c:pt>
                <c:pt idx="8">
                  <c:v>99.602040048228275</c:v>
                </c:pt>
                <c:pt idx="9">
                  <c:v>99.302679650060227</c:v>
                </c:pt>
                <c:pt idx="10">
                  <c:v>98.901905675117945</c:v>
                </c:pt>
                <c:pt idx="11">
                  <c:v>98.711139763276719</c:v>
                </c:pt>
                <c:pt idx="12">
                  <c:v>98.62708120777657</c:v>
                </c:pt>
                <c:pt idx="13">
                  <c:v>98.496249138061103</c:v>
                </c:pt>
                <c:pt idx="14">
                  <c:v>98.367288172643526</c:v>
                </c:pt>
                <c:pt idx="15">
                  <c:v>98.34279311653718</c:v>
                </c:pt>
                <c:pt idx="16">
                  <c:v>98.269253347687311</c:v>
                </c:pt>
                <c:pt idx="17">
                  <c:v>98.148210012568171</c:v>
                </c:pt>
                <c:pt idx="18">
                  <c:v>98.013571640096558</c:v>
                </c:pt>
                <c:pt idx="19">
                  <c:v>97.917613071595213</c:v>
                </c:pt>
                <c:pt idx="20">
                  <c:v>97.894319392785334</c:v>
                </c:pt>
                <c:pt idx="21">
                  <c:v>97.88528991757201</c:v>
                </c:pt>
                <c:pt idx="22">
                  <c:v>97.735059126025533</c:v>
                </c:pt>
                <c:pt idx="23">
                  <c:v>97.705602774983021</c:v>
                </c:pt>
                <c:pt idx="24">
                  <c:v>97.86180358474698</c:v>
                </c:pt>
                <c:pt idx="25">
                  <c:v>98.077949357894482</c:v>
                </c:pt>
                <c:pt idx="26">
                  <c:v>98.26325344842634</c:v>
                </c:pt>
                <c:pt idx="27">
                  <c:v>98.445164279135923</c:v>
                </c:pt>
                <c:pt idx="28">
                  <c:v>98.605538712477653</c:v>
                </c:pt>
                <c:pt idx="29">
                  <c:v>99.009975888626499</c:v>
                </c:pt>
                <c:pt idx="30">
                  <c:v>99.253131689203897</c:v>
                </c:pt>
                <c:pt idx="31">
                  <c:v>99.327933634750551</c:v>
                </c:pt>
                <c:pt idx="32">
                  <c:v>99.37702565884554</c:v>
                </c:pt>
                <c:pt idx="33">
                  <c:v>99.44611681130155</c:v>
                </c:pt>
                <c:pt idx="34">
                  <c:v>99.468689414789708</c:v>
                </c:pt>
                <c:pt idx="35">
                  <c:v>99.540263926343556</c:v>
                </c:pt>
                <c:pt idx="36">
                  <c:v>99.580401154767429</c:v>
                </c:pt>
                <c:pt idx="37">
                  <c:v>99.73824916539067</c:v>
                </c:pt>
                <c:pt idx="38">
                  <c:v>99.92809762576465</c:v>
                </c:pt>
                <c:pt idx="39">
                  <c:v>100.11833506827317</c:v>
                </c:pt>
                <c:pt idx="40">
                  <c:v>100.205651462519</c:v>
                </c:pt>
                <c:pt idx="41">
                  <c:v>100.36569156274173</c:v>
                </c:pt>
                <c:pt idx="42">
                  <c:v>100.38971075578287</c:v>
                </c:pt>
                <c:pt idx="43">
                  <c:v>100.45846559702917</c:v>
                </c:pt>
                <c:pt idx="44">
                  <c:v>100.41800268153796</c:v>
                </c:pt>
                <c:pt idx="45">
                  <c:v>100.30375453968998</c:v>
                </c:pt>
                <c:pt idx="46">
                  <c:v>100.30238743217417</c:v>
                </c:pt>
                <c:pt idx="47">
                  <c:v>100.38941223036437</c:v>
                </c:pt>
                <c:pt idx="48">
                  <c:v>100.38261540780593</c:v>
                </c:pt>
                <c:pt idx="49">
                  <c:v>100.41611017964836</c:v>
                </c:pt>
                <c:pt idx="50">
                  <c:v>100.23685746003056</c:v>
                </c:pt>
                <c:pt idx="51">
                  <c:v>100.10625494616099</c:v>
                </c:pt>
                <c:pt idx="52">
                  <c:v>100.24629201254389</c:v>
                </c:pt>
                <c:pt idx="53">
                  <c:v>100.16338576799365</c:v>
                </c:pt>
                <c:pt idx="54">
                  <c:v>99.994387173072113</c:v>
                </c:pt>
                <c:pt idx="55">
                  <c:v>99.806650071068077</c:v>
                </c:pt>
                <c:pt idx="56">
                  <c:v>99.64073150401066</c:v>
                </c:pt>
                <c:pt idx="57">
                  <c:v>99.477507484743711</c:v>
                </c:pt>
                <c:pt idx="58">
                  <c:v>99.349268380782576</c:v>
                </c:pt>
                <c:pt idx="59">
                  <c:v>99.104666158516579</c:v>
                </c:pt>
                <c:pt idx="60">
                  <c:v>98.855043946954908</c:v>
                </c:pt>
                <c:pt idx="61">
                  <c:v>98.624990811240195</c:v>
                </c:pt>
                <c:pt idx="62">
                  <c:v>98.464050665283565</c:v>
                </c:pt>
                <c:pt idx="63">
                  <c:v>98.286572906927347</c:v>
                </c:pt>
                <c:pt idx="64">
                  <c:v>98.308550187608432</c:v>
                </c:pt>
                <c:pt idx="65">
                  <c:v>98.220923218843836</c:v>
                </c:pt>
                <c:pt idx="66">
                  <c:v>97.971810423912714</c:v>
                </c:pt>
                <c:pt idx="67">
                  <c:v>97.834860819017109</c:v>
                </c:pt>
                <c:pt idx="68">
                  <c:v>97.735972935703302</c:v>
                </c:pt>
                <c:pt idx="69">
                  <c:v>97.657503823233156</c:v>
                </c:pt>
                <c:pt idx="70">
                  <c:v>97.716595513526798</c:v>
                </c:pt>
                <c:pt idx="71">
                  <c:v>97.622706803782478</c:v>
                </c:pt>
                <c:pt idx="72">
                  <c:v>97.504619376591975</c:v>
                </c:pt>
                <c:pt idx="73">
                  <c:v>97.387688580537187</c:v>
                </c:pt>
                <c:pt idx="74">
                  <c:v>97.276001177209267</c:v>
                </c:pt>
                <c:pt idx="75">
                  <c:v>97.270902227749815</c:v>
                </c:pt>
                <c:pt idx="76">
                  <c:v>97.185720309055213</c:v>
                </c:pt>
                <c:pt idx="77">
                  <c:v>97.062961376793652</c:v>
                </c:pt>
                <c:pt idx="78">
                  <c:v>96.989255673761363</c:v>
                </c:pt>
                <c:pt idx="79">
                  <c:v>96.996813884909585</c:v>
                </c:pt>
                <c:pt idx="80">
                  <c:v>96.996813884909571</c:v>
                </c:pt>
                <c:pt idx="81">
                  <c:v>97.020776575845034</c:v>
                </c:pt>
                <c:pt idx="82">
                  <c:v>96.875761778961134</c:v>
                </c:pt>
                <c:pt idx="83">
                  <c:v>96.805359040059855</c:v>
                </c:pt>
                <c:pt idx="84">
                  <c:v>96.724708088949455</c:v>
                </c:pt>
                <c:pt idx="85">
                  <c:v>96.717127820104366</c:v>
                </c:pt>
                <c:pt idx="86">
                  <c:v>96.700762118067303</c:v>
                </c:pt>
                <c:pt idx="87">
                  <c:v>96.680843217027615</c:v>
                </c:pt>
                <c:pt idx="88">
                  <c:v>96.631745973581516</c:v>
                </c:pt>
                <c:pt idx="89">
                  <c:v>96.659253793478825</c:v>
                </c:pt>
                <c:pt idx="90">
                  <c:v>96.689338652928285</c:v>
                </c:pt>
                <c:pt idx="91">
                  <c:v>96.761122537963857</c:v>
                </c:pt>
                <c:pt idx="92">
                  <c:v>96.753550552056851</c:v>
                </c:pt>
                <c:pt idx="93">
                  <c:v>96.858709309942725</c:v>
                </c:pt>
                <c:pt idx="94">
                  <c:v>97.128694737910763</c:v>
                </c:pt>
                <c:pt idx="95">
                  <c:v>97.304005121234212</c:v>
                </c:pt>
                <c:pt idx="96">
                  <c:v>97.50354594244304</c:v>
                </c:pt>
                <c:pt idx="97">
                  <c:v>97.712691222737647</c:v>
                </c:pt>
                <c:pt idx="98">
                  <c:v>97.960079896291063</c:v>
                </c:pt>
                <c:pt idx="99">
                  <c:v>98.186988592338736</c:v>
                </c:pt>
                <c:pt idx="100">
                  <c:v>98.319731577224871</c:v>
                </c:pt>
                <c:pt idx="101">
                  <c:v>98.422581924664669</c:v>
                </c:pt>
                <c:pt idx="102">
                  <c:v>98.583946417218485</c:v>
                </c:pt>
                <c:pt idx="103">
                  <c:v>98.762841149342805</c:v>
                </c:pt>
                <c:pt idx="104">
                  <c:v>98.915958483026259</c:v>
                </c:pt>
                <c:pt idx="105">
                  <c:v>98.997739349574886</c:v>
                </c:pt>
                <c:pt idx="106">
                  <c:v>99.089542017862385</c:v>
                </c:pt>
                <c:pt idx="107">
                  <c:v>99.252742895322001</c:v>
                </c:pt>
                <c:pt idx="108">
                  <c:v>99.26324231705081</c:v>
                </c:pt>
                <c:pt idx="109">
                  <c:v>99.318745328565612</c:v>
                </c:pt>
                <c:pt idx="110">
                  <c:v>99.334632878356075</c:v>
                </c:pt>
                <c:pt idx="111">
                  <c:v>99.374433464340399</c:v>
                </c:pt>
                <c:pt idx="112">
                  <c:v>99.386383660762974</c:v>
                </c:pt>
                <c:pt idx="113">
                  <c:v>99.324613239094901</c:v>
                </c:pt>
                <c:pt idx="114">
                  <c:v>99.245174892783425</c:v>
                </c:pt>
                <c:pt idx="115">
                  <c:v>99.251744961809379</c:v>
                </c:pt>
                <c:pt idx="116">
                  <c:v>99.139864958518757</c:v>
                </c:pt>
                <c:pt idx="117">
                  <c:v>98.986463183620202</c:v>
                </c:pt>
                <c:pt idx="118">
                  <c:v>98.658919452100506</c:v>
                </c:pt>
                <c:pt idx="119">
                  <c:v>98.349519927716145</c:v>
                </c:pt>
                <c:pt idx="120">
                  <c:v>98.169948535398873</c:v>
                </c:pt>
                <c:pt idx="121">
                  <c:v>97.950890274195288</c:v>
                </c:pt>
                <c:pt idx="122">
                  <c:v>97.656116526255985</c:v>
                </c:pt>
                <c:pt idx="123">
                  <c:v>97.446426638079288</c:v>
                </c:pt>
                <c:pt idx="124">
                  <c:v>97.363908725978959</c:v>
                </c:pt>
                <c:pt idx="125">
                  <c:v>97.41360998978179</c:v>
                </c:pt>
                <c:pt idx="126">
                  <c:v>97.383155807967853</c:v>
                </c:pt>
                <c:pt idx="127">
                  <c:v>97.393366789930312</c:v>
                </c:pt>
                <c:pt idx="128">
                  <c:v>97.461332073511684</c:v>
                </c:pt>
                <c:pt idx="129">
                  <c:v>97.559067108566225</c:v>
                </c:pt>
                <c:pt idx="130">
                  <c:v>97.615053229758857</c:v>
                </c:pt>
                <c:pt idx="131">
                  <c:v>97.634306255687108</c:v>
                </c:pt>
                <c:pt idx="132">
                  <c:v>97.701130201675937</c:v>
                </c:pt>
                <c:pt idx="133">
                  <c:v>97.792895484024868</c:v>
                </c:pt>
                <c:pt idx="134">
                  <c:v>97.724260451237328</c:v>
                </c:pt>
                <c:pt idx="135">
                  <c:v>97.551174787677994</c:v>
                </c:pt>
                <c:pt idx="136">
                  <c:v>97.424511349958294</c:v>
                </c:pt>
                <c:pt idx="137">
                  <c:v>97.152690154307166</c:v>
                </c:pt>
                <c:pt idx="138">
                  <c:v>96.720475443407281</c:v>
                </c:pt>
                <c:pt idx="139">
                  <c:v>96.253640382788262</c:v>
                </c:pt>
                <c:pt idx="140">
                  <c:v>95.822206916005143</c:v>
                </c:pt>
                <c:pt idx="141">
                  <c:v>95.498571195077091</c:v>
                </c:pt>
                <c:pt idx="142">
                  <c:v>95.251668905027827</c:v>
                </c:pt>
                <c:pt idx="143">
                  <c:v>95.101449368197493</c:v>
                </c:pt>
                <c:pt idx="144">
                  <c:v>95.107593166732769</c:v>
                </c:pt>
                <c:pt idx="145">
                  <c:v>95.306002406883465</c:v>
                </c:pt>
                <c:pt idx="146">
                  <c:v>95.518018602134006</c:v>
                </c:pt>
                <c:pt idx="147">
                  <c:v>95.701203108534386</c:v>
                </c:pt>
                <c:pt idx="148">
                  <c:v>96.009678288372655</c:v>
                </c:pt>
                <c:pt idx="149">
                  <c:v>96.237751925434139</c:v>
                </c:pt>
                <c:pt idx="150">
                  <c:v>96.403049444718818</c:v>
                </c:pt>
                <c:pt idx="151">
                  <c:v>96.577346727054845</c:v>
                </c:pt>
                <c:pt idx="152">
                  <c:v>96.735728260440212</c:v>
                </c:pt>
                <c:pt idx="153">
                  <c:v>96.868944370164328</c:v>
                </c:pt>
                <c:pt idx="154">
                  <c:v>96.96868444473769</c:v>
                </c:pt>
                <c:pt idx="155">
                  <c:v>96.939719180505264</c:v>
                </c:pt>
                <c:pt idx="156">
                  <c:v>97.015343135057407</c:v>
                </c:pt>
                <c:pt idx="157">
                  <c:v>97.044334772133737</c:v>
                </c:pt>
                <c:pt idx="158">
                  <c:v>97.048118352152557</c:v>
                </c:pt>
                <c:pt idx="159">
                  <c:v>97.034146164985231</c:v>
                </c:pt>
                <c:pt idx="160">
                  <c:v>97.088924974640847</c:v>
                </c:pt>
                <c:pt idx="161">
                  <c:v>97.216936855817778</c:v>
                </c:pt>
                <c:pt idx="162">
                  <c:v>97.373261906589562</c:v>
                </c:pt>
                <c:pt idx="163">
                  <c:v>97.480537741457567</c:v>
                </c:pt>
                <c:pt idx="164">
                  <c:v>97.609300749650103</c:v>
                </c:pt>
                <c:pt idx="165">
                  <c:v>97.717367980706214</c:v>
                </c:pt>
                <c:pt idx="166">
                  <c:v>97.849308215675919</c:v>
                </c:pt>
                <c:pt idx="167">
                  <c:v>97.904520697211296</c:v>
                </c:pt>
                <c:pt idx="168">
                  <c:v>98.027111058723065</c:v>
                </c:pt>
                <c:pt idx="169">
                  <c:v>98.134611519081076</c:v>
                </c:pt>
                <c:pt idx="170">
                  <c:v>98.203154563373872</c:v>
                </c:pt>
                <c:pt idx="171">
                  <c:v>98.194153292294828</c:v>
                </c:pt>
                <c:pt idx="172">
                  <c:v>98.159643780111551</c:v>
                </c:pt>
                <c:pt idx="173">
                  <c:v>98.163524267543423</c:v>
                </c:pt>
                <c:pt idx="174">
                  <c:v>98.271342854635975</c:v>
                </c:pt>
                <c:pt idx="175">
                  <c:v>98.289591202456805</c:v>
                </c:pt>
                <c:pt idx="176">
                  <c:v>98.386838406841619</c:v>
                </c:pt>
                <c:pt idx="177">
                  <c:v>98.507427078232851</c:v>
                </c:pt>
                <c:pt idx="178">
                  <c:v>98.747947312250943</c:v>
                </c:pt>
                <c:pt idx="179">
                  <c:v>99.038191302486467</c:v>
                </c:pt>
                <c:pt idx="180">
                  <c:v>99.159560676185862</c:v>
                </c:pt>
                <c:pt idx="181">
                  <c:v>99.193677503660808</c:v>
                </c:pt>
                <c:pt idx="182">
                  <c:v>99.280346830223522</c:v>
                </c:pt>
                <c:pt idx="183">
                  <c:v>99.385657241919759</c:v>
                </c:pt>
                <c:pt idx="184">
                  <c:v>99.478804243181145</c:v>
                </c:pt>
                <c:pt idx="185">
                  <c:v>99.484124881419646</c:v>
                </c:pt>
                <c:pt idx="186">
                  <c:v>99.51208178153928</c:v>
                </c:pt>
                <c:pt idx="187">
                  <c:v>99.630213815990018</c:v>
                </c:pt>
                <c:pt idx="188">
                  <c:v>99.753609240783263</c:v>
                </c:pt>
                <c:pt idx="189">
                  <c:v>99.856080756584703</c:v>
                </c:pt>
                <c:pt idx="190">
                  <c:v>99.923544596104179</c:v>
                </c:pt>
                <c:pt idx="191">
                  <c:v>100.0383099736718</c:v>
                </c:pt>
                <c:pt idx="192">
                  <c:v>100.29432978484969</c:v>
                </c:pt>
                <c:pt idx="193">
                  <c:v>100.44667237489435</c:v>
                </c:pt>
                <c:pt idx="194">
                  <c:v>100.56543248208962</c:v>
                </c:pt>
                <c:pt idx="195">
                  <c:v>100.81602437695574</c:v>
                </c:pt>
                <c:pt idx="196">
                  <c:v>101.06977252271278</c:v>
                </c:pt>
                <c:pt idx="197">
                  <c:v>101.19144725675034</c:v>
                </c:pt>
                <c:pt idx="198">
                  <c:v>101.2214524999421</c:v>
                </c:pt>
                <c:pt idx="199">
                  <c:v>101.10789471265171</c:v>
                </c:pt>
                <c:pt idx="200">
                  <c:v>101.10653225889553</c:v>
                </c:pt>
                <c:pt idx="201">
                  <c:v>101.06311872315995</c:v>
                </c:pt>
                <c:pt idx="202">
                  <c:v>100.86761336650258</c:v>
                </c:pt>
                <c:pt idx="203">
                  <c:v>100.78340682725764</c:v>
                </c:pt>
                <c:pt idx="204">
                  <c:v>100.77513925678335</c:v>
                </c:pt>
                <c:pt idx="205">
                  <c:v>100.76148501130197</c:v>
                </c:pt>
                <c:pt idx="206">
                  <c:v>100.77371235724719</c:v>
                </c:pt>
                <c:pt idx="207">
                  <c:v>100.81606868583673</c:v>
                </c:pt>
                <c:pt idx="208">
                  <c:v>100.84724562606139</c:v>
                </c:pt>
                <c:pt idx="209">
                  <c:v>100.88239948024471</c:v>
                </c:pt>
                <c:pt idx="210">
                  <c:v>100.69010707443205</c:v>
                </c:pt>
                <c:pt idx="211">
                  <c:v>100.58076799950342</c:v>
                </c:pt>
                <c:pt idx="212">
                  <c:v>100.57258785811621</c:v>
                </c:pt>
                <c:pt idx="213">
                  <c:v>100.5916495890898</c:v>
                </c:pt>
                <c:pt idx="214">
                  <c:v>100.55201842593098</c:v>
                </c:pt>
                <c:pt idx="215">
                  <c:v>100.50732843479564</c:v>
                </c:pt>
                <c:pt idx="216">
                  <c:v>100.53312710617992</c:v>
                </c:pt>
                <c:pt idx="217">
                  <c:v>100.66800621183343</c:v>
                </c:pt>
                <c:pt idx="218">
                  <c:v>100.6247317370641</c:v>
                </c:pt>
                <c:pt idx="219">
                  <c:v>100.40336252088262</c:v>
                </c:pt>
                <c:pt idx="220">
                  <c:v>100.19509825970189</c:v>
                </c:pt>
                <c:pt idx="221">
                  <c:v>100.01343605786303</c:v>
                </c:pt>
                <c:pt idx="222">
                  <c:v>99.887646954666835</c:v>
                </c:pt>
                <c:pt idx="223">
                  <c:v>99.762245189466483</c:v>
                </c:pt>
                <c:pt idx="224">
                  <c:v>99.606019691946841</c:v>
                </c:pt>
                <c:pt idx="225">
                  <c:v>99.504280382399031</c:v>
                </c:pt>
                <c:pt idx="226">
                  <c:v>99.31143172125887</c:v>
                </c:pt>
                <c:pt idx="227">
                  <c:v>99.141347507245442</c:v>
                </c:pt>
                <c:pt idx="228">
                  <c:v>98.942218692151513</c:v>
                </c:pt>
                <c:pt idx="229">
                  <c:v>98.674129907375431</c:v>
                </c:pt>
                <c:pt idx="230">
                  <c:v>98.319600177841565</c:v>
                </c:pt>
                <c:pt idx="231">
                  <c:v>98.026046938721862</c:v>
                </c:pt>
                <c:pt idx="232">
                  <c:v>97.777912537083182</c:v>
                </c:pt>
                <c:pt idx="233">
                  <c:v>97.744574288108581</c:v>
                </c:pt>
                <c:pt idx="234">
                  <c:v>97.62792067954679</c:v>
                </c:pt>
                <c:pt idx="235">
                  <c:v>97.497393265388098</c:v>
                </c:pt>
                <c:pt idx="236">
                  <c:v>97.398506375274877</c:v>
                </c:pt>
                <c:pt idx="237">
                  <c:v>97.361744494370754</c:v>
                </c:pt>
                <c:pt idx="238">
                  <c:v>97.391195440572204</c:v>
                </c:pt>
                <c:pt idx="239">
                  <c:v>97.396330050194706</c:v>
                </c:pt>
                <c:pt idx="240">
                  <c:v>97.485155723630257</c:v>
                </c:pt>
                <c:pt idx="241">
                  <c:v>97.639396991771036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AD-4561-999A-773FCB7B618C}"/>
            </c:ext>
          </c:extLst>
        </c:ser>
        <c:ser>
          <c:idx val="6"/>
          <c:order val="2"/>
          <c:tx>
            <c:strRef>
              <c:f>Monedas!$AK$5</c:f>
              <c:strCache>
                <c:ptCount val="1"/>
                <c:pt idx="0">
                  <c:v>Chile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Monedas!$AD$6:$AD$1950</c:f>
              <c:numCache>
                <c:formatCode>m/d/yyyy</c:formatCode>
                <c:ptCount val="1945"/>
                <c:pt idx="0">
                  <c:v>44928</c:v>
                </c:pt>
                <c:pt idx="1">
                  <c:v>44929</c:v>
                </c:pt>
                <c:pt idx="2">
                  <c:v>44930</c:v>
                </c:pt>
                <c:pt idx="3">
                  <c:v>44931</c:v>
                </c:pt>
                <c:pt idx="4">
                  <c:v>44932</c:v>
                </c:pt>
                <c:pt idx="5">
                  <c:v>44935</c:v>
                </c:pt>
                <c:pt idx="6">
                  <c:v>44936</c:v>
                </c:pt>
                <c:pt idx="7">
                  <c:v>44937</c:v>
                </c:pt>
                <c:pt idx="8">
                  <c:v>44938</c:v>
                </c:pt>
                <c:pt idx="9">
                  <c:v>44939</c:v>
                </c:pt>
                <c:pt idx="10">
                  <c:v>44942</c:v>
                </c:pt>
                <c:pt idx="11">
                  <c:v>44943</c:v>
                </c:pt>
                <c:pt idx="12">
                  <c:v>44944</c:v>
                </c:pt>
                <c:pt idx="13">
                  <c:v>44945</c:v>
                </c:pt>
                <c:pt idx="14">
                  <c:v>44946</c:v>
                </c:pt>
                <c:pt idx="15">
                  <c:v>44949</c:v>
                </c:pt>
                <c:pt idx="16">
                  <c:v>44950</c:v>
                </c:pt>
                <c:pt idx="17">
                  <c:v>44951</c:v>
                </c:pt>
                <c:pt idx="18">
                  <c:v>44952</c:v>
                </c:pt>
                <c:pt idx="19">
                  <c:v>44953</c:v>
                </c:pt>
                <c:pt idx="20">
                  <c:v>44956</c:v>
                </c:pt>
                <c:pt idx="21">
                  <c:v>44957</c:v>
                </c:pt>
                <c:pt idx="22">
                  <c:v>44958</c:v>
                </c:pt>
                <c:pt idx="23">
                  <c:v>44959</c:v>
                </c:pt>
                <c:pt idx="24">
                  <c:v>44960</c:v>
                </c:pt>
                <c:pt idx="25">
                  <c:v>44963</c:v>
                </c:pt>
                <c:pt idx="26">
                  <c:v>44964</c:v>
                </c:pt>
                <c:pt idx="27">
                  <c:v>44965</c:v>
                </c:pt>
                <c:pt idx="28">
                  <c:v>44966</c:v>
                </c:pt>
                <c:pt idx="29">
                  <c:v>44967</c:v>
                </c:pt>
                <c:pt idx="30">
                  <c:v>44970</c:v>
                </c:pt>
                <c:pt idx="31">
                  <c:v>44971</c:v>
                </c:pt>
                <c:pt idx="32">
                  <c:v>44972</c:v>
                </c:pt>
                <c:pt idx="33">
                  <c:v>44973</c:v>
                </c:pt>
                <c:pt idx="34">
                  <c:v>44974</c:v>
                </c:pt>
                <c:pt idx="35">
                  <c:v>44977</c:v>
                </c:pt>
                <c:pt idx="36">
                  <c:v>44978</c:v>
                </c:pt>
                <c:pt idx="37">
                  <c:v>44979</c:v>
                </c:pt>
                <c:pt idx="38">
                  <c:v>44980</c:v>
                </c:pt>
                <c:pt idx="39">
                  <c:v>44981</c:v>
                </c:pt>
                <c:pt idx="40">
                  <c:v>44984</c:v>
                </c:pt>
                <c:pt idx="41">
                  <c:v>44985</c:v>
                </c:pt>
                <c:pt idx="42">
                  <c:v>44986</c:v>
                </c:pt>
                <c:pt idx="43">
                  <c:v>44987</c:v>
                </c:pt>
                <c:pt idx="44">
                  <c:v>44988</c:v>
                </c:pt>
                <c:pt idx="45">
                  <c:v>44991</c:v>
                </c:pt>
                <c:pt idx="46">
                  <c:v>44992</c:v>
                </c:pt>
                <c:pt idx="47">
                  <c:v>44993</c:v>
                </c:pt>
                <c:pt idx="48">
                  <c:v>44994</c:v>
                </c:pt>
                <c:pt idx="49">
                  <c:v>44995</c:v>
                </c:pt>
                <c:pt idx="50">
                  <c:v>44998</c:v>
                </c:pt>
                <c:pt idx="51">
                  <c:v>44999</c:v>
                </c:pt>
                <c:pt idx="52">
                  <c:v>45000</c:v>
                </c:pt>
                <c:pt idx="53">
                  <c:v>45001</c:v>
                </c:pt>
                <c:pt idx="54">
                  <c:v>45002</c:v>
                </c:pt>
                <c:pt idx="55">
                  <c:v>45005</c:v>
                </c:pt>
                <c:pt idx="56">
                  <c:v>45006</c:v>
                </c:pt>
                <c:pt idx="57">
                  <c:v>45007</c:v>
                </c:pt>
                <c:pt idx="58">
                  <c:v>45008</c:v>
                </c:pt>
                <c:pt idx="59">
                  <c:v>45009</c:v>
                </c:pt>
                <c:pt idx="60">
                  <c:v>45012</c:v>
                </c:pt>
                <c:pt idx="61">
                  <c:v>45013</c:v>
                </c:pt>
                <c:pt idx="62">
                  <c:v>45014</c:v>
                </c:pt>
                <c:pt idx="63">
                  <c:v>45015</c:v>
                </c:pt>
                <c:pt idx="64">
                  <c:v>45016</c:v>
                </c:pt>
                <c:pt idx="65">
                  <c:v>45019</c:v>
                </c:pt>
                <c:pt idx="66">
                  <c:v>45020</c:v>
                </c:pt>
                <c:pt idx="67">
                  <c:v>45021</c:v>
                </c:pt>
                <c:pt idx="68">
                  <c:v>45022</c:v>
                </c:pt>
                <c:pt idx="69">
                  <c:v>45023</c:v>
                </c:pt>
                <c:pt idx="70">
                  <c:v>45026</c:v>
                </c:pt>
                <c:pt idx="71">
                  <c:v>45027</c:v>
                </c:pt>
                <c:pt idx="72">
                  <c:v>45028</c:v>
                </c:pt>
                <c:pt idx="73">
                  <c:v>45029</c:v>
                </c:pt>
                <c:pt idx="74">
                  <c:v>45030</c:v>
                </c:pt>
                <c:pt idx="75">
                  <c:v>45033</c:v>
                </c:pt>
                <c:pt idx="76">
                  <c:v>45034</c:v>
                </c:pt>
                <c:pt idx="77">
                  <c:v>45035</c:v>
                </c:pt>
                <c:pt idx="78">
                  <c:v>45036</c:v>
                </c:pt>
                <c:pt idx="79">
                  <c:v>45037</c:v>
                </c:pt>
                <c:pt idx="80">
                  <c:v>45040</c:v>
                </c:pt>
                <c:pt idx="81">
                  <c:v>45041</c:v>
                </c:pt>
                <c:pt idx="82">
                  <c:v>45042</c:v>
                </c:pt>
                <c:pt idx="83">
                  <c:v>45043</c:v>
                </c:pt>
                <c:pt idx="84">
                  <c:v>45044</c:v>
                </c:pt>
                <c:pt idx="85">
                  <c:v>45047</c:v>
                </c:pt>
                <c:pt idx="86">
                  <c:v>45048</c:v>
                </c:pt>
                <c:pt idx="87">
                  <c:v>45049</c:v>
                </c:pt>
                <c:pt idx="88">
                  <c:v>45050</c:v>
                </c:pt>
                <c:pt idx="89">
                  <c:v>45051</c:v>
                </c:pt>
                <c:pt idx="90">
                  <c:v>45054</c:v>
                </c:pt>
                <c:pt idx="91">
                  <c:v>45055</c:v>
                </c:pt>
                <c:pt idx="92">
                  <c:v>45056</c:v>
                </c:pt>
                <c:pt idx="93">
                  <c:v>45057</c:v>
                </c:pt>
                <c:pt idx="94">
                  <c:v>45058</c:v>
                </c:pt>
                <c:pt idx="95">
                  <c:v>45061</c:v>
                </c:pt>
                <c:pt idx="96">
                  <c:v>45062</c:v>
                </c:pt>
                <c:pt idx="97">
                  <c:v>45063</c:v>
                </c:pt>
                <c:pt idx="98">
                  <c:v>45064</c:v>
                </c:pt>
                <c:pt idx="99">
                  <c:v>45065</c:v>
                </c:pt>
                <c:pt idx="100">
                  <c:v>45068</c:v>
                </c:pt>
                <c:pt idx="101">
                  <c:v>45069</c:v>
                </c:pt>
                <c:pt idx="102">
                  <c:v>45070</c:v>
                </c:pt>
                <c:pt idx="103">
                  <c:v>45071</c:v>
                </c:pt>
                <c:pt idx="104">
                  <c:v>45072</c:v>
                </c:pt>
                <c:pt idx="105">
                  <c:v>45075</c:v>
                </c:pt>
                <c:pt idx="106">
                  <c:v>45076</c:v>
                </c:pt>
                <c:pt idx="107">
                  <c:v>45077</c:v>
                </c:pt>
                <c:pt idx="108">
                  <c:v>45078</c:v>
                </c:pt>
                <c:pt idx="109">
                  <c:v>45079</c:v>
                </c:pt>
                <c:pt idx="110">
                  <c:v>45082</c:v>
                </c:pt>
                <c:pt idx="111">
                  <c:v>45083</c:v>
                </c:pt>
                <c:pt idx="112">
                  <c:v>45084</c:v>
                </c:pt>
                <c:pt idx="113">
                  <c:v>45085</c:v>
                </c:pt>
                <c:pt idx="114">
                  <c:v>45086</c:v>
                </c:pt>
                <c:pt idx="115">
                  <c:v>45089</c:v>
                </c:pt>
                <c:pt idx="116">
                  <c:v>45090</c:v>
                </c:pt>
                <c:pt idx="117">
                  <c:v>45091</c:v>
                </c:pt>
                <c:pt idx="118">
                  <c:v>45092</c:v>
                </c:pt>
                <c:pt idx="119">
                  <c:v>45093</c:v>
                </c:pt>
                <c:pt idx="120">
                  <c:v>45096</c:v>
                </c:pt>
                <c:pt idx="121">
                  <c:v>45097</c:v>
                </c:pt>
                <c:pt idx="122">
                  <c:v>45098</c:v>
                </c:pt>
                <c:pt idx="123">
                  <c:v>45099</c:v>
                </c:pt>
                <c:pt idx="124">
                  <c:v>45100</c:v>
                </c:pt>
                <c:pt idx="125">
                  <c:v>45103</c:v>
                </c:pt>
                <c:pt idx="126">
                  <c:v>45104</c:v>
                </c:pt>
                <c:pt idx="127">
                  <c:v>45105</c:v>
                </c:pt>
                <c:pt idx="128">
                  <c:v>45106</c:v>
                </c:pt>
                <c:pt idx="129">
                  <c:v>45107</c:v>
                </c:pt>
                <c:pt idx="130">
                  <c:v>45110</c:v>
                </c:pt>
                <c:pt idx="131">
                  <c:v>45111</c:v>
                </c:pt>
                <c:pt idx="132">
                  <c:v>45112</c:v>
                </c:pt>
                <c:pt idx="133">
                  <c:v>45113</c:v>
                </c:pt>
                <c:pt idx="134">
                  <c:v>45114</c:v>
                </c:pt>
                <c:pt idx="135">
                  <c:v>45117</c:v>
                </c:pt>
                <c:pt idx="136">
                  <c:v>45118</c:v>
                </c:pt>
                <c:pt idx="137">
                  <c:v>45119</c:v>
                </c:pt>
                <c:pt idx="138">
                  <c:v>45120</c:v>
                </c:pt>
                <c:pt idx="139">
                  <c:v>45121</c:v>
                </c:pt>
                <c:pt idx="140">
                  <c:v>45124</c:v>
                </c:pt>
                <c:pt idx="141">
                  <c:v>45125</c:v>
                </c:pt>
                <c:pt idx="142">
                  <c:v>45126</c:v>
                </c:pt>
                <c:pt idx="143">
                  <c:v>45127</c:v>
                </c:pt>
                <c:pt idx="144">
                  <c:v>45128</c:v>
                </c:pt>
                <c:pt idx="145">
                  <c:v>45131</c:v>
                </c:pt>
                <c:pt idx="146">
                  <c:v>45132</c:v>
                </c:pt>
                <c:pt idx="147">
                  <c:v>45133</c:v>
                </c:pt>
                <c:pt idx="148">
                  <c:v>45134</c:v>
                </c:pt>
                <c:pt idx="149">
                  <c:v>45135</c:v>
                </c:pt>
                <c:pt idx="150">
                  <c:v>45138</c:v>
                </c:pt>
                <c:pt idx="151">
                  <c:v>45139</c:v>
                </c:pt>
                <c:pt idx="152">
                  <c:v>45140</c:v>
                </c:pt>
                <c:pt idx="153">
                  <c:v>45141</c:v>
                </c:pt>
                <c:pt idx="154">
                  <c:v>45142</c:v>
                </c:pt>
                <c:pt idx="155">
                  <c:v>45145</c:v>
                </c:pt>
                <c:pt idx="156">
                  <c:v>45146</c:v>
                </c:pt>
                <c:pt idx="157">
                  <c:v>45147</c:v>
                </c:pt>
                <c:pt idx="158">
                  <c:v>45148</c:v>
                </c:pt>
                <c:pt idx="159">
                  <c:v>45149</c:v>
                </c:pt>
                <c:pt idx="160">
                  <c:v>45152</c:v>
                </c:pt>
                <c:pt idx="161">
                  <c:v>45153</c:v>
                </c:pt>
                <c:pt idx="162">
                  <c:v>45154</c:v>
                </c:pt>
                <c:pt idx="163">
                  <c:v>45155</c:v>
                </c:pt>
                <c:pt idx="164">
                  <c:v>45156</c:v>
                </c:pt>
                <c:pt idx="165">
                  <c:v>45159</c:v>
                </c:pt>
                <c:pt idx="166">
                  <c:v>45160</c:v>
                </c:pt>
                <c:pt idx="167">
                  <c:v>45161</c:v>
                </c:pt>
                <c:pt idx="168">
                  <c:v>45162</c:v>
                </c:pt>
                <c:pt idx="169">
                  <c:v>45163</c:v>
                </c:pt>
                <c:pt idx="170">
                  <c:v>45166</c:v>
                </c:pt>
                <c:pt idx="171">
                  <c:v>45167</c:v>
                </c:pt>
                <c:pt idx="172">
                  <c:v>45168</c:v>
                </c:pt>
                <c:pt idx="173">
                  <c:v>45169</c:v>
                </c:pt>
                <c:pt idx="174">
                  <c:v>45170</c:v>
                </c:pt>
                <c:pt idx="175">
                  <c:v>45173</c:v>
                </c:pt>
                <c:pt idx="176">
                  <c:v>45174</c:v>
                </c:pt>
                <c:pt idx="177">
                  <c:v>45175</c:v>
                </c:pt>
                <c:pt idx="178">
                  <c:v>45176</c:v>
                </c:pt>
                <c:pt idx="179">
                  <c:v>45177</c:v>
                </c:pt>
                <c:pt idx="180">
                  <c:v>45180</c:v>
                </c:pt>
                <c:pt idx="181">
                  <c:v>45181</c:v>
                </c:pt>
                <c:pt idx="182">
                  <c:v>45182</c:v>
                </c:pt>
                <c:pt idx="183">
                  <c:v>45183</c:v>
                </c:pt>
                <c:pt idx="184">
                  <c:v>45184</c:v>
                </c:pt>
                <c:pt idx="185">
                  <c:v>45187</c:v>
                </c:pt>
                <c:pt idx="186">
                  <c:v>45188</c:v>
                </c:pt>
                <c:pt idx="187">
                  <c:v>45189</c:v>
                </c:pt>
                <c:pt idx="188">
                  <c:v>45190</c:v>
                </c:pt>
                <c:pt idx="189">
                  <c:v>45191</c:v>
                </c:pt>
                <c:pt idx="190">
                  <c:v>45194</c:v>
                </c:pt>
                <c:pt idx="191">
                  <c:v>45195</c:v>
                </c:pt>
                <c:pt idx="192">
                  <c:v>45196</c:v>
                </c:pt>
                <c:pt idx="193">
                  <c:v>45197</c:v>
                </c:pt>
                <c:pt idx="194">
                  <c:v>45198</c:v>
                </c:pt>
                <c:pt idx="195">
                  <c:v>45201</c:v>
                </c:pt>
                <c:pt idx="196">
                  <c:v>45202</c:v>
                </c:pt>
                <c:pt idx="197">
                  <c:v>45203</c:v>
                </c:pt>
                <c:pt idx="198">
                  <c:v>45204</c:v>
                </c:pt>
                <c:pt idx="199">
                  <c:v>45205</c:v>
                </c:pt>
                <c:pt idx="200">
                  <c:v>45208</c:v>
                </c:pt>
                <c:pt idx="201">
                  <c:v>45209</c:v>
                </c:pt>
                <c:pt idx="202">
                  <c:v>45210</c:v>
                </c:pt>
                <c:pt idx="203">
                  <c:v>45211</c:v>
                </c:pt>
                <c:pt idx="204">
                  <c:v>45212</c:v>
                </c:pt>
                <c:pt idx="205">
                  <c:v>45215</c:v>
                </c:pt>
                <c:pt idx="206">
                  <c:v>45216</c:v>
                </c:pt>
                <c:pt idx="207">
                  <c:v>45217</c:v>
                </c:pt>
                <c:pt idx="208">
                  <c:v>45218</c:v>
                </c:pt>
                <c:pt idx="209">
                  <c:v>45219</c:v>
                </c:pt>
                <c:pt idx="210">
                  <c:v>45222</c:v>
                </c:pt>
                <c:pt idx="211">
                  <c:v>45223</c:v>
                </c:pt>
                <c:pt idx="212">
                  <c:v>45224</c:v>
                </c:pt>
                <c:pt idx="213">
                  <c:v>45225</c:v>
                </c:pt>
                <c:pt idx="214">
                  <c:v>45226</c:v>
                </c:pt>
                <c:pt idx="215">
                  <c:v>45229</c:v>
                </c:pt>
                <c:pt idx="216">
                  <c:v>45230</c:v>
                </c:pt>
                <c:pt idx="217">
                  <c:v>45231</c:v>
                </c:pt>
                <c:pt idx="218">
                  <c:v>45232</c:v>
                </c:pt>
                <c:pt idx="219">
                  <c:v>45233</c:v>
                </c:pt>
                <c:pt idx="220">
                  <c:v>45236</c:v>
                </c:pt>
                <c:pt idx="221">
                  <c:v>45237</c:v>
                </c:pt>
                <c:pt idx="222">
                  <c:v>45238</c:v>
                </c:pt>
                <c:pt idx="223">
                  <c:v>45239</c:v>
                </c:pt>
                <c:pt idx="224">
                  <c:v>45240</c:v>
                </c:pt>
                <c:pt idx="225">
                  <c:v>45243</c:v>
                </c:pt>
                <c:pt idx="226">
                  <c:v>45244</c:v>
                </c:pt>
                <c:pt idx="227">
                  <c:v>45245</c:v>
                </c:pt>
                <c:pt idx="228">
                  <c:v>45246</c:v>
                </c:pt>
                <c:pt idx="229">
                  <c:v>45247</c:v>
                </c:pt>
                <c:pt idx="230">
                  <c:v>45250</c:v>
                </c:pt>
                <c:pt idx="231">
                  <c:v>45251</c:v>
                </c:pt>
                <c:pt idx="232">
                  <c:v>45252</c:v>
                </c:pt>
                <c:pt idx="233">
                  <c:v>45253</c:v>
                </c:pt>
                <c:pt idx="234">
                  <c:v>45254</c:v>
                </c:pt>
                <c:pt idx="235">
                  <c:v>45257</c:v>
                </c:pt>
                <c:pt idx="236">
                  <c:v>45258</c:v>
                </c:pt>
                <c:pt idx="237">
                  <c:v>45259</c:v>
                </c:pt>
                <c:pt idx="238">
                  <c:v>45260</c:v>
                </c:pt>
                <c:pt idx="239">
                  <c:v>45261</c:v>
                </c:pt>
                <c:pt idx="240">
                  <c:v>45264</c:v>
                </c:pt>
                <c:pt idx="241">
                  <c:v>45265</c:v>
                </c:pt>
              </c:numCache>
            </c:numRef>
          </c:cat>
          <c:val>
            <c:numRef>
              <c:f>Monedas!$AK$6:$AK$1950</c:f>
              <c:numCache>
                <c:formatCode>General</c:formatCode>
                <c:ptCount val="1945"/>
                <c:pt idx="0">
                  <c:v>100</c:v>
                </c:pt>
                <c:pt idx="1">
                  <c:v>99.816459394727516</c:v>
                </c:pt>
                <c:pt idx="2">
                  <c:v>99.420077531502301</c:v>
                </c:pt>
                <c:pt idx="3">
                  <c:v>99.02353105786878</c:v>
                </c:pt>
                <c:pt idx="4">
                  <c:v>98.687067383270644</c:v>
                </c:pt>
                <c:pt idx="5">
                  <c:v>98.516201779438489</c:v>
                </c:pt>
                <c:pt idx="6">
                  <c:v>98.148791348076927</c:v>
                </c:pt>
                <c:pt idx="7">
                  <c:v>97.72442571543796</c:v>
                </c:pt>
                <c:pt idx="8">
                  <c:v>97.227466892731613</c:v>
                </c:pt>
                <c:pt idx="9">
                  <c:v>96.736598655132937</c:v>
                </c:pt>
                <c:pt idx="10">
                  <c:v>96.230092428744243</c:v>
                </c:pt>
                <c:pt idx="11">
                  <c:v>95.658565091070699</c:v>
                </c:pt>
                <c:pt idx="12">
                  <c:v>95.23897316027292</c:v>
                </c:pt>
                <c:pt idx="13">
                  <c:v>94.831727010098831</c:v>
                </c:pt>
                <c:pt idx="14">
                  <c:v>94.749586416349104</c:v>
                </c:pt>
                <c:pt idx="15">
                  <c:v>94.673042576482089</c:v>
                </c:pt>
                <c:pt idx="16">
                  <c:v>94.537897431254564</c:v>
                </c:pt>
                <c:pt idx="17">
                  <c:v>94.227112980353738</c:v>
                </c:pt>
                <c:pt idx="18">
                  <c:v>93.932295739059569</c:v>
                </c:pt>
                <c:pt idx="19">
                  <c:v>93.630894081432771</c:v>
                </c:pt>
                <c:pt idx="20">
                  <c:v>93.477641791290452</c:v>
                </c:pt>
                <c:pt idx="21">
                  <c:v>93.175252471213739</c:v>
                </c:pt>
                <c:pt idx="22">
                  <c:v>92.899694647692542</c:v>
                </c:pt>
                <c:pt idx="23">
                  <c:v>92.532448826739312</c:v>
                </c:pt>
                <c:pt idx="24">
                  <c:v>92.138042288413885</c:v>
                </c:pt>
                <c:pt idx="25">
                  <c:v>91.894418884106017</c:v>
                </c:pt>
                <c:pt idx="26">
                  <c:v>91.930797784343881</c:v>
                </c:pt>
                <c:pt idx="27">
                  <c:v>91.870221154083552</c:v>
                </c:pt>
                <c:pt idx="28">
                  <c:v>91.587420472596463</c:v>
                </c:pt>
                <c:pt idx="29">
                  <c:v>91.45556753553528</c:v>
                </c:pt>
                <c:pt idx="30">
                  <c:v>91.60338768220312</c:v>
                </c:pt>
                <c:pt idx="31">
                  <c:v>91.805858484431951</c:v>
                </c:pt>
                <c:pt idx="32">
                  <c:v>91.815899719339228</c:v>
                </c:pt>
                <c:pt idx="33">
                  <c:v>91.615568852418519</c:v>
                </c:pt>
                <c:pt idx="34">
                  <c:v>91.531452933768989</c:v>
                </c:pt>
                <c:pt idx="35">
                  <c:v>91.51597955538729</c:v>
                </c:pt>
                <c:pt idx="36">
                  <c:v>91.440752598786787</c:v>
                </c:pt>
                <c:pt idx="37">
                  <c:v>91.390875645067013</c:v>
                </c:pt>
                <c:pt idx="38">
                  <c:v>91.483551304948989</c:v>
                </c:pt>
                <c:pt idx="39">
                  <c:v>91.704787693725862</c:v>
                </c:pt>
                <c:pt idx="40">
                  <c:v>92.13359780738935</c:v>
                </c:pt>
                <c:pt idx="41">
                  <c:v>92.740845603667481</c:v>
                </c:pt>
                <c:pt idx="42">
                  <c:v>93.361756063835898</c:v>
                </c:pt>
                <c:pt idx="43">
                  <c:v>93.749248965012043</c:v>
                </c:pt>
                <c:pt idx="44">
                  <c:v>94.025959061391447</c:v>
                </c:pt>
                <c:pt idx="45">
                  <c:v>94.182174338883442</c:v>
                </c:pt>
                <c:pt idx="46">
                  <c:v>94.183326611741649</c:v>
                </c:pt>
                <c:pt idx="47">
                  <c:v>93.846039885101931</c:v>
                </c:pt>
                <c:pt idx="48">
                  <c:v>93.3792047671174</c:v>
                </c:pt>
                <c:pt idx="49">
                  <c:v>92.900353089325833</c:v>
                </c:pt>
                <c:pt idx="50">
                  <c:v>92.603231302315251</c:v>
                </c:pt>
                <c:pt idx="51">
                  <c:v>92.415246216018232</c:v>
                </c:pt>
                <c:pt idx="52">
                  <c:v>92.280265681199012</c:v>
                </c:pt>
                <c:pt idx="53">
                  <c:v>92.517633889990847</c:v>
                </c:pt>
                <c:pt idx="54">
                  <c:v>92.953357640803603</c:v>
                </c:pt>
                <c:pt idx="55">
                  <c:v>93.410480744697466</c:v>
                </c:pt>
                <c:pt idx="56">
                  <c:v>93.829743454678635</c:v>
                </c:pt>
                <c:pt idx="57">
                  <c:v>94.230734409336691</c:v>
                </c:pt>
                <c:pt idx="58">
                  <c:v>94.487855867126484</c:v>
                </c:pt>
                <c:pt idx="59">
                  <c:v>94.562259771685348</c:v>
                </c:pt>
                <c:pt idx="60">
                  <c:v>94.464481189145573</c:v>
                </c:pt>
                <c:pt idx="61">
                  <c:v>94.167030181318353</c:v>
                </c:pt>
                <c:pt idx="62">
                  <c:v>93.65854863002987</c:v>
                </c:pt>
                <c:pt idx="63">
                  <c:v>93.096074864813687</c:v>
                </c:pt>
                <c:pt idx="64">
                  <c:v>92.565535518810847</c:v>
                </c:pt>
                <c:pt idx="65">
                  <c:v>92.098865011234636</c:v>
                </c:pt>
                <c:pt idx="66">
                  <c:v>92.033843899949758</c:v>
                </c:pt>
                <c:pt idx="67">
                  <c:v>92.020016625651223</c:v>
                </c:pt>
                <c:pt idx="68">
                  <c:v>92.079934814278303</c:v>
                </c:pt>
                <c:pt idx="69">
                  <c:v>92.252117301376941</c:v>
                </c:pt>
                <c:pt idx="70">
                  <c:v>92.62183227845496</c:v>
                </c:pt>
                <c:pt idx="71">
                  <c:v>93.151383962007912</c:v>
                </c:pt>
                <c:pt idx="72">
                  <c:v>93.502662573354513</c:v>
                </c:pt>
                <c:pt idx="73">
                  <c:v>93.529164849093391</c:v>
                </c:pt>
                <c:pt idx="74">
                  <c:v>93.285047613560607</c:v>
                </c:pt>
                <c:pt idx="75">
                  <c:v>93.072041745199527</c:v>
                </c:pt>
                <c:pt idx="76">
                  <c:v>92.924550819348298</c:v>
                </c:pt>
                <c:pt idx="77">
                  <c:v>92.605042016806721</c:v>
                </c:pt>
                <c:pt idx="78">
                  <c:v>92.200758853982322</c:v>
                </c:pt>
                <c:pt idx="79">
                  <c:v>91.869727322858608</c:v>
                </c:pt>
                <c:pt idx="80">
                  <c:v>91.755652309895538</c:v>
                </c:pt>
                <c:pt idx="81">
                  <c:v>92.067424423246251</c:v>
                </c:pt>
                <c:pt idx="82">
                  <c:v>92.34100692186766</c:v>
                </c:pt>
                <c:pt idx="83">
                  <c:v>92.406028033152523</c:v>
                </c:pt>
                <c:pt idx="84">
                  <c:v>92.51104947365819</c:v>
                </c:pt>
                <c:pt idx="85">
                  <c:v>92.588087144750148</c:v>
                </c:pt>
                <c:pt idx="86">
                  <c:v>92.78002288084673</c:v>
                </c:pt>
                <c:pt idx="87">
                  <c:v>92.990559593083063</c:v>
                </c:pt>
                <c:pt idx="88">
                  <c:v>92.847019317031396</c:v>
                </c:pt>
                <c:pt idx="89">
                  <c:v>92.627099811521077</c:v>
                </c:pt>
                <c:pt idx="90">
                  <c:v>92.466604663412866</c:v>
                </c:pt>
                <c:pt idx="91">
                  <c:v>92.331953349410256</c:v>
                </c:pt>
                <c:pt idx="92">
                  <c:v>92.181334825801031</c:v>
                </c:pt>
                <c:pt idx="93">
                  <c:v>91.931950057202101</c:v>
                </c:pt>
                <c:pt idx="94">
                  <c:v>91.728326982115064</c:v>
                </c:pt>
                <c:pt idx="95">
                  <c:v>91.415073375089491</c:v>
                </c:pt>
                <c:pt idx="96">
                  <c:v>91.132108083194098</c:v>
                </c:pt>
                <c:pt idx="97">
                  <c:v>91.115317821545858</c:v>
                </c:pt>
                <c:pt idx="98">
                  <c:v>91.17803438711428</c:v>
                </c:pt>
                <c:pt idx="99">
                  <c:v>91.236964913291445</c:v>
                </c:pt>
                <c:pt idx="100">
                  <c:v>91.382645124651219</c:v>
                </c:pt>
                <c:pt idx="101">
                  <c:v>91.446184742261238</c:v>
                </c:pt>
                <c:pt idx="102">
                  <c:v>91.688326652894233</c:v>
                </c:pt>
                <c:pt idx="103">
                  <c:v>92.111046181450035</c:v>
                </c:pt>
                <c:pt idx="104">
                  <c:v>92.354669585757875</c:v>
                </c:pt>
                <c:pt idx="105">
                  <c:v>92.467756936271044</c:v>
                </c:pt>
                <c:pt idx="106">
                  <c:v>92.568169285343885</c:v>
                </c:pt>
                <c:pt idx="107">
                  <c:v>92.682408908715274</c:v>
                </c:pt>
                <c:pt idx="108">
                  <c:v>92.869570942970697</c:v>
                </c:pt>
                <c:pt idx="109">
                  <c:v>92.917143350974072</c:v>
                </c:pt>
                <c:pt idx="110">
                  <c:v>92.735084239376448</c:v>
                </c:pt>
                <c:pt idx="111">
                  <c:v>92.545782269812889</c:v>
                </c:pt>
                <c:pt idx="112">
                  <c:v>92.44174849175711</c:v>
                </c:pt>
                <c:pt idx="113">
                  <c:v>92.29903126774704</c:v>
                </c:pt>
                <c:pt idx="114">
                  <c:v>92.081910139178092</c:v>
                </c:pt>
                <c:pt idx="115">
                  <c:v>91.680096132478454</c:v>
                </c:pt>
                <c:pt idx="116">
                  <c:v>91.716968863941247</c:v>
                </c:pt>
                <c:pt idx="117">
                  <c:v>91.822484135671885</c:v>
                </c:pt>
                <c:pt idx="118">
                  <c:v>91.86166141285112</c:v>
                </c:pt>
                <c:pt idx="119">
                  <c:v>91.84816335936921</c:v>
                </c:pt>
                <c:pt idx="120">
                  <c:v>91.846188034469407</c:v>
                </c:pt>
                <c:pt idx="121">
                  <c:v>91.926517913727679</c:v>
                </c:pt>
                <c:pt idx="122">
                  <c:v>92.065284487938143</c:v>
                </c:pt>
                <c:pt idx="123">
                  <c:v>91.983966946229984</c:v>
                </c:pt>
                <c:pt idx="124">
                  <c:v>91.994502012362247</c:v>
                </c:pt>
                <c:pt idx="125">
                  <c:v>92.075161112437129</c:v>
                </c:pt>
                <c:pt idx="126">
                  <c:v>92.260183211384444</c:v>
                </c:pt>
                <c:pt idx="127">
                  <c:v>92.375081276389096</c:v>
                </c:pt>
                <c:pt idx="128">
                  <c:v>92.461666351163387</c:v>
                </c:pt>
                <c:pt idx="129">
                  <c:v>92.577716689026232</c:v>
                </c:pt>
                <c:pt idx="130">
                  <c:v>92.573766039226641</c:v>
                </c:pt>
                <c:pt idx="131">
                  <c:v>92.479444275261514</c:v>
                </c:pt>
                <c:pt idx="132">
                  <c:v>92.338702376151232</c:v>
                </c:pt>
                <c:pt idx="133">
                  <c:v>92.168495213952355</c:v>
                </c:pt>
                <c:pt idx="134">
                  <c:v>92.236973143811866</c:v>
                </c:pt>
                <c:pt idx="135">
                  <c:v>92.329648803693843</c:v>
                </c:pt>
                <c:pt idx="136">
                  <c:v>92.482736483427814</c:v>
                </c:pt>
                <c:pt idx="137">
                  <c:v>92.731627420801786</c:v>
                </c:pt>
                <c:pt idx="138">
                  <c:v>92.928336858739556</c:v>
                </c:pt>
                <c:pt idx="139">
                  <c:v>93.128173894435335</c:v>
                </c:pt>
                <c:pt idx="140">
                  <c:v>93.384472300183518</c:v>
                </c:pt>
                <c:pt idx="141">
                  <c:v>93.652293434513851</c:v>
                </c:pt>
                <c:pt idx="142">
                  <c:v>93.801430464448259</c:v>
                </c:pt>
                <c:pt idx="143">
                  <c:v>93.79237689199087</c:v>
                </c:pt>
                <c:pt idx="144">
                  <c:v>93.641593757973311</c:v>
                </c:pt>
                <c:pt idx="145">
                  <c:v>93.81789150527986</c:v>
                </c:pt>
                <c:pt idx="146">
                  <c:v>94.122256150256362</c:v>
                </c:pt>
                <c:pt idx="147">
                  <c:v>94.37674384151309</c:v>
                </c:pt>
                <c:pt idx="148">
                  <c:v>94.459707487304414</c:v>
                </c:pt>
                <c:pt idx="149">
                  <c:v>94.631396143178122</c:v>
                </c:pt>
                <c:pt idx="150">
                  <c:v>94.901521823224869</c:v>
                </c:pt>
                <c:pt idx="151">
                  <c:v>95.4458884435263</c:v>
                </c:pt>
                <c:pt idx="152">
                  <c:v>95.792722573848337</c:v>
                </c:pt>
                <c:pt idx="153">
                  <c:v>96.132972287837759</c:v>
                </c:pt>
                <c:pt idx="154">
                  <c:v>96.545979802302909</c:v>
                </c:pt>
                <c:pt idx="155">
                  <c:v>96.919645429180463</c:v>
                </c:pt>
                <c:pt idx="156">
                  <c:v>97.414958147803688</c:v>
                </c:pt>
                <c:pt idx="157">
                  <c:v>97.997349772426105</c:v>
                </c:pt>
                <c:pt idx="158">
                  <c:v>98.2934838969868</c:v>
                </c:pt>
                <c:pt idx="159">
                  <c:v>98.436365731405175</c:v>
                </c:pt>
                <c:pt idx="160">
                  <c:v>98.527395287204001</c:v>
                </c:pt>
                <c:pt idx="161">
                  <c:v>98.516037169030184</c:v>
                </c:pt>
                <c:pt idx="162">
                  <c:v>98.689371928987057</c:v>
                </c:pt>
                <c:pt idx="163">
                  <c:v>98.751430052922231</c:v>
                </c:pt>
                <c:pt idx="164">
                  <c:v>98.776121614169654</c:v>
                </c:pt>
                <c:pt idx="165">
                  <c:v>98.928715462678682</c:v>
                </c:pt>
                <c:pt idx="166">
                  <c:v>99.2218865998897</c:v>
                </c:pt>
                <c:pt idx="167">
                  <c:v>99.446909028057846</c:v>
                </c:pt>
                <c:pt idx="168">
                  <c:v>99.573165211236301</c:v>
                </c:pt>
                <c:pt idx="169">
                  <c:v>99.503041177293625</c:v>
                </c:pt>
                <c:pt idx="170">
                  <c:v>99.226660301730888</c:v>
                </c:pt>
                <c:pt idx="171">
                  <c:v>98.965588194141503</c:v>
                </c:pt>
                <c:pt idx="172">
                  <c:v>98.795051811126001</c:v>
                </c:pt>
                <c:pt idx="173">
                  <c:v>98.543362496810659</c:v>
                </c:pt>
                <c:pt idx="174">
                  <c:v>98.327558251508236</c:v>
                </c:pt>
                <c:pt idx="175">
                  <c:v>98.156363426859471</c:v>
                </c:pt>
                <c:pt idx="176">
                  <c:v>98.15998485584241</c:v>
                </c:pt>
                <c:pt idx="177">
                  <c:v>98.597683931554982</c:v>
                </c:pt>
                <c:pt idx="178">
                  <c:v>98.993736573963574</c:v>
                </c:pt>
                <c:pt idx="179">
                  <c:v>99.358842459608709</c:v>
                </c:pt>
                <c:pt idx="180">
                  <c:v>99.991934089992512</c:v>
                </c:pt>
                <c:pt idx="181">
                  <c:v>100.60016954872056</c:v>
                </c:pt>
                <c:pt idx="182">
                  <c:v>101.36725405147367</c:v>
                </c:pt>
                <c:pt idx="183">
                  <c:v>101.91622976320791</c:v>
                </c:pt>
                <c:pt idx="184">
                  <c:v>102.18240479345506</c:v>
                </c:pt>
                <c:pt idx="185">
                  <c:v>102.39508144099949</c:v>
                </c:pt>
                <c:pt idx="186">
                  <c:v>102.49499995884739</c:v>
                </c:pt>
                <c:pt idx="187">
                  <c:v>102.41615157326397</c:v>
                </c:pt>
                <c:pt idx="188">
                  <c:v>102.27623272619526</c:v>
                </c:pt>
                <c:pt idx="189">
                  <c:v>102.18668466407128</c:v>
                </c:pt>
                <c:pt idx="190">
                  <c:v>102.20100576959479</c:v>
                </c:pt>
                <c:pt idx="191">
                  <c:v>102.43639865348686</c:v>
                </c:pt>
                <c:pt idx="192">
                  <c:v>102.74043407764673</c:v>
                </c:pt>
                <c:pt idx="193">
                  <c:v>103.04957242446437</c:v>
                </c:pt>
                <c:pt idx="194">
                  <c:v>103.36150914822342</c:v>
                </c:pt>
                <c:pt idx="195">
                  <c:v>103.58027638087557</c:v>
                </c:pt>
                <c:pt idx="196">
                  <c:v>103.75361114083242</c:v>
                </c:pt>
                <c:pt idx="197">
                  <c:v>104.16661865529757</c:v>
                </c:pt>
                <c:pt idx="198">
                  <c:v>104.38258751100831</c:v>
                </c:pt>
                <c:pt idx="199">
                  <c:v>104.59707487304422</c:v>
                </c:pt>
                <c:pt idx="200">
                  <c:v>104.80645931242232</c:v>
                </c:pt>
                <c:pt idx="201">
                  <c:v>105.01353920608398</c:v>
                </c:pt>
                <c:pt idx="202">
                  <c:v>105.53156816105481</c:v>
                </c:pt>
                <c:pt idx="203">
                  <c:v>105.90276463180763</c:v>
                </c:pt>
                <c:pt idx="204">
                  <c:v>106.217993563733</c:v>
                </c:pt>
                <c:pt idx="205">
                  <c:v>106.6917423188668</c:v>
                </c:pt>
                <c:pt idx="206">
                  <c:v>107.11084041843964</c:v>
                </c:pt>
                <c:pt idx="207">
                  <c:v>107.57619404274932</c:v>
                </c:pt>
                <c:pt idx="208">
                  <c:v>107.86903595914367</c:v>
                </c:pt>
                <c:pt idx="209">
                  <c:v>108.08944929587896</c:v>
                </c:pt>
                <c:pt idx="210">
                  <c:v>108.37932822492364</c:v>
                </c:pt>
                <c:pt idx="211">
                  <c:v>108.45850583132371</c:v>
                </c:pt>
                <c:pt idx="212">
                  <c:v>108.24467691092106</c:v>
                </c:pt>
                <c:pt idx="213">
                  <c:v>107.91693758796367</c:v>
                </c:pt>
                <c:pt idx="214">
                  <c:v>107.54294274026948</c:v>
                </c:pt>
                <c:pt idx="215">
                  <c:v>107.39808558095127</c:v>
                </c:pt>
                <c:pt idx="216">
                  <c:v>106.9012913686532</c:v>
                </c:pt>
                <c:pt idx="217">
                  <c:v>106.37223351632521</c:v>
                </c:pt>
                <c:pt idx="218">
                  <c:v>105.73321591124206</c:v>
                </c:pt>
                <c:pt idx="219">
                  <c:v>105.08613239615138</c:v>
                </c:pt>
                <c:pt idx="220">
                  <c:v>104.40151770796464</c:v>
                </c:pt>
                <c:pt idx="221">
                  <c:v>103.69188223771388</c:v>
                </c:pt>
                <c:pt idx="222">
                  <c:v>102.99837858747807</c:v>
                </c:pt>
                <c:pt idx="223">
                  <c:v>102.76331492440265</c:v>
                </c:pt>
                <c:pt idx="224">
                  <c:v>102.64166783265705</c:v>
                </c:pt>
                <c:pt idx="225">
                  <c:v>102.92381007251086</c:v>
                </c:pt>
                <c:pt idx="226">
                  <c:v>103.4490818854476</c:v>
                </c:pt>
                <c:pt idx="227">
                  <c:v>103.87805660951939</c:v>
                </c:pt>
                <c:pt idx="228">
                  <c:v>104.04925143416817</c:v>
                </c:pt>
                <c:pt idx="229">
                  <c:v>103.96513551551863</c:v>
                </c:pt>
                <c:pt idx="230">
                  <c:v>103.77352900023867</c:v>
                </c:pt>
                <c:pt idx="231">
                  <c:v>103.38011012436313</c:v>
                </c:pt>
                <c:pt idx="232">
                  <c:v>102.67426069350363</c:v>
                </c:pt>
                <c:pt idx="233">
                  <c:v>101.90404859299251</c:v>
                </c:pt>
                <c:pt idx="234">
                  <c:v>101.31161573346279</c:v>
                </c:pt>
                <c:pt idx="235">
                  <c:v>101.04346537831586</c:v>
                </c:pt>
                <c:pt idx="236">
                  <c:v>100.89301146511494</c:v>
                </c:pt>
                <c:pt idx="237">
                  <c:v>100.64790656713222</c:v>
                </c:pt>
                <c:pt idx="238">
                  <c:v>100.46469518267638</c:v>
                </c:pt>
                <c:pt idx="239">
                  <c:v>100.39654647363349</c:v>
                </c:pt>
                <c:pt idx="240">
                  <c:v>100.19901398365417</c:v>
                </c:pt>
                <c:pt idx="241">
                  <c:v>100.0460909143285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AD-4561-999A-773FCB7B618C}"/>
            </c:ext>
          </c:extLst>
        </c:ser>
        <c:ser>
          <c:idx val="7"/>
          <c:order val="3"/>
          <c:tx>
            <c:strRef>
              <c:f>Monedas!$AL$5</c:f>
              <c:strCache>
                <c:ptCount val="1"/>
                <c:pt idx="0">
                  <c:v>América Latina</c:v>
                </c:pt>
              </c:strCache>
            </c:strRef>
          </c:tx>
          <c:spPr>
            <a:ln w="2222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Monedas!$AD$6:$AD$1950</c:f>
              <c:numCache>
                <c:formatCode>m/d/yyyy</c:formatCode>
                <c:ptCount val="1945"/>
                <c:pt idx="0">
                  <c:v>44928</c:v>
                </c:pt>
                <c:pt idx="1">
                  <c:v>44929</c:v>
                </c:pt>
                <c:pt idx="2">
                  <c:v>44930</c:v>
                </c:pt>
                <c:pt idx="3">
                  <c:v>44931</c:v>
                </c:pt>
                <c:pt idx="4">
                  <c:v>44932</c:v>
                </c:pt>
                <c:pt idx="5">
                  <c:v>44935</c:v>
                </c:pt>
                <c:pt idx="6">
                  <c:v>44936</c:v>
                </c:pt>
                <c:pt idx="7">
                  <c:v>44937</c:v>
                </c:pt>
                <c:pt idx="8">
                  <c:v>44938</c:v>
                </c:pt>
                <c:pt idx="9">
                  <c:v>44939</c:v>
                </c:pt>
                <c:pt idx="10">
                  <c:v>44942</c:v>
                </c:pt>
                <c:pt idx="11">
                  <c:v>44943</c:v>
                </c:pt>
                <c:pt idx="12">
                  <c:v>44944</c:v>
                </c:pt>
                <c:pt idx="13">
                  <c:v>44945</c:v>
                </c:pt>
                <c:pt idx="14">
                  <c:v>44946</c:v>
                </c:pt>
                <c:pt idx="15">
                  <c:v>44949</c:v>
                </c:pt>
                <c:pt idx="16">
                  <c:v>44950</c:v>
                </c:pt>
                <c:pt idx="17">
                  <c:v>44951</c:v>
                </c:pt>
                <c:pt idx="18">
                  <c:v>44952</c:v>
                </c:pt>
                <c:pt idx="19">
                  <c:v>44953</c:v>
                </c:pt>
                <c:pt idx="20">
                  <c:v>44956</c:v>
                </c:pt>
                <c:pt idx="21">
                  <c:v>44957</c:v>
                </c:pt>
                <c:pt idx="22">
                  <c:v>44958</c:v>
                </c:pt>
                <c:pt idx="23">
                  <c:v>44959</c:v>
                </c:pt>
                <c:pt idx="24">
                  <c:v>44960</c:v>
                </c:pt>
                <c:pt idx="25">
                  <c:v>44963</c:v>
                </c:pt>
                <c:pt idx="26">
                  <c:v>44964</c:v>
                </c:pt>
                <c:pt idx="27">
                  <c:v>44965</c:v>
                </c:pt>
                <c:pt idx="28">
                  <c:v>44966</c:v>
                </c:pt>
                <c:pt idx="29">
                  <c:v>44967</c:v>
                </c:pt>
                <c:pt idx="30">
                  <c:v>44970</c:v>
                </c:pt>
                <c:pt idx="31">
                  <c:v>44971</c:v>
                </c:pt>
                <c:pt idx="32">
                  <c:v>44972</c:v>
                </c:pt>
                <c:pt idx="33">
                  <c:v>44973</c:v>
                </c:pt>
                <c:pt idx="34">
                  <c:v>44974</c:v>
                </c:pt>
                <c:pt idx="35">
                  <c:v>44977</c:v>
                </c:pt>
                <c:pt idx="36">
                  <c:v>44978</c:v>
                </c:pt>
                <c:pt idx="37">
                  <c:v>44979</c:v>
                </c:pt>
                <c:pt idx="38">
                  <c:v>44980</c:v>
                </c:pt>
                <c:pt idx="39">
                  <c:v>44981</c:v>
                </c:pt>
                <c:pt idx="40">
                  <c:v>44984</c:v>
                </c:pt>
                <c:pt idx="41">
                  <c:v>44985</c:v>
                </c:pt>
                <c:pt idx="42">
                  <c:v>44986</c:v>
                </c:pt>
                <c:pt idx="43">
                  <c:v>44987</c:v>
                </c:pt>
                <c:pt idx="44">
                  <c:v>44988</c:v>
                </c:pt>
                <c:pt idx="45">
                  <c:v>44991</c:v>
                </c:pt>
                <c:pt idx="46">
                  <c:v>44992</c:v>
                </c:pt>
                <c:pt idx="47">
                  <c:v>44993</c:v>
                </c:pt>
                <c:pt idx="48">
                  <c:v>44994</c:v>
                </c:pt>
                <c:pt idx="49">
                  <c:v>44995</c:v>
                </c:pt>
                <c:pt idx="50">
                  <c:v>44998</c:v>
                </c:pt>
                <c:pt idx="51">
                  <c:v>44999</c:v>
                </c:pt>
                <c:pt idx="52">
                  <c:v>45000</c:v>
                </c:pt>
                <c:pt idx="53">
                  <c:v>45001</c:v>
                </c:pt>
                <c:pt idx="54">
                  <c:v>45002</c:v>
                </c:pt>
                <c:pt idx="55">
                  <c:v>45005</c:v>
                </c:pt>
                <c:pt idx="56">
                  <c:v>45006</c:v>
                </c:pt>
                <c:pt idx="57">
                  <c:v>45007</c:v>
                </c:pt>
                <c:pt idx="58">
                  <c:v>45008</c:v>
                </c:pt>
                <c:pt idx="59">
                  <c:v>45009</c:v>
                </c:pt>
                <c:pt idx="60">
                  <c:v>45012</c:v>
                </c:pt>
                <c:pt idx="61">
                  <c:v>45013</c:v>
                </c:pt>
                <c:pt idx="62">
                  <c:v>45014</c:v>
                </c:pt>
                <c:pt idx="63">
                  <c:v>45015</c:v>
                </c:pt>
                <c:pt idx="64">
                  <c:v>45016</c:v>
                </c:pt>
                <c:pt idx="65">
                  <c:v>45019</c:v>
                </c:pt>
                <c:pt idx="66">
                  <c:v>45020</c:v>
                </c:pt>
                <c:pt idx="67">
                  <c:v>45021</c:v>
                </c:pt>
                <c:pt idx="68">
                  <c:v>45022</c:v>
                </c:pt>
                <c:pt idx="69">
                  <c:v>45023</c:v>
                </c:pt>
                <c:pt idx="70">
                  <c:v>45026</c:v>
                </c:pt>
                <c:pt idx="71">
                  <c:v>45027</c:v>
                </c:pt>
                <c:pt idx="72">
                  <c:v>45028</c:v>
                </c:pt>
                <c:pt idx="73">
                  <c:v>45029</c:v>
                </c:pt>
                <c:pt idx="74">
                  <c:v>45030</c:v>
                </c:pt>
                <c:pt idx="75">
                  <c:v>45033</c:v>
                </c:pt>
                <c:pt idx="76">
                  <c:v>45034</c:v>
                </c:pt>
                <c:pt idx="77">
                  <c:v>45035</c:v>
                </c:pt>
                <c:pt idx="78">
                  <c:v>45036</c:v>
                </c:pt>
                <c:pt idx="79">
                  <c:v>45037</c:v>
                </c:pt>
                <c:pt idx="80">
                  <c:v>45040</c:v>
                </c:pt>
                <c:pt idx="81">
                  <c:v>45041</c:v>
                </c:pt>
                <c:pt idx="82">
                  <c:v>45042</c:v>
                </c:pt>
                <c:pt idx="83">
                  <c:v>45043</c:v>
                </c:pt>
                <c:pt idx="84">
                  <c:v>45044</c:v>
                </c:pt>
                <c:pt idx="85">
                  <c:v>45047</c:v>
                </c:pt>
                <c:pt idx="86">
                  <c:v>45048</c:v>
                </c:pt>
                <c:pt idx="87">
                  <c:v>45049</c:v>
                </c:pt>
                <c:pt idx="88">
                  <c:v>45050</c:v>
                </c:pt>
                <c:pt idx="89">
                  <c:v>45051</c:v>
                </c:pt>
                <c:pt idx="90">
                  <c:v>45054</c:v>
                </c:pt>
                <c:pt idx="91">
                  <c:v>45055</c:v>
                </c:pt>
                <c:pt idx="92">
                  <c:v>45056</c:v>
                </c:pt>
                <c:pt idx="93">
                  <c:v>45057</c:v>
                </c:pt>
                <c:pt idx="94">
                  <c:v>45058</c:v>
                </c:pt>
                <c:pt idx="95">
                  <c:v>45061</c:v>
                </c:pt>
                <c:pt idx="96">
                  <c:v>45062</c:v>
                </c:pt>
                <c:pt idx="97">
                  <c:v>45063</c:v>
                </c:pt>
                <c:pt idx="98">
                  <c:v>45064</c:v>
                </c:pt>
                <c:pt idx="99">
                  <c:v>45065</c:v>
                </c:pt>
                <c:pt idx="100">
                  <c:v>45068</c:v>
                </c:pt>
                <c:pt idx="101">
                  <c:v>45069</c:v>
                </c:pt>
                <c:pt idx="102">
                  <c:v>45070</c:v>
                </c:pt>
                <c:pt idx="103">
                  <c:v>45071</c:v>
                </c:pt>
                <c:pt idx="104">
                  <c:v>45072</c:v>
                </c:pt>
                <c:pt idx="105">
                  <c:v>45075</c:v>
                </c:pt>
                <c:pt idx="106">
                  <c:v>45076</c:v>
                </c:pt>
                <c:pt idx="107">
                  <c:v>45077</c:v>
                </c:pt>
                <c:pt idx="108">
                  <c:v>45078</c:v>
                </c:pt>
                <c:pt idx="109">
                  <c:v>45079</c:v>
                </c:pt>
                <c:pt idx="110">
                  <c:v>45082</c:v>
                </c:pt>
                <c:pt idx="111">
                  <c:v>45083</c:v>
                </c:pt>
                <c:pt idx="112">
                  <c:v>45084</c:v>
                </c:pt>
                <c:pt idx="113">
                  <c:v>45085</c:v>
                </c:pt>
                <c:pt idx="114">
                  <c:v>45086</c:v>
                </c:pt>
                <c:pt idx="115">
                  <c:v>45089</c:v>
                </c:pt>
                <c:pt idx="116">
                  <c:v>45090</c:v>
                </c:pt>
                <c:pt idx="117">
                  <c:v>45091</c:v>
                </c:pt>
                <c:pt idx="118">
                  <c:v>45092</c:v>
                </c:pt>
                <c:pt idx="119">
                  <c:v>45093</c:v>
                </c:pt>
                <c:pt idx="120">
                  <c:v>45096</c:v>
                </c:pt>
                <c:pt idx="121">
                  <c:v>45097</c:v>
                </c:pt>
                <c:pt idx="122">
                  <c:v>45098</c:v>
                </c:pt>
                <c:pt idx="123">
                  <c:v>45099</c:v>
                </c:pt>
                <c:pt idx="124">
                  <c:v>45100</c:v>
                </c:pt>
                <c:pt idx="125">
                  <c:v>45103</c:v>
                </c:pt>
                <c:pt idx="126">
                  <c:v>45104</c:v>
                </c:pt>
                <c:pt idx="127">
                  <c:v>45105</c:v>
                </c:pt>
                <c:pt idx="128">
                  <c:v>45106</c:v>
                </c:pt>
                <c:pt idx="129">
                  <c:v>45107</c:v>
                </c:pt>
                <c:pt idx="130">
                  <c:v>45110</c:v>
                </c:pt>
                <c:pt idx="131">
                  <c:v>45111</c:v>
                </c:pt>
                <c:pt idx="132">
                  <c:v>45112</c:v>
                </c:pt>
                <c:pt idx="133">
                  <c:v>45113</c:v>
                </c:pt>
                <c:pt idx="134">
                  <c:v>45114</c:v>
                </c:pt>
                <c:pt idx="135">
                  <c:v>45117</c:v>
                </c:pt>
                <c:pt idx="136">
                  <c:v>45118</c:v>
                </c:pt>
                <c:pt idx="137">
                  <c:v>45119</c:v>
                </c:pt>
                <c:pt idx="138">
                  <c:v>45120</c:v>
                </c:pt>
                <c:pt idx="139">
                  <c:v>45121</c:v>
                </c:pt>
                <c:pt idx="140">
                  <c:v>45124</c:v>
                </c:pt>
                <c:pt idx="141">
                  <c:v>45125</c:v>
                </c:pt>
                <c:pt idx="142">
                  <c:v>45126</c:v>
                </c:pt>
                <c:pt idx="143">
                  <c:v>45127</c:v>
                </c:pt>
                <c:pt idx="144">
                  <c:v>45128</c:v>
                </c:pt>
                <c:pt idx="145">
                  <c:v>45131</c:v>
                </c:pt>
                <c:pt idx="146">
                  <c:v>45132</c:v>
                </c:pt>
                <c:pt idx="147">
                  <c:v>45133</c:v>
                </c:pt>
                <c:pt idx="148">
                  <c:v>45134</c:v>
                </c:pt>
                <c:pt idx="149">
                  <c:v>45135</c:v>
                </c:pt>
                <c:pt idx="150">
                  <c:v>45138</c:v>
                </c:pt>
                <c:pt idx="151">
                  <c:v>45139</c:v>
                </c:pt>
                <c:pt idx="152">
                  <c:v>45140</c:v>
                </c:pt>
                <c:pt idx="153">
                  <c:v>45141</c:v>
                </c:pt>
                <c:pt idx="154">
                  <c:v>45142</c:v>
                </c:pt>
                <c:pt idx="155">
                  <c:v>45145</c:v>
                </c:pt>
                <c:pt idx="156">
                  <c:v>45146</c:v>
                </c:pt>
                <c:pt idx="157">
                  <c:v>45147</c:v>
                </c:pt>
                <c:pt idx="158">
                  <c:v>45148</c:v>
                </c:pt>
                <c:pt idx="159">
                  <c:v>45149</c:v>
                </c:pt>
                <c:pt idx="160">
                  <c:v>45152</c:v>
                </c:pt>
                <c:pt idx="161">
                  <c:v>45153</c:v>
                </c:pt>
                <c:pt idx="162">
                  <c:v>45154</c:v>
                </c:pt>
                <c:pt idx="163">
                  <c:v>45155</c:v>
                </c:pt>
                <c:pt idx="164">
                  <c:v>45156</c:v>
                </c:pt>
                <c:pt idx="165">
                  <c:v>45159</c:v>
                </c:pt>
                <c:pt idx="166">
                  <c:v>45160</c:v>
                </c:pt>
                <c:pt idx="167">
                  <c:v>45161</c:v>
                </c:pt>
                <c:pt idx="168">
                  <c:v>45162</c:v>
                </c:pt>
                <c:pt idx="169">
                  <c:v>45163</c:v>
                </c:pt>
                <c:pt idx="170">
                  <c:v>45166</c:v>
                </c:pt>
                <c:pt idx="171">
                  <c:v>45167</c:v>
                </c:pt>
                <c:pt idx="172">
                  <c:v>45168</c:v>
                </c:pt>
                <c:pt idx="173">
                  <c:v>45169</c:v>
                </c:pt>
                <c:pt idx="174">
                  <c:v>45170</c:v>
                </c:pt>
                <c:pt idx="175">
                  <c:v>45173</c:v>
                </c:pt>
                <c:pt idx="176">
                  <c:v>45174</c:v>
                </c:pt>
                <c:pt idx="177">
                  <c:v>45175</c:v>
                </c:pt>
                <c:pt idx="178">
                  <c:v>45176</c:v>
                </c:pt>
                <c:pt idx="179">
                  <c:v>45177</c:v>
                </c:pt>
                <c:pt idx="180">
                  <c:v>45180</c:v>
                </c:pt>
                <c:pt idx="181">
                  <c:v>45181</c:v>
                </c:pt>
                <c:pt idx="182">
                  <c:v>45182</c:v>
                </c:pt>
                <c:pt idx="183">
                  <c:v>45183</c:v>
                </c:pt>
                <c:pt idx="184">
                  <c:v>45184</c:v>
                </c:pt>
                <c:pt idx="185">
                  <c:v>45187</c:v>
                </c:pt>
                <c:pt idx="186">
                  <c:v>45188</c:v>
                </c:pt>
                <c:pt idx="187">
                  <c:v>45189</c:v>
                </c:pt>
                <c:pt idx="188">
                  <c:v>45190</c:v>
                </c:pt>
                <c:pt idx="189">
                  <c:v>45191</c:v>
                </c:pt>
                <c:pt idx="190">
                  <c:v>45194</c:v>
                </c:pt>
                <c:pt idx="191">
                  <c:v>45195</c:v>
                </c:pt>
                <c:pt idx="192">
                  <c:v>45196</c:v>
                </c:pt>
                <c:pt idx="193">
                  <c:v>45197</c:v>
                </c:pt>
                <c:pt idx="194">
                  <c:v>45198</c:v>
                </c:pt>
                <c:pt idx="195">
                  <c:v>45201</c:v>
                </c:pt>
                <c:pt idx="196">
                  <c:v>45202</c:v>
                </c:pt>
                <c:pt idx="197">
                  <c:v>45203</c:v>
                </c:pt>
                <c:pt idx="198">
                  <c:v>45204</c:v>
                </c:pt>
                <c:pt idx="199">
                  <c:v>45205</c:v>
                </c:pt>
                <c:pt idx="200">
                  <c:v>45208</c:v>
                </c:pt>
                <c:pt idx="201">
                  <c:v>45209</c:v>
                </c:pt>
                <c:pt idx="202">
                  <c:v>45210</c:v>
                </c:pt>
                <c:pt idx="203">
                  <c:v>45211</c:v>
                </c:pt>
                <c:pt idx="204">
                  <c:v>45212</c:v>
                </c:pt>
                <c:pt idx="205">
                  <c:v>45215</c:v>
                </c:pt>
                <c:pt idx="206">
                  <c:v>45216</c:v>
                </c:pt>
                <c:pt idx="207">
                  <c:v>45217</c:v>
                </c:pt>
                <c:pt idx="208">
                  <c:v>45218</c:v>
                </c:pt>
                <c:pt idx="209">
                  <c:v>45219</c:v>
                </c:pt>
                <c:pt idx="210">
                  <c:v>45222</c:v>
                </c:pt>
                <c:pt idx="211">
                  <c:v>45223</c:v>
                </c:pt>
                <c:pt idx="212">
                  <c:v>45224</c:v>
                </c:pt>
                <c:pt idx="213">
                  <c:v>45225</c:v>
                </c:pt>
                <c:pt idx="214">
                  <c:v>45226</c:v>
                </c:pt>
                <c:pt idx="215">
                  <c:v>45229</c:v>
                </c:pt>
                <c:pt idx="216">
                  <c:v>45230</c:v>
                </c:pt>
                <c:pt idx="217">
                  <c:v>45231</c:v>
                </c:pt>
                <c:pt idx="218">
                  <c:v>45232</c:v>
                </c:pt>
                <c:pt idx="219">
                  <c:v>45233</c:v>
                </c:pt>
                <c:pt idx="220">
                  <c:v>45236</c:v>
                </c:pt>
                <c:pt idx="221">
                  <c:v>45237</c:v>
                </c:pt>
                <c:pt idx="222">
                  <c:v>45238</c:v>
                </c:pt>
                <c:pt idx="223">
                  <c:v>45239</c:v>
                </c:pt>
                <c:pt idx="224">
                  <c:v>45240</c:v>
                </c:pt>
                <c:pt idx="225">
                  <c:v>45243</c:v>
                </c:pt>
                <c:pt idx="226">
                  <c:v>45244</c:v>
                </c:pt>
                <c:pt idx="227">
                  <c:v>45245</c:v>
                </c:pt>
                <c:pt idx="228">
                  <c:v>45246</c:v>
                </c:pt>
                <c:pt idx="229">
                  <c:v>45247</c:v>
                </c:pt>
                <c:pt idx="230">
                  <c:v>45250</c:v>
                </c:pt>
                <c:pt idx="231">
                  <c:v>45251</c:v>
                </c:pt>
                <c:pt idx="232">
                  <c:v>45252</c:v>
                </c:pt>
                <c:pt idx="233">
                  <c:v>45253</c:v>
                </c:pt>
                <c:pt idx="234">
                  <c:v>45254</c:v>
                </c:pt>
                <c:pt idx="235">
                  <c:v>45257</c:v>
                </c:pt>
                <c:pt idx="236">
                  <c:v>45258</c:v>
                </c:pt>
                <c:pt idx="237">
                  <c:v>45259</c:v>
                </c:pt>
                <c:pt idx="238">
                  <c:v>45260</c:v>
                </c:pt>
                <c:pt idx="239">
                  <c:v>45261</c:v>
                </c:pt>
                <c:pt idx="240">
                  <c:v>45264</c:v>
                </c:pt>
                <c:pt idx="241">
                  <c:v>45265</c:v>
                </c:pt>
              </c:numCache>
            </c:numRef>
          </c:cat>
          <c:val>
            <c:numRef>
              <c:f>Monedas!$AL$6:$AL$1950</c:f>
              <c:numCache>
                <c:formatCode>General</c:formatCode>
                <c:ptCount val="1945"/>
                <c:pt idx="0">
                  <c:v>100</c:v>
                </c:pt>
                <c:pt idx="1">
                  <c:v>100.33229132633382</c:v>
                </c:pt>
                <c:pt idx="2">
                  <c:v>100.63237541850476</c:v>
                </c:pt>
                <c:pt idx="3">
                  <c:v>100.78950521606282</c:v>
                </c:pt>
                <c:pt idx="4">
                  <c:v>100.7601110870439</c:v>
                </c:pt>
                <c:pt idx="5">
                  <c:v>100.67985028398378</c:v>
                </c:pt>
                <c:pt idx="6">
                  <c:v>100.48773933733834</c:v>
                </c:pt>
                <c:pt idx="7">
                  <c:v>100.15250987025929</c:v>
                </c:pt>
                <c:pt idx="8">
                  <c:v>99.616619095032291</c:v>
                </c:pt>
                <c:pt idx="9">
                  <c:v>99.083636511943709</c:v>
                </c:pt>
                <c:pt idx="10">
                  <c:v>98.641046537350448</c:v>
                </c:pt>
                <c:pt idx="11">
                  <c:v>98.418121671725189</c:v>
                </c:pt>
                <c:pt idx="12">
                  <c:v>98.241456868257586</c:v>
                </c:pt>
                <c:pt idx="13">
                  <c:v>98.183000519457721</c:v>
                </c:pt>
                <c:pt idx="14">
                  <c:v>98.182294680443064</c:v>
                </c:pt>
                <c:pt idx="15">
                  <c:v>98.228451132060528</c:v>
                </c:pt>
                <c:pt idx="16">
                  <c:v>98.214433424508456</c:v>
                </c:pt>
                <c:pt idx="17">
                  <c:v>98.121844556653684</c:v>
                </c:pt>
                <c:pt idx="18">
                  <c:v>97.957363056231031</c:v>
                </c:pt>
                <c:pt idx="19">
                  <c:v>97.782828091788787</c:v>
                </c:pt>
                <c:pt idx="20">
                  <c:v>97.681983534831559</c:v>
                </c:pt>
                <c:pt idx="21">
                  <c:v>97.614714974633159</c:v>
                </c:pt>
                <c:pt idx="22">
                  <c:v>97.508457019729818</c:v>
                </c:pt>
                <c:pt idx="23">
                  <c:v>97.429916612483865</c:v>
                </c:pt>
                <c:pt idx="24">
                  <c:v>97.574275011630888</c:v>
                </c:pt>
                <c:pt idx="25">
                  <c:v>97.906267928663624</c:v>
                </c:pt>
                <c:pt idx="26">
                  <c:v>98.12454657760091</c:v>
                </c:pt>
                <c:pt idx="27">
                  <c:v>98.308931968438458</c:v>
                </c:pt>
                <c:pt idx="28">
                  <c:v>98.495859016877517</c:v>
                </c:pt>
                <c:pt idx="29">
                  <c:v>98.738718422966144</c:v>
                </c:pt>
                <c:pt idx="30">
                  <c:v>98.960495292105577</c:v>
                </c:pt>
                <c:pt idx="31">
                  <c:v>99.012359352920896</c:v>
                </c:pt>
                <c:pt idx="32">
                  <c:v>99.069773266670154</c:v>
                </c:pt>
                <c:pt idx="33">
                  <c:v>99.161504490073384</c:v>
                </c:pt>
                <c:pt idx="34">
                  <c:v>99.113667451795052</c:v>
                </c:pt>
                <c:pt idx="35">
                  <c:v>99.08043827095365</c:v>
                </c:pt>
                <c:pt idx="36">
                  <c:v>99.117196712642254</c:v>
                </c:pt>
                <c:pt idx="37">
                  <c:v>99.102917607126031</c:v>
                </c:pt>
                <c:pt idx="38">
                  <c:v>99.02687760462797</c:v>
                </c:pt>
                <c:pt idx="39">
                  <c:v>98.882108098635257</c:v>
                </c:pt>
                <c:pt idx="40">
                  <c:v>98.679206024438599</c:v>
                </c:pt>
                <c:pt idx="41">
                  <c:v>98.6358851812533</c:v>
                </c:pt>
                <c:pt idx="42">
                  <c:v>98.476179425033507</c:v>
                </c:pt>
                <c:pt idx="43">
                  <c:v>98.296031780368367</c:v>
                </c:pt>
                <c:pt idx="44">
                  <c:v>98.141342846341871</c:v>
                </c:pt>
                <c:pt idx="45">
                  <c:v>97.959482481840141</c:v>
                </c:pt>
                <c:pt idx="46">
                  <c:v>97.816968345414608</c:v>
                </c:pt>
                <c:pt idx="47">
                  <c:v>97.708903334964162</c:v>
                </c:pt>
                <c:pt idx="48">
                  <c:v>97.576344606322337</c:v>
                </c:pt>
                <c:pt idx="49">
                  <c:v>97.587855506930282</c:v>
                </c:pt>
                <c:pt idx="50">
                  <c:v>97.734868693850444</c:v>
                </c:pt>
                <c:pt idx="51">
                  <c:v>97.860703127073918</c:v>
                </c:pt>
                <c:pt idx="52">
                  <c:v>98.271222271474429</c:v>
                </c:pt>
                <c:pt idx="53">
                  <c:v>98.458247737869641</c:v>
                </c:pt>
                <c:pt idx="54">
                  <c:v>98.76369438289862</c:v>
                </c:pt>
                <c:pt idx="55">
                  <c:v>98.946863894962576</c:v>
                </c:pt>
                <c:pt idx="56">
                  <c:v>99.040161032030682</c:v>
                </c:pt>
                <c:pt idx="57">
                  <c:v>98.954655650754873</c:v>
                </c:pt>
                <c:pt idx="58">
                  <c:v>98.967106384079742</c:v>
                </c:pt>
                <c:pt idx="59">
                  <c:v>98.704865866923768</c:v>
                </c:pt>
                <c:pt idx="60">
                  <c:v>98.47491079899433</c:v>
                </c:pt>
                <c:pt idx="61">
                  <c:v>98.126985447788883</c:v>
                </c:pt>
                <c:pt idx="62">
                  <c:v>97.745465722723196</c:v>
                </c:pt>
                <c:pt idx="63">
                  <c:v>97.422828575137871</c:v>
                </c:pt>
                <c:pt idx="64">
                  <c:v>97.112225280834011</c:v>
                </c:pt>
                <c:pt idx="65">
                  <c:v>96.754348923888969</c:v>
                </c:pt>
                <c:pt idx="66">
                  <c:v>96.471331727501109</c:v>
                </c:pt>
                <c:pt idx="67">
                  <c:v>96.274173623064982</c:v>
                </c:pt>
                <c:pt idx="68">
                  <c:v>96.125836274337587</c:v>
                </c:pt>
                <c:pt idx="69">
                  <c:v>96.065992648892987</c:v>
                </c:pt>
                <c:pt idx="70">
                  <c:v>96.015250187311196</c:v>
                </c:pt>
                <c:pt idx="71">
                  <c:v>95.902536075039421</c:v>
                </c:pt>
                <c:pt idx="72">
                  <c:v>95.699092554590706</c:v>
                </c:pt>
                <c:pt idx="73">
                  <c:v>95.451561857724926</c:v>
                </c:pt>
                <c:pt idx="74">
                  <c:v>95.200829795319663</c:v>
                </c:pt>
                <c:pt idx="75">
                  <c:v>94.9922288503235</c:v>
                </c:pt>
                <c:pt idx="76">
                  <c:v>94.875754710697507</c:v>
                </c:pt>
                <c:pt idx="77">
                  <c:v>94.831514719356363</c:v>
                </c:pt>
                <c:pt idx="78">
                  <c:v>94.825301263356138</c:v>
                </c:pt>
                <c:pt idx="79">
                  <c:v>94.931959492806129</c:v>
                </c:pt>
                <c:pt idx="80">
                  <c:v>95.019711541882586</c:v>
                </c:pt>
                <c:pt idx="81">
                  <c:v>95.182647249172561</c:v>
                </c:pt>
                <c:pt idx="82">
                  <c:v>95.30851921905041</c:v>
                </c:pt>
                <c:pt idx="83">
                  <c:v>95.368877517587393</c:v>
                </c:pt>
                <c:pt idx="84">
                  <c:v>95.364161165292899</c:v>
                </c:pt>
                <c:pt idx="85">
                  <c:v>95.383802759919121</c:v>
                </c:pt>
                <c:pt idx="86">
                  <c:v>95.462343663035085</c:v>
                </c:pt>
                <c:pt idx="87">
                  <c:v>95.505534428415331</c:v>
                </c:pt>
                <c:pt idx="88">
                  <c:v>95.467716676042144</c:v>
                </c:pt>
                <c:pt idx="89">
                  <c:v>95.301848564785814</c:v>
                </c:pt>
                <c:pt idx="90">
                  <c:v>95.156284425636755</c:v>
                </c:pt>
                <c:pt idx="91">
                  <c:v>94.994729706789627</c:v>
                </c:pt>
                <c:pt idx="92">
                  <c:v>94.751572690973944</c:v>
                </c:pt>
                <c:pt idx="93">
                  <c:v>94.488559533712419</c:v>
                </c:pt>
                <c:pt idx="94">
                  <c:v>94.278365547038746</c:v>
                </c:pt>
                <c:pt idx="95">
                  <c:v>93.992365872617356</c:v>
                </c:pt>
                <c:pt idx="96">
                  <c:v>93.923770760712841</c:v>
                </c:pt>
                <c:pt idx="97">
                  <c:v>93.819644106410806</c:v>
                </c:pt>
                <c:pt idx="98">
                  <c:v>93.78149932009444</c:v>
                </c:pt>
                <c:pt idx="99">
                  <c:v>93.860173236491818</c:v>
                </c:pt>
                <c:pt idx="100">
                  <c:v>93.918034076352015</c:v>
                </c:pt>
                <c:pt idx="101">
                  <c:v>93.989494375494331</c:v>
                </c:pt>
                <c:pt idx="102">
                  <c:v>94.091620681266804</c:v>
                </c:pt>
                <c:pt idx="103">
                  <c:v>94.191341741717693</c:v>
                </c:pt>
                <c:pt idx="104">
                  <c:v>94.182153086505792</c:v>
                </c:pt>
                <c:pt idx="105">
                  <c:v>94.100324018080784</c:v>
                </c:pt>
                <c:pt idx="106">
                  <c:v>93.989402491898844</c:v>
                </c:pt>
                <c:pt idx="107">
                  <c:v>93.929386610176465</c:v>
                </c:pt>
                <c:pt idx="108">
                  <c:v>93.826473377572285</c:v>
                </c:pt>
                <c:pt idx="109">
                  <c:v>93.70251152852849</c:v>
                </c:pt>
                <c:pt idx="110">
                  <c:v>93.39656111046385</c:v>
                </c:pt>
                <c:pt idx="111">
                  <c:v>93.140758889728673</c:v>
                </c:pt>
                <c:pt idx="112">
                  <c:v>92.860256070241789</c:v>
                </c:pt>
                <c:pt idx="113">
                  <c:v>92.549323951233518</c:v>
                </c:pt>
                <c:pt idx="114">
                  <c:v>92.142696486014216</c:v>
                </c:pt>
                <c:pt idx="115">
                  <c:v>91.787071119901412</c:v>
                </c:pt>
                <c:pt idx="116">
                  <c:v>91.503271017855269</c:v>
                </c:pt>
                <c:pt idx="117">
                  <c:v>91.24962408293942</c:v>
                </c:pt>
                <c:pt idx="118">
                  <c:v>91.03935298721953</c:v>
                </c:pt>
                <c:pt idx="119">
                  <c:v>90.841716464647178</c:v>
                </c:pt>
                <c:pt idx="120">
                  <c:v>90.665606344952266</c:v>
                </c:pt>
                <c:pt idx="121">
                  <c:v>90.56327996399321</c:v>
                </c:pt>
                <c:pt idx="122">
                  <c:v>90.427628726929242</c:v>
                </c:pt>
                <c:pt idx="123">
                  <c:v>90.279910325774239</c:v>
                </c:pt>
                <c:pt idx="124">
                  <c:v>90.259370025692235</c:v>
                </c:pt>
                <c:pt idx="125">
                  <c:v>90.244136682205294</c:v>
                </c:pt>
                <c:pt idx="126">
                  <c:v>90.252090139148578</c:v>
                </c:pt>
                <c:pt idx="127">
                  <c:v>90.287654937190098</c:v>
                </c:pt>
                <c:pt idx="128">
                  <c:v>90.323566673860782</c:v>
                </c:pt>
                <c:pt idx="129">
                  <c:v>90.348559243589307</c:v>
                </c:pt>
                <c:pt idx="130">
                  <c:v>90.404638711141047</c:v>
                </c:pt>
                <c:pt idx="131">
                  <c:v>90.379126242547585</c:v>
                </c:pt>
                <c:pt idx="132">
                  <c:v>90.372918702662815</c:v>
                </c:pt>
                <c:pt idx="133">
                  <c:v>90.532623340620759</c:v>
                </c:pt>
                <c:pt idx="134">
                  <c:v>90.577468393870106</c:v>
                </c:pt>
                <c:pt idx="135">
                  <c:v>90.578227027976752</c:v>
                </c:pt>
                <c:pt idx="136">
                  <c:v>90.616999990335586</c:v>
                </c:pt>
                <c:pt idx="137">
                  <c:v>90.52532883563147</c:v>
                </c:pt>
                <c:pt idx="138">
                  <c:v>90.382392026233148</c:v>
                </c:pt>
                <c:pt idx="139">
                  <c:v>90.189490949782538</c:v>
                </c:pt>
                <c:pt idx="140">
                  <c:v>89.795813954674344</c:v>
                </c:pt>
                <c:pt idx="141">
                  <c:v>89.497439165017184</c:v>
                </c:pt>
                <c:pt idx="142">
                  <c:v>89.179042023940724</c:v>
                </c:pt>
                <c:pt idx="143">
                  <c:v>88.923309966941261</c:v>
                </c:pt>
                <c:pt idx="144">
                  <c:v>88.792967682982862</c:v>
                </c:pt>
                <c:pt idx="145">
                  <c:v>88.649961322198152</c:v>
                </c:pt>
                <c:pt idx="146">
                  <c:v>88.615815253444865</c:v>
                </c:pt>
                <c:pt idx="147">
                  <c:v>88.561360155187259</c:v>
                </c:pt>
                <c:pt idx="148">
                  <c:v>88.516558173324697</c:v>
                </c:pt>
                <c:pt idx="149">
                  <c:v>88.440092096843884</c:v>
                </c:pt>
                <c:pt idx="150">
                  <c:v>88.351073885004183</c:v>
                </c:pt>
                <c:pt idx="151">
                  <c:v>88.41377201870236</c:v>
                </c:pt>
                <c:pt idx="152">
                  <c:v>88.644489544191259</c:v>
                </c:pt>
                <c:pt idx="153">
                  <c:v>89.053643807130186</c:v>
                </c:pt>
                <c:pt idx="154">
                  <c:v>89.350604814906418</c:v>
                </c:pt>
                <c:pt idx="155">
                  <c:v>89.640628582665613</c:v>
                </c:pt>
                <c:pt idx="156">
                  <c:v>90.047269774066422</c:v>
                </c:pt>
                <c:pt idx="157">
                  <c:v>90.371377233466177</c:v>
                </c:pt>
                <c:pt idx="158">
                  <c:v>90.467543770304275</c:v>
                </c:pt>
                <c:pt idx="159">
                  <c:v>90.486661823631536</c:v>
                </c:pt>
                <c:pt idx="160">
                  <c:v>90.388300538505703</c:v>
                </c:pt>
                <c:pt idx="161">
                  <c:v>90.523728275121542</c:v>
                </c:pt>
                <c:pt idx="162">
                  <c:v>90.703095511938358</c:v>
                </c:pt>
                <c:pt idx="163">
                  <c:v>90.789263177032964</c:v>
                </c:pt>
                <c:pt idx="164">
                  <c:v>90.924561983422308</c:v>
                </c:pt>
                <c:pt idx="165">
                  <c:v>91.137288557046958</c:v>
                </c:pt>
                <c:pt idx="166">
                  <c:v>91.289288508348079</c:v>
                </c:pt>
                <c:pt idx="167">
                  <c:v>91.203036350284961</c:v>
                </c:pt>
                <c:pt idx="168">
                  <c:v>91.058142975936192</c:v>
                </c:pt>
                <c:pt idx="169">
                  <c:v>90.879908885216565</c:v>
                </c:pt>
                <c:pt idx="170">
                  <c:v>90.738371828766049</c:v>
                </c:pt>
                <c:pt idx="171">
                  <c:v>90.57432159004162</c:v>
                </c:pt>
                <c:pt idx="172">
                  <c:v>90.416548590206105</c:v>
                </c:pt>
                <c:pt idx="173">
                  <c:v>90.402457867794737</c:v>
                </c:pt>
                <c:pt idx="174">
                  <c:v>90.488245618128261</c:v>
                </c:pt>
                <c:pt idx="175">
                  <c:v>90.560677562356972</c:v>
                </c:pt>
                <c:pt idx="176">
                  <c:v>90.71983480349023</c:v>
                </c:pt>
                <c:pt idx="177">
                  <c:v>90.916799638196821</c:v>
                </c:pt>
                <c:pt idx="178">
                  <c:v>91.112538198024552</c:v>
                </c:pt>
                <c:pt idx="179">
                  <c:v>91.3011453795676</c:v>
                </c:pt>
                <c:pt idx="180">
                  <c:v>91.259264541964143</c:v>
                </c:pt>
                <c:pt idx="181">
                  <c:v>91.239598026422186</c:v>
                </c:pt>
                <c:pt idx="182">
                  <c:v>91.155439791905167</c:v>
                </c:pt>
                <c:pt idx="183">
                  <c:v>90.925573183373103</c:v>
                </c:pt>
                <c:pt idx="184">
                  <c:v>90.659984235102513</c:v>
                </c:pt>
                <c:pt idx="185">
                  <c:v>90.395019341239617</c:v>
                </c:pt>
                <c:pt idx="186">
                  <c:v>90.143445920403749</c:v>
                </c:pt>
                <c:pt idx="187">
                  <c:v>90.030788928599989</c:v>
                </c:pt>
                <c:pt idx="188">
                  <c:v>90.021133098274305</c:v>
                </c:pt>
                <c:pt idx="189">
                  <c:v>90.111886155172144</c:v>
                </c:pt>
                <c:pt idx="190">
                  <c:v>90.38628213111032</c:v>
                </c:pt>
                <c:pt idx="191">
                  <c:v>90.725890273372343</c:v>
                </c:pt>
                <c:pt idx="192">
                  <c:v>91.204744566101397</c:v>
                </c:pt>
                <c:pt idx="193">
                  <c:v>91.605362421416501</c:v>
                </c:pt>
                <c:pt idx="194">
                  <c:v>91.961261778632405</c:v>
                </c:pt>
                <c:pt idx="195">
                  <c:v>92.33314238445071</c:v>
                </c:pt>
                <c:pt idx="196">
                  <c:v>92.891311548449508</c:v>
                </c:pt>
                <c:pt idx="197">
                  <c:v>93.321594133941701</c:v>
                </c:pt>
                <c:pt idx="198">
                  <c:v>93.816768472592514</c:v>
                </c:pt>
                <c:pt idx="199">
                  <c:v>94.155317573219534</c:v>
                </c:pt>
                <c:pt idx="200">
                  <c:v>94.56086267522987</c:v>
                </c:pt>
                <c:pt idx="201">
                  <c:v>94.819873276450579</c:v>
                </c:pt>
                <c:pt idx="202">
                  <c:v>94.941837274801529</c:v>
                </c:pt>
                <c:pt idx="203">
                  <c:v>94.894868872442032</c:v>
                </c:pt>
                <c:pt idx="204">
                  <c:v>94.886655475367277</c:v>
                </c:pt>
                <c:pt idx="205">
                  <c:v>94.685993970026743</c:v>
                </c:pt>
                <c:pt idx="206">
                  <c:v>94.51536003892727</c:v>
                </c:pt>
                <c:pt idx="207">
                  <c:v>94.450959316663386</c:v>
                </c:pt>
                <c:pt idx="208">
                  <c:v>94.58063449992261</c:v>
                </c:pt>
                <c:pt idx="209">
                  <c:v>94.684409471148399</c:v>
                </c:pt>
                <c:pt idx="210">
                  <c:v>94.690720284205497</c:v>
                </c:pt>
                <c:pt idx="211">
                  <c:v>94.649893603859994</c:v>
                </c:pt>
                <c:pt idx="212">
                  <c:v>94.688510667759957</c:v>
                </c:pt>
                <c:pt idx="213">
                  <c:v>94.641067919716875</c:v>
                </c:pt>
                <c:pt idx="214">
                  <c:v>94.465455318104105</c:v>
                </c:pt>
                <c:pt idx="215">
                  <c:v>94.240709922872483</c:v>
                </c:pt>
                <c:pt idx="216">
                  <c:v>94.093447967321737</c:v>
                </c:pt>
                <c:pt idx="217">
                  <c:v>93.870081557121154</c:v>
                </c:pt>
                <c:pt idx="218">
                  <c:v>93.493588595879302</c:v>
                </c:pt>
                <c:pt idx="219">
                  <c:v>92.983429596541441</c:v>
                </c:pt>
                <c:pt idx="220">
                  <c:v>92.594517973708491</c:v>
                </c:pt>
                <c:pt idx="221">
                  <c:v>92.243574235601315</c:v>
                </c:pt>
                <c:pt idx="222">
                  <c:v>92.035611467641104</c:v>
                </c:pt>
                <c:pt idx="223">
                  <c:v>91.814915933083356</c:v>
                </c:pt>
                <c:pt idx="224">
                  <c:v>91.675914068847845</c:v>
                </c:pt>
                <c:pt idx="225">
                  <c:v>91.684235989514349</c:v>
                </c:pt>
                <c:pt idx="226">
                  <c:v>91.643692152572385</c:v>
                </c:pt>
                <c:pt idx="227">
                  <c:v>91.623834727351934</c:v>
                </c:pt>
                <c:pt idx="228">
                  <c:v>91.623667431758534</c:v>
                </c:pt>
                <c:pt idx="229">
                  <c:v>91.539653250866607</c:v>
                </c:pt>
                <c:pt idx="230">
                  <c:v>91.301942445363082</c:v>
                </c:pt>
                <c:pt idx="231">
                  <c:v>91.178031478432388</c:v>
                </c:pt>
                <c:pt idx="232">
                  <c:v>91.070637999032343</c:v>
                </c:pt>
                <c:pt idx="233">
                  <c:v>91.119133619911949</c:v>
                </c:pt>
                <c:pt idx="234">
                  <c:v>91.08646574132473</c:v>
                </c:pt>
                <c:pt idx="235">
                  <c:v>90.959472956608806</c:v>
                </c:pt>
                <c:pt idx="236">
                  <c:v>90.781198072205299</c:v>
                </c:pt>
                <c:pt idx="237">
                  <c:v>90.809810245006673</c:v>
                </c:pt>
                <c:pt idx="238">
                  <c:v>90.826513025730279</c:v>
                </c:pt>
                <c:pt idx="239">
                  <c:v>90.720647863754749</c:v>
                </c:pt>
                <c:pt idx="240">
                  <c:v>90.774714973069123</c:v>
                </c:pt>
                <c:pt idx="241">
                  <c:v>90.88044086487001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AD-4561-999A-773FCB7B6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2179872"/>
        <c:axId val="333994480"/>
      </c:lineChart>
      <c:dateAx>
        <c:axId val="1112179872"/>
        <c:scaling>
          <c:orientation val="minMax"/>
        </c:scaling>
        <c:delete val="0"/>
        <c:axPos val="b"/>
        <c:numFmt formatCode="mmm\.yy" sourceLinked="0"/>
        <c:majorTickMark val="out"/>
        <c:minorTickMark val="none"/>
        <c:tickLblPos val="low"/>
        <c:spPr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333994480"/>
        <c:crosses val="autoZero"/>
        <c:auto val="1"/>
        <c:lblOffset val="100"/>
        <c:baseTimeUnit val="days"/>
        <c:majorUnit val="2"/>
        <c:majorTimeUnit val="months"/>
      </c:dateAx>
      <c:valAx>
        <c:axId val="333994480"/>
        <c:scaling>
          <c:orientation val="minMax"/>
          <c:min val="8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1112179872"/>
        <c:crosses val="autoZero"/>
        <c:crossBetween val="midCat"/>
        <c:majorUnit val="5"/>
      </c:valAx>
      <c:spPr>
        <a:noFill/>
        <a:ln w="25400"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plotArea>
    <c:legend>
      <c:legendPos val="b"/>
      <c:layout>
        <c:manualLayout>
          <c:xMode val="edge"/>
          <c:yMode val="edge"/>
          <c:x val="0"/>
          <c:y val="0"/>
          <c:w val="0.87715747000796196"/>
          <c:h val="2.9498525073746312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5400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084519156535571E-2"/>
          <c:y val="3.1507966924488422E-2"/>
          <c:w val="0.8660111175782782"/>
          <c:h val="0.86717708405918281"/>
        </c:manualLayout>
      </c:layout>
      <c:lineChart>
        <c:grouping val="standard"/>
        <c:varyColors val="0"/>
        <c:ser>
          <c:idx val="0"/>
          <c:order val="0"/>
          <c:tx>
            <c:strRef>
              <c:f>Cuadro!$I$3</c:f>
              <c:strCache>
                <c:ptCount val="1"/>
                <c:pt idx="0">
                  <c:v>Total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Cuadro!$A$4:$A$133</c:f>
              <c:numCache>
                <c:formatCode>mmm\.yyyy</c:formatCode>
                <c:ptCount val="13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</c:numCache>
            </c:numRef>
          </c:cat>
          <c:val>
            <c:numRef>
              <c:f>Cuadro!$I$4:$I$133</c:f>
              <c:numCache>
                <c:formatCode>General</c:formatCode>
                <c:ptCount val="130"/>
                <c:pt idx="2" formatCode="#,##0.00">
                  <c:v>88.664127317593341</c:v>
                </c:pt>
                <c:pt idx="3" formatCode="#,##0.00">
                  <c:v>88.70717906832401</c:v>
                </c:pt>
                <c:pt idx="4" formatCode="#,##0.00">
                  <c:v>89.046287449616003</c:v>
                </c:pt>
                <c:pt idx="5" formatCode="#,##0.00">
                  <c:v>89.416047127249669</c:v>
                </c:pt>
                <c:pt idx="6" formatCode="#,##0.00">
                  <c:v>89.77032315395634</c:v>
                </c:pt>
                <c:pt idx="7" formatCode="#,##0.00">
                  <c:v>90.065429659583003</c:v>
                </c:pt>
                <c:pt idx="8" formatCode="#,##0.00">
                  <c:v>90.014570051049347</c:v>
                </c:pt>
                <c:pt idx="9" formatCode="#,##0.00">
                  <c:v>90.085108624046327</c:v>
                </c:pt>
                <c:pt idx="10" formatCode="#,##0.00">
                  <c:v>90.240788325538674</c:v>
                </c:pt>
                <c:pt idx="11" formatCode="#,##0.00">
                  <c:v>90.265533086945325</c:v>
                </c:pt>
                <c:pt idx="12" formatCode="#,##0.00">
                  <c:v>90.170227720932004</c:v>
                </c:pt>
                <c:pt idx="13" formatCode="#,##0.00">
                  <c:v>90.22748409954734</c:v>
                </c:pt>
                <c:pt idx="14" formatCode="#,##0.00">
                  <c:v>90.533298595136671</c:v>
                </c:pt>
                <c:pt idx="15" formatCode="#,##0.00">
                  <c:v>90.979119362332327</c:v>
                </c:pt>
                <c:pt idx="16" formatCode="#,##0.00">
                  <c:v>91.208675223122668</c:v>
                </c:pt>
                <c:pt idx="17" formatCode="#,##0.00">
                  <c:v>91.262778064711327</c:v>
                </c:pt>
                <c:pt idx="18" formatCode="#,##0.00">
                  <c:v>91.02852357405267</c:v>
                </c:pt>
                <c:pt idx="19" formatCode="#,##0.00">
                  <c:v>90.889602291770657</c:v>
                </c:pt>
                <c:pt idx="20" formatCode="#,##0.00">
                  <c:v>90.883036654022007</c:v>
                </c:pt>
                <c:pt idx="21" formatCode="#,##0.00">
                  <c:v>91.31075129185534</c:v>
                </c:pt>
                <c:pt idx="22" formatCode="#,##0.00">
                  <c:v>91.459772172275336</c:v>
                </c:pt>
                <c:pt idx="23" formatCode="#,##0.00">
                  <c:v>91.865703716894998</c:v>
                </c:pt>
                <c:pt idx="24" formatCode="#,##0.00">
                  <c:v>92.150243977300008</c:v>
                </c:pt>
                <c:pt idx="25" formatCode="#,##0.00">
                  <c:v>92.474096086980012</c:v>
                </c:pt>
                <c:pt idx="26" formatCode="#,##0.00">
                  <c:v>92.452318762600328</c:v>
                </c:pt>
                <c:pt idx="27" formatCode="#,##0.00">
                  <c:v>92.641813038779333</c:v>
                </c:pt>
                <c:pt idx="28" formatCode="#,##0.00">
                  <c:v>92.860658916953341</c:v>
                </c:pt>
                <c:pt idx="29" formatCode="#,##0.00">
                  <c:v>93.310069013409006</c:v>
                </c:pt>
                <c:pt idx="30" formatCode="#,##0.00">
                  <c:v>93.232877915743003</c:v>
                </c:pt>
                <c:pt idx="31" formatCode="#,##0.00">
                  <c:v>92.959959984691011</c:v>
                </c:pt>
                <c:pt idx="32" formatCode="#,##0.00">
                  <c:v>93.010960090388664</c:v>
                </c:pt>
                <c:pt idx="33" formatCode="#,##0.00">
                  <c:v>93.183977960107995</c:v>
                </c:pt>
                <c:pt idx="34" formatCode="#,##0.00">
                  <c:v>93.557116546315342</c:v>
                </c:pt>
                <c:pt idx="35" formatCode="#,##0.00">
                  <c:v>93.59973241782734</c:v>
                </c:pt>
                <c:pt idx="36" formatCode="#,##0.00">
                  <c:v>93.911828366918328</c:v>
                </c:pt>
                <c:pt idx="37" formatCode="#,##0.00">
                  <c:v>94.444769067919992</c:v>
                </c:pt>
                <c:pt idx="38" formatCode="#,##0.00">
                  <c:v>94.681796630400996</c:v>
                </c:pt>
                <c:pt idx="39" formatCode="#,##0.00">
                  <c:v>94.504356741561324</c:v>
                </c:pt>
                <c:pt idx="40" formatCode="#,##0.00">
                  <c:v>94.209804680343666</c:v>
                </c:pt>
                <c:pt idx="41" formatCode="#,##0.00">
                  <c:v>94.240948663319003</c:v>
                </c:pt>
                <c:pt idx="42" formatCode="#,##0.00">
                  <c:v>94.472112656005663</c:v>
                </c:pt>
                <c:pt idx="43" formatCode="#,##0.00">
                  <c:v>94.66609678353332</c:v>
                </c:pt>
                <c:pt idx="44" formatCode="#,##0.00">
                  <c:v>94.879718119199666</c:v>
                </c:pt>
                <c:pt idx="45" formatCode="#,##0.00">
                  <c:v>94.77509319935433</c:v>
                </c:pt>
                <c:pt idx="46" formatCode="#,##0.00">
                  <c:v>94.790558405319345</c:v>
                </c:pt>
                <c:pt idx="47" formatCode="#,##0.00">
                  <c:v>94.71716380916267</c:v>
                </c:pt>
                <c:pt idx="48" formatCode="#,##0.00">
                  <c:v>94.78158250705799</c:v>
                </c:pt>
                <c:pt idx="49" formatCode="#,##0.00">
                  <c:v>94.519745988338983</c:v>
                </c:pt>
                <c:pt idx="50" formatCode="#,##0.00">
                  <c:v>94.109310277560326</c:v>
                </c:pt>
                <c:pt idx="51" formatCode="#,##0.00">
                  <c:v>94.160698418919665</c:v>
                </c:pt>
                <c:pt idx="52" formatCode="#,##0.00">
                  <c:v>94.648171459994671</c:v>
                </c:pt>
                <c:pt idx="53" formatCode="#,##0.00">
                  <c:v>95.357038610801666</c:v>
                </c:pt>
                <c:pt idx="54" formatCode="#,##0.00">
                  <c:v>96.00235372584099</c:v>
                </c:pt>
                <c:pt idx="55" formatCode="#,##0.00">
                  <c:v>96.571938760778664</c:v>
                </c:pt>
                <c:pt idx="56" formatCode="#,##0.00">
                  <c:v>97.203045013694677</c:v>
                </c:pt>
                <c:pt idx="57" formatCode="#,##0.00">
                  <c:v>97.460390227089661</c:v>
                </c:pt>
                <c:pt idx="58" formatCode="#,##0.00">
                  <c:v>97.772686186110676</c:v>
                </c:pt>
                <c:pt idx="59" formatCode="#,##0.00">
                  <c:v>97.854608511403342</c:v>
                </c:pt>
                <c:pt idx="60" formatCode="#,##0.00">
                  <c:v>98.208049496370336</c:v>
                </c:pt>
                <c:pt idx="61" formatCode="#,##0.00">
                  <c:v>98.352985249692324</c:v>
                </c:pt>
                <c:pt idx="62" formatCode="#,##0.00">
                  <c:v>98.79276306503067</c:v>
                </c:pt>
                <c:pt idx="63" formatCode="#,##0.00">
                  <c:v>99.260104812348331</c:v>
                </c:pt>
                <c:pt idx="64" formatCode="#,##0.00">
                  <c:v>99.912458224875323</c:v>
                </c:pt>
                <c:pt idx="65" formatCode="#,##0.00">
                  <c:v>100.23226477148098</c:v>
                </c:pt>
                <c:pt idx="66" formatCode="#,##0.00">
                  <c:v>100.28849890532001</c:v>
                </c:pt>
                <c:pt idx="67" formatCode="#,##0.00">
                  <c:v>99.996383768045987</c:v>
                </c:pt>
                <c:pt idx="68" formatCode="#,##0.00">
                  <c:v>99.881689400330671</c:v>
                </c:pt>
                <c:pt idx="69" formatCode="#,##0.00">
                  <c:v>100.16834742034068</c:v>
                </c:pt>
                <c:pt idx="70" formatCode="#,##0.00">
                  <c:v>100.88958914193132</c:v>
                </c:pt>
                <c:pt idx="71" formatCode="#,##0.00">
                  <c:v>101.09328276315</c:v>
                </c:pt>
                <c:pt idx="72" formatCode="#,##0.00">
                  <c:v>101.05071051737333</c:v>
                </c:pt>
                <c:pt idx="73" formatCode="#,##0.00">
                  <c:v>100.40997588014868</c:v>
                </c:pt>
                <c:pt idx="74" formatCode="#,##0.00">
                  <c:v>100.607833728272</c:v>
                </c:pt>
                <c:pt idx="75" formatCode="#,##0.00">
                  <c:v>101.04421407229199</c:v>
                </c:pt>
                <c:pt idx="76" formatCode="#,##0.00">
                  <c:v>101.88117793320333</c:v>
                </c:pt>
                <c:pt idx="77" formatCode="#,##0.00">
                  <c:v>101.96307899818333</c:v>
                </c:pt>
                <c:pt idx="78" formatCode="#,##0.00">
                  <c:v>101.78307549674001</c:v>
                </c:pt>
                <c:pt idx="79" formatCode="#,##0.00">
                  <c:v>101.97754794722334</c:v>
                </c:pt>
                <c:pt idx="80" formatCode="#,##0.00">
                  <c:v>102.10769411035666</c:v>
                </c:pt>
                <c:pt idx="81" formatCode="#,##0.00">
                  <c:v>100.597819616709</c:v>
                </c:pt>
                <c:pt idx="82" formatCode="#,##0.00">
                  <c:v>98.591788253018009</c:v>
                </c:pt>
                <c:pt idx="83" formatCode="#,##0.00">
                  <c:v>97.982508280215995</c:v>
                </c:pt>
                <c:pt idx="84" formatCode="#,##0.00">
                  <c:v>99.754984777627001</c:v>
                </c:pt>
                <c:pt idx="85" formatCode="#,##0.00">
                  <c:v>101.59712281674467</c:v>
                </c:pt>
                <c:pt idx="86" formatCode="#,##0.00">
                  <c:v>100.49170546729933</c:v>
                </c:pt>
                <c:pt idx="87" formatCode="#,##0.00">
                  <c:v>95.979979691796999</c:v>
                </c:pt>
                <c:pt idx="88" formatCode="#,##0.00">
                  <c:v>90.800338408875334</c:v>
                </c:pt>
                <c:pt idx="89" formatCode="#,##0.00">
                  <c:v>87.370473717906989</c:v>
                </c:pt>
                <c:pt idx="90" formatCode="#,##0.00">
                  <c:v>87.279929538779001</c:v>
                </c:pt>
                <c:pt idx="91" formatCode="#,##0.00">
                  <c:v>88.753623759869654</c:v>
                </c:pt>
                <c:pt idx="92" formatCode="#,##0.00">
                  <c:v>91.48208402705967</c:v>
                </c:pt>
                <c:pt idx="93" formatCode="#,##0.00">
                  <c:v>93.875904746257675</c:v>
                </c:pt>
                <c:pt idx="94" formatCode="#,##0.00">
                  <c:v>95.825266868303331</c:v>
                </c:pt>
                <c:pt idx="95" formatCode="#,##0.00">
                  <c:v>97.574853853218997</c:v>
                </c:pt>
                <c:pt idx="96" formatCode="#,##0.00">
                  <c:v>99.331011589361324</c:v>
                </c:pt>
                <c:pt idx="97" formatCode="#,##0.00">
                  <c:v>101.12097155853333</c:v>
                </c:pt>
                <c:pt idx="98" formatCode="#,##0.00">
                  <c:v>101.72651245177333</c:v>
                </c:pt>
                <c:pt idx="99" formatCode="#,##0.00">
                  <c:v>101.63875117538667</c:v>
                </c:pt>
                <c:pt idx="100" formatCode="#,##0.00">
                  <c:v>101.90000330844333</c:v>
                </c:pt>
                <c:pt idx="101" formatCode="#,##0.00">
                  <c:v>102.98514894243668</c:v>
                </c:pt>
                <c:pt idx="102" formatCode="#,##0.00">
                  <c:v>104.88654311745</c:v>
                </c:pt>
                <c:pt idx="103" formatCode="#,##0.00">
                  <c:v>106.17328478710665</c:v>
                </c:pt>
                <c:pt idx="104" formatCode="#,##0.00">
                  <c:v>107.34329875285665</c:v>
                </c:pt>
                <c:pt idx="105" formatCode="#,##0.00">
                  <c:v>108.25923815110666</c:v>
                </c:pt>
                <c:pt idx="106" formatCode="#,##0.00">
                  <c:v>109.36247782713998</c:v>
                </c:pt>
                <c:pt idx="107" formatCode="#,##0.00">
                  <c:v>109.85673680205998</c:v>
                </c:pt>
                <c:pt idx="108" formatCode="#,##0.00">
                  <c:v>109.60821152018332</c:v>
                </c:pt>
                <c:pt idx="109" formatCode="#,##0.00">
                  <c:v>108.99047496618334</c:v>
                </c:pt>
                <c:pt idx="110" formatCode="#,##0.00">
                  <c:v>108.92710799848668</c:v>
                </c:pt>
                <c:pt idx="111" formatCode="#,##0.00">
                  <c:v>108.81754403238334</c:v>
                </c:pt>
                <c:pt idx="112" formatCode="#,##0.00">
                  <c:v>108.98135148294666</c:v>
                </c:pt>
                <c:pt idx="113" formatCode="#,##0.00">
                  <c:v>108.58376751553665</c:v>
                </c:pt>
                <c:pt idx="114" formatCode="#,##0.00">
                  <c:v>107.88585667835001</c:v>
                </c:pt>
                <c:pt idx="115" formatCode="#,##0.00">
                  <c:v>107.57268204273667</c:v>
                </c:pt>
                <c:pt idx="116" formatCode="#,##0.00">
                  <c:v>107.36388242955667</c:v>
                </c:pt>
                <c:pt idx="117" formatCode="#,##0.00">
                  <c:v>108.13176494156666</c:v>
                </c:pt>
                <c:pt idx="118" formatCode="#,##0.00">
                  <c:v>107.83158172735</c:v>
                </c:pt>
                <c:pt idx="119" formatCode="#,##0.00">
                  <c:v>107.57108139855666</c:v>
                </c:pt>
                <c:pt idx="120" formatCode="#,##0.00">
                  <c:v>107.56684260984666</c:v>
                </c:pt>
                <c:pt idx="121" formatCode="#,##0.00">
                  <c:v>107.81882620117334</c:v>
                </c:pt>
                <c:pt idx="122" formatCode="#,##0.00">
                  <c:v>108.07262613963333</c:v>
                </c:pt>
                <c:pt idx="123" formatCode="#,##0.00">
                  <c:v>107.92563644727333</c:v>
                </c:pt>
                <c:pt idx="124" formatCode="#,##0.00">
                  <c:v>107.70050429957332</c:v>
                </c:pt>
                <c:pt idx="125" formatCode="#,##0.00">
                  <c:v>107.70111910778</c:v>
                </c:pt>
                <c:pt idx="126" formatCode="#,##0.00">
                  <c:v>107.77981579668334</c:v>
                </c:pt>
                <c:pt idx="127" formatCode="#,##0.00">
                  <c:v>107.88994681779</c:v>
                </c:pt>
                <c:pt idx="128" formatCode="#,##0.00">
                  <c:v>108.07724984156334</c:v>
                </c:pt>
                <c:pt idx="129" formatCode="#,##0.00">
                  <c:v>108.12017548945333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53-4BA4-A42A-01D0077435CF}"/>
            </c:ext>
          </c:extLst>
        </c:ser>
        <c:ser>
          <c:idx val="1"/>
          <c:order val="1"/>
          <c:tx>
            <c:strRef>
              <c:f>Cuadro!$J$3</c:f>
              <c:strCache>
                <c:ptCount val="1"/>
                <c:pt idx="0">
                  <c:v>Minero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Cuadro!$A$4:$A$133</c:f>
              <c:numCache>
                <c:formatCode>mmm\.yyyy</c:formatCode>
                <c:ptCount val="13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</c:numCache>
            </c:numRef>
          </c:cat>
          <c:val>
            <c:numRef>
              <c:f>Cuadro!$J$4:$J$133</c:f>
              <c:numCache>
                <c:formatCode>General</c:formatCode>
                <c:ptCount val="130"/>
                <c:pt idx="2" formatCode="#,##0.00">
                  <c:v>96.828968832379658</c:v>
                </c:pt>
                <c:pt idx="3" formatCode="#,##0.00">
                  <c:v>96.365794232063649</c:v>
                </c:pt>
                <c:pt idx="4" formatCode="#,##0.00">
                  <c:v>96.819244351334007</c:v>
                </c:pt>
                <c:pt idx="5" formatCode="#,##0.00">
                  <c:v>97.560182598110671</c:v>
                </c:pt>
                <c:pt idx="6" formatCode="#,##0.00">
                  <c:v>98.128199710375</c:v>
                </c:pt>
                <c:pt idx="7" formatCode="#,##0.00">
                  <c:v>99.640858050120684</c:v>
                </c:pt>
                <c:pt idx="8" formatCode="#,##0.00">
                  <c:v>99.41392811460166</c:v>
                </c:pt>
                <c:pt idx="9" formatCode="#,##0.00">
                  <c:v>99.946345326311004</c:v>
                </c:pt>
                <c:pt idx="10" formatCode="#,##0.00">
                  <c:v>100.43785098587101</c:v>
                </c:pt>
                <c:pt idx="11" formatCode="#,##0.00">
                  <c:v>100.18019595891234</c:v>
                </c:pt>
                <c:pt idx="12" formatCode="#,##0.00">
                  <c:v>99.492272027850674</c:v>
                </c:pt>
                <c:pt idx="13" formatCode="#,##0.00">
                  <c:v>99.696974560434001</c:v>
                </c:pt>
                <c:pt idx="14" formatCode="#,##0.00">
                  <c:v>100.00603907188032</c:v>
                </c:pt>
                <c:pt idx="15" formatCode="#,##0.00">
                  <c:v>101.91947681374199</c:v>
                </c:pt>
                <c:pt idx="16" formatCode="#,##0.00">
                  <c:v>102.21541065803534</c:v>
                </c:pt>
                <c:pt idx="17" formatCode="#,##0.00">
                  <c:v>102.82767718629667</c:v>
                </c:pt>
                <c:pt idx="18" formatCode="#,##0.00">
                  <c:v>101.32116770490167</c:v>
                </c:pt>
                <c:pt idx="19" formatCode="#,##0.00">
                  <c:v>99.958550203689001</c:v>
                </c:pt>
                <c:pt idx="20" formatCode="#,##0.00">
                  <c:v>99.176784744288</c:v>
                </c:pt>
                <c:pt idx="21" formatCode="#,##0.00">
                  <c:v>99.83908471295301</c:v>
                </c:pt>
                <c:pt idx="22" formatCode="#,##0.00">
                  <c:v>99.830193464998672</c:v>
                </c:pt>
                <c:pt idx="23" formatCode="#,##0.00">
                  <c:v>101.08713608999967</c:v>
                </c:pt>
                <c:pt idx="24" formatCode="#,##0.00">
                  <c:v>104.06052308185633</c:v>
                </c:pt>
                <c:pt idx="25" formatCode="#,##0.00">
                  <c:v>105.24317059761999</c:v>
                </c:pt>
                <c:pt idx="26" formatCode="#,##0.00">
                  <c:v>104.43193941371999</c:v>
                </c:pt>
                <c:pt idx="27" formatCode="#,##0.00">
                  <c:v>102.30316200395667</c:v>
                </c:pt>
                <c:pt idx="28" formatCode="#,##0.00">
                  <c:v>102.39006363449334</c:v>
                </c:pt>
                <c:pt idx="29" formatCode="#,##0.00">
                  <c:v>103.90623310236333</c:v>
                </c:pt>
                <c:pt idx="30" formatCode="#,##0.00">
                  <c:v>100.993239976504</c:v>
                </c:pt>
                <c:pt idx="31" formatCode="#,##0.00">
                  <c:v>96.541267808724669</c:v>
                </c:pt>
                <c:pt idx="32" formatCode="#,##0.00">
                  <c:v>93.782361851602673</c:v>
                </c:pt>
                <c:pt idx="33" formatCode="#,##0.00">
                  <c:v>94.513435045181666</c:v>
                </c:pt>
                <c:pt idx="34" formatCode="#,##0.00">
                  <c:v>96.176925917924336</c:v>
                </c:pt>
                <c:pt idx="35" formatCode="#,##0.00">
                  <c:v>96.153996657029325</c:v>
                </c:pt>
                <c:pt idx="36" formatCode="#,##0.00">
                  <c:v>96.773649566911672</c:v>
                </c:pt>
                <c:pt idx="37" formatCode="#,##0.00">
                  <c:v>98.882983124074997</c:v>
                </c:pt>
                <c:pt idx="38" formatCode="#,##0.00">
                  <c:v>100.21859488975868</c:v>
                </c:pt>
                <c:pt idx="39" formatCode="#,##0.00">
                  <c:v>99.108956541693999</c:v>
                </c:pt>
                <c:pt idx="40" formatCode="#,##0.00">
                  <c:v>98.508888450331995</c:v>
                </c:pt>
                <c:pt idx="41" formatCode="#,##0.00">
                  <c:v>96.745401115655667</c:v>
                </c:pt>
                <c:pt idx="42" formatCode="#,##0.00">
                  <c:v>96.475680845595321</c:v>
                </c:pt>
                <c:pt idx="43" formatCode="#,##0.00">
                  <c:v>94.96582976926932</c:v>
                </c:pt>
                <c:pt idx="44" formatCode="#,##0.00">
                  <c:v>94.552239045502006</c:v>
                </c:pt>
                <c:pt idx="45" formatCode="#,##0.00">
                  <c:v>93.242879212555337</c:v>
                </c:pt>
                <c:pt idx="46" formatCode="#,##0.00">
                  <c:v>93.643815589999988</c:v>
                </c:pt>
                <c:pt idx="47" formatCode="#,##0.00">
                  <c:v>93.400915867750015</c:v>
                </c:pt>
                <c:pt idx="48" formatCode="#,##0.00">
                  <c:v>94.456190037144665</c:v>
                </c:pt>
                <c:pt idx="49" formatCode="#,##0.00">
                  <c:v>90.72126611056467</c:v>
                </c:pt>
                <c:pt idx="50" formatCode="#,##0.00">
                  <c:v>85.339492390165674</c:v>
                </c:pt>
                <c:pt idx="51" formatCode="#,##0.00">
                  <c:v>84.121033057055669</c:v>
                </c:pt>
                <c:pt idx="52" formatCode="#,##0.00">
                  <c:v>87.037945526547333</c:v>
                </c:pt>
                <c:pt idx="53" formatCode="#,##0.00">
                  <c:v>91.783759395182344</c:v>
                </c:pt>
                <c:pt idx="54" formatCode="#,##0.00">
                  <c:v>93.797734223394002</c:v>
                </c:pt>
                <c:pt idx="55" formatCode="#,##0.00">
                  <c:v>96.495047222425669</c:v>
                </c:pt>
                <c:pt idx="56" formatCode="#,##0.00">
                  <c:v>99.205716773703998</c:v>
                </c:pt>
                <c:pt idx="57" formatCode="#,##0.00">
                  <c:v>101.712796089444</c:v>
                </c:pt>
                <c:pt idx="58" formatCode="#,##0.00">
                  <c:v>101.32665416252068</c:v>
                </c:pt>
                <c:pt idx="59" formatCode="#,##0.00">
                  <c:v>100.34039424266933</c:v>
                </c:pt>
                <c:pt idx="60" formatCode="#,##0.00">
                  <c:v>98.792454700571668</c:v>
                </c:pt>
                <c:pt idx="61" formatCode="#,##0.00">
                  <c:v>99.471385842781672</c:v>
                </c:pt>
                <c:pt idx="62" formatCode="#,##0.00">
                  <c:v>100.96354081957567</c:v>
                </c:pt>
                <c:pt idx="63" formatCode="#,##0.00">
                  <c:v>100.43529851717865</c:v>
                </c:pt>
                <c:pt idx="64" formatCode="#,##0.00">
                  <c:v>99.772140011502003</c:v>
                </c:pt>
                <c:pt idx="65" formatCode="#,##0.00">
                  <c:v>98.641808513952654</c:v>
                </c:pt>
                <c:pt idx="66" formatCode="#,##0.00">
                  <c:v>99.724432397447345</c:v>
                </c:pt>
                <c:pt idx="67" formatCode="#,##0.00">
                  <c:v>98.638684169025339</c:v>
                </c:pt>
                <c:pt idx="68" formatCode="#,##0.00">
                  <c:v>98.908681095535329</c:v>
                </c:pt>
                <c:pt idx="69" formatCode="#,##0.00">
                  <c:v>97.393856186332684</c:v>
                </c:pt>
                <c:pt idx="70" formatCode="#,##0.00">
                  <c:v>100.90305275075467</c:v>
                </c:pt>
                <c:pt idx="71" formatCode="#,##0.00">
                  <c:v>101.48596957093066</c:v>
                </c:pt>
                <c:pt idx="72" formatCode="#,##0.00">
                  <c:v>101.03174278014366</c:v>
                </c:pt>
                <c:pt idx="73" formatCode="#,##0.00">
                  <c:v>95.690311937346337</c:v>
                </c:pt>
                <c:pt idx="74" formatCode="#,##0.00">
                  <c:v>93.999253686043346</c:v>
                </c:pt>
                <c:pt idx="75" formatCode="#,##0.00">
                  <c:v>94.181215743064669</c:v>
                </c:pt>
                <c:pt idx="76" formatCode="#,##0.00">
                  <c:v>94.799092588966005</c:v>
                </c:pt>
                <c:pt idx="77" formatCode="#,##0.00">
                  <c:v>94.33164612021767</c:v>
                </c:pt>
                <c:pt idx="78" formatCode="#,##0.00">
                  <c:v>94.744488891481993</c:v>
                </c:pt>
                <c:pt idx="79" formatCode="#,##0.00">
                  <c:v>97.839790549164661</c:v>
                </c:pt>
                <c:pt idx="80" formatCode="#,##0.00">
                  <c:v>99.489995055358989</c:v>
                </c:pt>
                <c:pt idx="81" formatCode="#,##0.00">
                  <c:v>99.045301607846341</c:v>
                </c:pt>
                <c:pt idx="82" formatCode="#,##0.00">
                  <c:v>97.089925616476009</c:v>
                </c:pt>
                <c:pt idx="83" formatCode="#,##0.00">
                  <c:v>97.223475404673323</c:v>
                </c:pt>
                <c:pt idx="84" formatCode="#,##0.00">
                  <c:v>97.758517433993347</c:v>
                </c:pt>
                <c:pt idx="85" formatCode="#,##0.00">
                  <c:v>98.605090772592675</c:v>
                </c:pt>
                <c:pt idx="86" formatCode="#,##0.00">
                  <c:v>97.929816570522675</c:v>
                </c:pt>
                <c:pt idx="87" formatCode="#,##0.00">
                  <c:v>97.754575107692332</c:v>
                </c:pt>
                <c:pt idx="88" formatCode="#,##0.00">
                  <c:v>96.800786335185322</c:v>
                </c:pt>
                <c:pt idx="89" formatCode="#,##0.00">
                  <c:v>96.532780285697342</c:v>
                </c:pt>
                <c:pt idx="90" formatCode="#,##0.00">
                  <c:v>97.290585783556324</c:v>
                </c:pt>
                <c:pt idx="91" formatCode="#,##0.00">
                  <c:v>98.519305343107661</c:v>
                </c:pt>
                <c:pt idx="92" formatCode="#,##0.00">
                  <c:v>98.631923669702999</c:v>
                </c:pt>
                <c:pt idx="93" formatCode="#,##0.00">
                  <c:v>97.899928209843324</c:v>
                </c:pt>
                <c:pt idx="94" formatCode="#,##0.00">
                  <c:v>96.752293428823336</c:v>
                </c:pt>
                <c:pt idx="95" formatCode="#,##0.00">
                  <c:v>94.704651794605994</c:v>
                </c:pt>
                <c:pt idx="96" formatCode="#,##0.00">
                  <c:v>94.121168113731343</c:v>
                </c:pt>
                <c:pt idx="97" formatCode="#,##0.00">
                  <c:v>93.47362078757233</c:v>
                </c:pt>
                <c:pt idx="98" formatCode="#,##0.00">
                  <c:v>95.776236709546012</c:v>
                </c:pt>
                <c:pt idx="99" formatCode="#,##0.00">
                  <c:v>97.945391213635006</c:v>
                </c:pt>
                <c:pt idx="100" formatCode="#,##0.00">
                  <c:v>98.87154332224533</c:v>
                </c:pt>
                <c:pt idx="101" formatCode="#,##0.00">
                  <c:v>98.597479367369999</c:v>
                </c:pt>
                <c:pt idx="102" formatCode="#,##0.00">
                  <c:v>97.002069770872666</c:v>
                </c:pt>
                <c:pt idx="103" formatCode="#,##0.00">
                  <c:v>96.730503705097007</c:v>
                </c:pt>
                <c:pt idx="104" formatCode="#,##0.00">
                  <c:v>94.382320437913663</c:v>
                </c:pt>
                <c:pt idx="105" formatCode="#,##0.00">
                  <c:v>93.979052013595663</c:v>
                </c:pt>
                <c:pt idx="106" formatCode="#,##0.00">
                  <c:v>93.539850807666667</c:v>
                </c:pt>
                <c:pt idx="107" formatCode="#,##0.00">
                  <c:v>93.910706061921346</c:v>
                </c:pt>
                <c:pt idx="108" formatCode="#,##0.00">
                  <c:v>91.555035938782339</c:v>
                </c:pt>
                <c:pt idx="109" formatCode="#,##0.00">
                  <c:v>89.365485244555018</c:v>
                </c:pt>
                <c:pt idx="110" formatCode="#,##0.00">
                  <c:v>90.833487735414678</c:v>
                </c:pt>
                <c:pt idx="111" formatCode="#,##0.00">
                  <c:v>91.379240640622996</c:v>
                </c:pt>
                <c:pt idx="112" formatCode="#,##0.00">
                  <c:v>94.007512161487</c:v>
                </c:pt>
                <c:pt idx="113" formatCode="#,##0.00">
                  <c:v>93.07451434142699</c:v>
                </c:pt>
                <c:pt idx="114" formatCode="#,##0.00">
                  <c:v>92.69906159179834</c:v>
                </c:pt>
                <c:pt idx="115" formatCode="#,##0.00">
                  <c:v>90.448654045530319</c:v>
                </c:pt>
                <c:pt idx="116" formatCode="#,##0.00">
                  <c:v>89.280396713363999</c:v>
                </c:pt>
                <c:pt idx="117" formatCode="#,##0.00">
                  <c:v>91.724017013092677</c:v>
                </c:pt>
                <c:pt idx="118" formatCode="#,##0.00">
                  <c:v>92.278293022146656</c:v>
                </c:pt>
                <c:pt idx="119" formatCode="#,##0.00">
                  <c:v>93.046579928844338</c:v>
                </c:pt>
                <c:pt idx="120" formatCode="#,##0.00">
                  <c:v>92.210365815957331</c:v>
                </c:pt>
                <c:pt idx="121" formatCode="#,##0.00">
                  <c:v>91.910606877885002</c:v>
                </c:pt>
                <c:pt idx="122" formatCode="#,##0.00">
                  <c:v>91.397890065169989</c:v>
                </c:pt>
                <c:pt idx="123" formatCode="#,##0.00">
                  <c:v>91.258069670750672</c:v>
                </c:pt>
                <c:pt idx="124" formatCode="#,##0.00">
                  <c:v>90.883253017030995</c:v>
                </c:pt>
                <c:pt idx="125" formatCode="#,##0.00">
                  <c:v>92.506856497293668</c:v>
                </c:pt>
                <c:pt idx="126" formatCode="#,##0.00">
                  <c:v>92.099877527338336</c:v>
                </c:pt>
                <c:pt idx="127" formatCode="#,##0.00">
                  <c:v>93.098439374525995</c:v>
                </c:pt>
                <c:pt idx="128" formatCode="#,##0.00">
                  <c:v>93.342544463218658</c:v>
                </c:pt>
                <c:pt idx="129" formatCode="#,##0.00">
                  <c:v>93.115511836755999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53-4BA4-A42A-01D0077435CF}"/>
            </c:ext>
          </c:extLst>
        </c:ser>
        <c:ser>
          <c:idx val="6"/>
          <c:order val="6"/>
          <c:tx>
            <c:strRef>
              <c:f>Cuadro!$O$3</c:f>
              <c:strCache>
                <c:ptCount val="1"/>
                <c:pt idx="0">
                  <c:v>No minero</c:v>
                </c:pt>
              </c:strCache>
            </c:strRef>
          </c:tx>
          <c:spPr>
            <a:ln w="2222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Cuadro!$A$4:$A$133</c:f>
              <c:numCache>
                <c:formatCode>mmm\.yyyy</c:formatCode>
                <c:ptCount val="13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</c:numCache>
            </c:numRef>
          </c:cat>
          <c:val>
            <c:numRef>
              <c:f>Cuadro!$O$4:$O$133</c:f>
              <c:numCache>
                <c:formatCode>General</c:formatCode>
                <c:ptCount val="130"/>
                <c:pt idx="2" formatCode="#,##0.00">
                  <c:v>88.010162474520996</c:v>
                </c:pt>
                <c:pt idx="3" formatCode="#,##0.00">
                  <c:v>88.106200615751334</c:v>
                </c:pt>
                <c:pt idx="4" formatCode="#,##0.00">
                  <c:v>88.434124182068672</c:v>
                </c:pt>
                <c:pt idx="5" formatCode="#,##0.00">
                  <c:v>88.765933965524667</c:v>
                </c:pt>
                <c:pt idx="6" formatCode="#,##0.00">
                  <c:v>89.098674148884996</c:v>
                </c:pt>
                <c:pt idx="7" formatCode="#,##0.00">
                  <c:v>89.267235404770005</c:v>
                </c:pt>
                <c:pt idx="8" formatCode="#,##0.00">
                  <c:v>89.234657144347992</c:v>
                </c:pt>
                <c:pt idx="9" formatCode="#,##0.00">
                  <c:v>89.257097758813657</c:v>
                </c:pt>
                <c:pt idx="10" formatCode="#,##0.00">
                  <c:v>89.378040459402669</c:v>
                </c:pt>
                <c:pt idx="11" formatCode="#,##0.00">
                  <c:v>89.432345462351009</c:v>
                </c:pt>
                <c:pt idx="12" formatCode="#,##0.00">
                  <c:v>89.398741943244332</c:v>
                </c:pt>
                <c:pt idx="13" formatCode="#,##0.00">
                  <c:v>89.440721944944656</c:v>
                </c:pt>
                <c:pt idx="14" formatCode="#,##0.00">
                  <c:v>89.746883554275328</c:v>
                </c:pt>
                <c:pt idx="15" formatCode="#,##0.00">
                  <c:v>90.040371075142332</c:v>
                </c:pt>
                <c:pt idx="16" formatCode="#,##0.00">
                  <c:v>90.263507310427329</c:v>
                </c:pt>
                <c:pt idx="17" formatCode="#,##0.00">
                  <c:v>90.259415580538004</c:v>
                </c:pt>
                <c:pt idx="18" formatCode="#,##0.00">
                  <c:v>90.15755827428967</c:v>
                </c:pt>
                <c:pt idx="19" formatCode="#,##0.00">
                  <c:v>90.146174892705005</c:v>
                </c:pt>
                <c:pt idx="20" formatCode="#,##0.00">
                  <c:v>90.220586155303991</c:v>
                </c:pt>
                <c:pt idx="21" formatCode="#,##0.00">
                  <c:v>90.62475207394499</c:v>
                </c:pt>
                <c:pt idx="22" formatCode="#,##0.00">
                  <c:v>90.790605970765</c:v>
                </c:pt>
                <c:pt idx="23" formatCode="#,##0.00">
                  <c:v>91.108536704302011</c:v>
                </c:pt>
                <c:pt idx="24" formatCode="#,##0.00">
                  <c:v>91.119748220299996</c:v>
                </c:pt>
                <c:pt idx="25" formatCode="#,##0.00">
                  <c:v>91.35483154117567</c:v>
                </c:pt>
                <c:pt idx="26" formatCode="#,##0.00">
                  <c:v>91.414192414780658</c:v>
                </c:pt>
                <c:pt idx="27" formatCode="#,##0.00">
                  <c:v>91.84006265467599</c:v>
                </c:pt>
                <c:pt idx="28" formatCode="#,##0.00">
                  <c:v>92.072770131547998</c:v>
                </c:pt>
                <c:pt idx="29" formatCode="#,##0.00">
                  <c:v>92.414464137335656</c:v>
                </c:pt>
                <c:pt idx="30" formatCode="#,##0.00">
                  <c:v>92.625811179431665</c:v>
                </c:pt>
                <c:pt idx="31" formatCode="#,##0.00">
                  <c:v>92.777792738763651</c:v>
                </c:pt>
                <c:pt idx="32" formatCode="#,##0.00">
                  <c:v>93.11494628034599</c:v>
                </c:pt>
                <c:pt idx="33" formatCode="#,##0.00">
                  <c:v>93.231492655342336</c:v>
                </c:pt>
                <c:pt idx="34" formatCode="#,##0.00">
                  <c:v>93.47400333229767</c:v>
                </c:pt>
                <c:pt idx="35" formatCode="#,##0.00">
                  <c:v>93.523375438578</c:v>
                </c:pt>
                <c:pt idx="36" formatCode="#,##0.00">
                  <c:v>93.791877720388001</c:v>
                </c:pt>
                <c:pt idx="37" formatCode="#,##0.00">
                  <c:v>94.159004699758995</c:v>
                </c:pt>
                <c:pt idx="38" formatCode="#,##0.00">
                  <c:v>94.281777484797331</c:v>
                </c:pt>
                <c:pt idx="39" formatCode="#,##0.00">
                  <c:v>94.179459547539679</c:v>
                </c:pt>
                <c:pt idx="40" formatCode="#,##0.00">
                  <c:v>93.909411169114989</c:v>
                </c:pt>
                <c:pt idx="41" formatCode="#,##0.00">
                  <c:v>94.085360740046994</c:v>
                </c:pt>
                <c:pt idx="42" formatCode="#,##0.00">
                  <c:v>94.357049888414664</c:v>
                </c:pt>
                <c:pt idx="43" formatCode="#,##0.00">
                  <c:v>94.688594501856002</c:v>
                </c:pt>
                <c:pt idx="44" formatCode="#,##0.00">
                  <c:v>94.952924425595668</c:v>
                </c:pt>
                <c:pt idx="45" formatCode="#,##0.00">
                  <c:v>94.945445508911334</c:v>
                </c:pt>
                <c:pt idx="46" formatCode="#,##0.00">
                  <c:v>94.929818660703333</c:v>
                </c:pt>
                <c:pt idx="47" formatCode="#,##0.00">
                  <c:v>94.87006348814468</c:v>
                </c:pt>
                <c:pt idx="48" formatCode="#,##0.00">
                  <c:v>94.853115365935324</c:v>
                </c:pt>
                <c:pt idx="49" formatCode="#,##0.00">
                  <c:v>94.862275778257342</c:v>
                </c:pt>
                <c:pt idx="50" formatCode="#,##0.00">
                  <c:v>94.838005665643337</c:v>
                </c:pt>
                <c:pt idx="51" formatCode="#,##0.00">
                  <c:v>94.988772320779333</c:v>
                </c:pt>
                <c:pt idx="52" formatCode="#,##0.00">
                  <c:v>95.286381671025325</c:v>
                </c:pt>
                <c:pt idx="53" formatCode="#,##0.00">
                  <c:v>95.679710739043003</c:v>
                </c:pt>
                <c:pt idx="54" formatCode="#,##0.00">
                  <c:v>96.218230922927674</c:v>
                </c:pt>
                <c:pt idx="55" formatCode="#,##0.00">
                  <c:v>96.621595854671668</c:v>
                </c:pt>
                <c:pt idx="56" formatCode="#,##0.00">
                  <c:v>97.090278301319344</c:v>
                </c:pt>
                <c:pt idx="57" formatCode="#,##0.00">
                  <c:v>97.171716316790324</c:v>
                </c:pt>
                <c:pt idx="58" formatCode="#,##0.00">
                  <c:v>97.538800516659663</c:v>
                </c:pt>
                <c:pt idx="59" formatCode="#,##0.00">
                  <c:v>97.70433648149465</c:v>
                </c:pt>
                <c:pt idx="60" formatCode="#,##0.00">
                  <c:v>98.183393464587994</c:v>
                </c:pt>
                <c:pt idx="61" formatCode="#,##0.00">
                  <c:v>98.245295685197334</c:v>
                </c:pt>
                <c:pt idx="62" formatCode="#,##0.00">
                  <c:v>98.574893544524983</c:v>
                </c:pt>
                <c:pt idx="63" formatCode="#,##0.00">
                  <c:v>99.142156814937664</c:v>
                </c:pt>
                <c:pt idx="64" formatCode="#,##0.00">
                  <c:v>99.926541224298674</c:v>
                </c:pt>
                <c:pt idx="65" formatCode="#,##0.00">
                  <c:v>100.39189048235333</c:v>
                </c:pt>
                <c:pt idx="66" formatCode="#,##0.00">
                  <c:v>100.34511128738001</c:v>
                </c:pt>
                <c:pt idx="67" formatCode="#,##0.00">
                  <c:v>100.13264892002434</c:v>
                </c:pt>
                <c:pt idx="68" formatCode="#,##0.00">
                  <c:v>99.979345114910998</c:v>
                </c:pt>
                <c:pt idx="69" formatCode="#,##0.00">
                  <c:v>100.446808480451</c:v>
                </c:pt>
                <c:pt idx="70" formatCode="#,##0.00">
                  <c:v>100.88823787048</c:v>
                </c:pt>
                <c:pt idx="71" formatCode="#,##0.00">
                  <c:v>101.0538708582</c:v>
                </c:pt>
                <c:pt idx="72" formatCode="#,##0.00">
                  <c:v>101.04698481907667</c:v>
                </c:pt>
                <c:pt idx="73" formatCode="#,##0.00">
                  <c:v>100.86919726881001</c:v>
                </c:pt>
                <c:pt idx="74" formatCode="#,##0.00">
                  <c:v>101.25042981905</c:v>
                </c:pt>
                <c:pt idx="75" formatCode="#,##0.00">
                  <c:v>101.71154894138665</c:v>
                </c:pt>
                <c:pt idx="76" formatCode="#,##0.00">
                  <c:v>102.56981608658668</c:v>
                </c:pt>
                <c:pt idx="77" formatCode="#,##0.00">
                  <c:v>102.70513385763667</c:v>
                </c:pt>
                <c:pt idx="78" formatCode="#,##0.00">
                  <c:v>102.46748397908334</c:v>
                </c:pt>
                <c:pt idx="79" formatCode="#,##0.00">
                  <c:v>102.37988955640333</c:v>
                </c:pt>
                <c:pt idx="80" formatCode="#,##0.00">
                  <c:v>102.36223036001998</c:v>
                </c:pt>
                <c:pt idx="81" formatCode="#,##0.00">
                  <c:v>100.74878124491767</c:v>
                </c:pt>
                <c:pt idx="82" formatCode="#,##0.00">
                  <c:v>98.73782432323901</c:v>
                </c:pt>
                <c:pt idx="83" formatCode="#,##0.00">
                  <c:v>98.056314083499004</c:v>
                </c:pt>
                <c:pt idx="84" formatCode="#,##0.00">
                  <c:v>99.948673616924665</c:v>
                </c:pt>
                <c:pt idx="85" formatCode="#,##0.00">
                  <c:v>101.88889555353335</c:v>
                </c:pt>
                <c:pt idx="86" formatCode="#,##0.00">
                  <c:v>100.74659497051</c:v>
                </c:pt>
                <c:pt idx="87" formatCode="#,##0.00">
                  <c:v>95.826243838214339</c:v>
                </c:pt>
                <c:pt idx="88" formatCode="#,##0.00">
                  <c:v>90.24829406815833</c:v>
                </c:pt>
                <c:pt idx="89" formatCode="#,##0.00">
                  <c:v>86.520469246277671</c:v>
                </c:pt>
                <c:pt idx="90" formatCode="#,##0.00">
                  <c:v>86.350094557692003</c:v>
                </c:pt>
                <c:pt idx="91" formatCode="#,##0.00">
                  <c:v>87.847040645909999</c:v>
                </c:pt>
                <c:pt idx="92" formatCode="#,##0.00">
                  <c:v>90.821991710524003</c:v>
                </c:pt>
                <c:pt idx="93" formatCode="#,##0.00">
                  <c:v>93.510238660491666</c:v>
                </c:pt>
                <c:pt idx="94" formatCode="#,##0.00">
                  <c:v>95.751254255245996</c:v>
                </c:pt>
                <c:pt idx="95" formatCode="#,##0.00">
                  <c:v>97.858349345202669</c:v>
                </c:pt>
                <c:pt idx="96" formatCode="#,##0.00">
                  <c:v>99.929166223246327</c:v>
                </c:pt>
                <c:pt idx="97" formatCode="#,##0.00">
                  <c:v>102.06724170705</c:v>
                </c:pt>
                <c:pt idx="98" formatCode="#,##0.00">
                  <c:v>102.59067245042</c:v>
                </c:pt>
                <c:pt idx="99" formatCode="#,##0.00">
                  <c:v>102.21674537766</c:v>
                </c:pt>
                <c:pt idx="100" formatCode="#,##0.00">
                  <c:v>102.39400177207334</c:v>
                </c:pt>
                <c:pt idx="101" formatCode="#,##0.00">
                  <c:v>103.65260416751666</c:v>
                </c:pt>
                <c:pt idx="102" formatCode="#,##0.00">
                  <c:v>105.99928386232666</c:v>
                </c:pt>
                <c:pt idx="103" formatCode="#,##0.00">
                  <c:v>107.48493647143999</c:v>
                </c:pt>
                <c:pt idx="104" formatCode="#,##0.00">
                  <c:v>109.10215717897334</c:v>
                </c:pt>
                <c:pt idx="105" formatCode="#,##0.00">
                  <c:v>110.18630011755999</c:v>
                </c:pt>
                <c:pt idx="106" formatCode="#,##0.00">
                  <c:v>111.48624123497</c:v>
                </c:pt>
                <c:pt idx="107" formatCode="#,##0.00">
                  <c:v>111.99667619455666</c:v>
                </c:pt>
                <c:pt idx="108" formatCode="#,##0.00">
                  <c:v>112.20750283831335</c:v>
                </c:pt>
                <c:pt idx="109" formatCode="#,##0.00">
                  <c:v>111.98472286817666</c:v>
                </c:pt>
                <c:pt idx="110" formatCode="#,##0.00">
                  <c:v>111.81484128224001</c:v>
                </c:pt>
                <c:pt idx="111" formatCode="#,##0.00">
                  <c:v>111.58347772674334</c:v>
                </c:pt>
                <c:pt idx="112" formatCode="#,##0.00">
                  <c:v>111.28664688233665</c:v>
                </c:pt>
                <c:pt idx="113" formatCode="#,##0.00">
                  <c:v>110.99076265546</c:v>
                </c:pt>
                <c:pt idx="114" formatCode="#,##0.00">
                  <c:v>110.23580838750667</c:v>
                </c:pt>
                <c:pt idx="115" formatCode="#,##0.00">
                  <c:v>110.28555363987333</c:v>
                </c:pt>
                <c:pt idx="116" formatCode="#,##0.00">
                  <c:v>110.25673911499666</c:v>
                </c:pt>
                <c:pt idx="117" formatCode="#,##0.00">
                  <c:v>110.70845995602333</c:v>
                </c:pt>
                <c:pt idx="118" formatCode="#,##0.00">
                  <c:v>110.25016978628666</c:v>
                </c:pt>
                <c:pt idx="119" formatCode="#,##0.00">
                  <c:v>109.79885240365667</c:v>
                </c:pt>
                <c:pt idx="120" formatCode="#,##0.00">
                  <c:v>109.93938441642332</c:v>
                </c:pt>
                <c:pt idx="121" formatCode="#,##0.00">
                  <c:v>110.29735088396332</c:v>
                </c:pt>
                <c:pt idx="122" formatCode="#,##0.00">
                  <c:v>110.70115251873334</c:v>
                </c:pt>
                <c:pt idx="123" formatCode="#,##0.00">
                  <c:v>110.55369332399665</c:v>
                </c:pt>
                <c:pt idx="124" formatCode="#,##0.00">
                  <c:v>110.36001191482001</c:v>
                </c:pt>
                <c:pt idx="125" formatCode="#,##0.00">
                  <c:v>110.03565310645666</c:v>
                </c:pt>
                <c:pt idx="126" formatCode="#,##0.00">
                  <c:v>110.21107901410666</c:v>
                </c:pt>
                <c:pt idx="127" formatCode="#,##0.00">
                  <c:v>110.14259655356334</c:v>
                </c:pt>
                <c:pt idx="128" formatCode="#,##0.00">
                  <c:v>110.31729521601666</c:v>
                </c:pt>
                <c:pt idx="129" formatCode="#,##0.00">
                  <c:v>110.41399226617334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53-4BA4-A42A-01D007743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6952720"/>
        <c:axId val="1907849856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Cuadro!$K$3</c15:sqref>
                        </c15:formulaRef>
                      </c:ext>
                    </c:extLst>
                    <c:strCache>
                      <c:ptCount val="1"/>
                      <c:pt idx="0">
                        <c:v>Industria</c:v>
                      </c:pt>
                    </c:strCache>
                  </c:strRef>
                </c:tx>
                <c:spPr>
                  <a:ln w="2222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Cuadro!$A$4:$A$133</c15:sqref>
                        </c15:formulaRef>
                      </c:ext>
                    </c:extLst>
                    <c:numCache>
                      <c:formatCode>mmm\.yyyy</c:formatCode>
                      <c:ptCount val="130"/>
                      <c:pt idx="0">
                        <c:v>41275</c:v>
                      </c:pt>
                      <c:pt idx="1">
                        <c:v>41306</c:v>
                      </c:pt>
                      <c:pt idx="2">
                        <c:v>41334</c:v>
                      </c:pt>
                      <c:pt idx="3">
                        <c:v>41365</c:v>
                      </c:pt>
                      <c:pt idx="4">
                        <c:v>41395</c:v>
                      </c:pt>
                      <c:pt idx="5">
                        <c:v>41426</c:v>
                      </c:pt>
                      <c:pt idx="6">
                        <c:v>41456</c:v>
                      </c:pt>
                      <c:pt idx="7">
                        <c:v>41487</c:v>
                      </c:pt>
                      <c:pt idx="8">
                        <c:v>41518</c:v>
                      </c:pt>
                      <c:pt idx="9">
                        <c:v>41548</c:v>
                      </c:pt>
                      <c:pt idx="10">
                        <c:v>41579</c:v>
                      </c:pt>
                      <c:pt idx="11">
                        <c:v>41609</c:v>
                      </c:pt>
                      <c:pt idx="12">
                        <c:v>41640</c:v>
                      </c:pt>
                      <c:pt idx="13">
                        <c:v>41671</c:v>
                      </c:pt>
                      <c:pt idx="14">
                        <c:v>41699</c:v>
                      </c:pt>
                      <c:pt idx="15">
                        <c:v>41730</c:v>
                      </c:pt>
                      <c:pt idx="16">
                        <c:v>41760</c:v>
                      </c:pt>
                      <c:pt idx="17">
                        <c:v>41791</c:v>
                      </c:pt>
                      <c:pt idx="18">
                        <c:v>41821</c:v>
                      </c:pt>
                      <c:pt idx="19">
                        <c:v>41852</c:v>
                      </c:pt>
                      <c:pt idx="20">
                        <c:v>41883</c:v>
                      </c:pt>
                      <c:pt idx="21">
                        <c:v>41913</c:v>
                      </c:pt>
                      <c:pt idx="22">
                        <c:v>41944</c:v>
                      </c:pt>
                      <c:pt idx="23">
                        <c:v>41974</c:v>
                      </c:pt>
                      <c:pt idx="24">
                        <c:v>42005</c:v>
                      </c:pt>
                      <c:pt idx="25">
                        <c:v>42036</c:v>
                      </c:pt>
                      <c:pt idx="26">
                        <c:v>42064</c:v>
                      </c:pt>
                      <c:pt idx="27">
                        <c:v>42095</c:v>
                      </c:pt>
                      <c:pt idx="28">
                        <c:v>42125</c:v>
                      </c:pt>
                      <c:pt idx="29">
                        <c:v>42156</c:v>
                      </c:pt>
                      <c:pt idx="30">
                        <c:v>42186</c:v>
                      </c:pt>
                      <c:pt idx="31">
                        <c:v>42217</c:v>
                      </c:pt>
                      <c:pt idx="32">
                        <c:v>42248</c:v>
                      </c:pt>
                      <c:pt idx="33">
                        <c:v>42278</c:v>
                      </c:pt>
                      <c:pt idx="34">
                        <c:v>42309</c:v>
                      </c:pt>
                      <c:pt idx="35">
                        <c:v>42339</c:v>
                      </c:pt>
                      <c:pt idx="36">
                        <c:v>42370</c:v>
                      </c:pt>
                      <c:pt idx="37">
                        <c:v>42401</c:v>
                      </c:pt>
                      <c:pt idx="38">
                        <c:v>42430</c:v>
                      </c:pt>
                      <c:pt idx="39">
                        <c:v>42461</c:v>
                      </c:pt>
                      <c:pt idx="40">
                        <c:v>42491</c:v>
                      </c:pt>
                      <c:pt idx="41">
                        <c:v>42522</c:v>
                      </c:pt>
                      <c:pt idx="42">
                        <c:v>42552</c:v>
                      </c:pt>
                      <c:pt idx="43">
                        <c:v>42583</c:v>
                      </c:pt>
                      <c:pt idx="44">
                        <c:v>42614</c:v>
                      </c:pt>
                      <c:pt idx="45">
                        <c:v>42644</c:v>
                      </c:pt>
                      <c:pt idx="46">
                        <c:v>42675</c:v>
                      </c:pt>
                      <c:pt idx="47">
                        <c:v>42705</c:v>
                      </c:pt>
                      <c:pt idx="48">
                        <c:v>42736</c:v>
                      </c:pt>
                      <c:pt idx="49">
                        <c:v>42767</c:v>
                      </c:pt>
                      <c:pt idx="50">
                        <c:v>42795</c:v>
                      </c:pt>
                      <c:pt idx="51">
                        <c:v>42826</c:v>
                      </c:pt>
                      <c:pt idx="52">
                        <c:v>42856</c:v>
                      </c:pt>
                      <c:pt idx="53">
                        <c:v>42887</c:v>
                      </c:pt>
                      <c:pt idx="54">
                        <c:v>42917</c:v>
                      </c:pt>
                      <c:pt idx="55">
                        <c:v>42948</c:v>
                      </c:pt>
                      <c:pt idx="56">
                        <c:v>42979</c:v>
                      </c:pt>
                      <c:pt idx="57">
                        <c:v>43009</c:v>
                      </c:pt>
                      <c:pt idx="58">
                        <c:v>43040</c:v>
                      </c:pt>
                      <c:pt idx="59">
                        <c:v>43070</c:v>
                      </c:pt>
                      <c:pt idx="60">
                        <c:v>43101</c:v>
                      </c:pt>
                      <c:pt idx="61">
                        <c:v>43132</c:v>
                      </c:pt>
                      <c:pt idx="62">
                        <c:v>43160</c:v>
                      </c:pt>
                      <c:pt idx="63">
                        <c:v>43191</c:v>
                      </c:pt>
                      <c:pt idx="64">
                        <c:v>43221</c:v>
                      </c:pt>
                      <c:pt idx="65">
                        <c:v>43252</c:v>
                      </c:pt>
                      <c:pt idx="66">
                        <c:v>43282</c:v>
                      </c:pt>
                      <c:pt idx="67">
                        <c:v>43313</c:v>
                      </c:pt>
                      <c:pt idx="68">
                        <c:v>43344</c:v>
                      </c:pt>
                      <c:pt idx="69">
                        <c:v>43374</c:v>
                      </c:pt>
                      <c:pt idx="70">
                        <c:v>43405</c:v>
                      </c:pt>
                      <c:pt idx="71">
                        <c:v>43435</c:v>
                      </c:pt>
                      <c:pt idx="72">
                        <c:v>43466</c:v>
                      </c:pt>
                      <c:pt idx="73">
                        <c:v>43497</c:v>
                      </c:pt>
                      <c:pt idx="74">
                        <c:v>43525</c:v>
                      </c:pt>
                      <c:pt idx="75">
                        <c:v>43556</c:v>
                      </c:pt>
                      <c:pt idx="76">
                        <c:v>43586</c:v>
                      </c:pt>
                      <c:pt idx="77">
                        <c:v>43617</c:v>
                      </c:pt>
                      <c:pt idx="78">
                        <c:v>43647</c:v>
                      </c:pt>
                      <c:pt idx="79">
                        <c:v>43678</c:v>
                      </c:pt>
                      <c:pt idx="80">
                        <c:v>43709</c:v>
                      </c:pt>
                      <c:pt idx="81">
                        <c:v>43739</c:v>
                      </c:pt>
                      <c:pt idx="82">
                        <c:v>43770</c:v>
                      </c:pt>
                      <c:pt idx="83">
                        <c:v>43800</c:v>
                      </c:pt>
                      <c:pt idx="84">
                        <c:v>43831</c:v>
                      </c:pt>
                      <c:pt idx="85">
                        <c:v>43862</c:v>
                      </c:pt>
                      <c:pt idx="86">
                        <c:v>43891</c:v>
                      </c:pt>
                      <c:pt idx="87">
                        <c:v>43922</c:v>
                      </c:pt>
                      <c:pt idx="88">
                        <c:v>43952</c:v>
                      </c:pt>
                      <c:pt idx="89">
                        <c:v>43983</c:v>
                      </c:pt>
                      <c:pt idx="90">
                        <c:v>44013</c:v>
                      </c:pt>
                      <c:pt idx="91">
                        <c:v>44044</c:v>
                      </c:pt>
                      <c:pt idx="92">
                        <c:v>44075</c:v>
                      </c:pt>
                      <c:pt idx="93">
                        <c:v>44105</c:v>
                      </c:pt>
                      <c:pt idx="94">
                        <c:v>44136</c:v>
                      </c:pt>
                      <c:pt idx="95">
                        <c:v>44166</c:v>
                      </c:pt>
                      <c:pt idx="96">
                        <c:v>44197</c:v>
                      </c:pt>
                      <c:pt idx="97">
                        <c:v>44228</c:v>
                      </c:pt>
                      <c:pt idx="98">
                        <c:v>44256</c:v>
                      </c:pt>
                      <c:pt idx="99">
                        <c:v>44287</c:v>
                      </c:pt>
                      <c:pt idx="100">
                        <c:v>44317</c:v>
                      </c:pt>
                      <c:pt idx="101">
                        <c:v>44348</c:v>
                      </c:pt>
                      <c:pt idx="102">
                        <c:v>44378</c:v>
                      </c:pt>
                      <c:pt idx="103">
                        <c:v>44409</c:v>
                      </c:pt>
                      <c:pt idx="104">
                        <c:v>44440</c:v>
                      </c:pt>
                      <c:pt idx="105">
                        <c:v>44470</c:v>
                      </c:pt>
                      <c:pt idx="106">
                        <c:v>44501</c:v>
                      </c:pt>
                      <c:pt idx="107">
                        <c:v>44531</c:v>
                      </c:pt>
                      <c:pt idx="108">
                        <c:v>44562</c:v>
                      </c:pt>
                      <c:pt idx="109">
                        <c:v>44593</c:v>
                      </c:pt>
                      <c:pt idx="110">
                        <c:v>44621</c:v>
                      </c:pt>
                      <c:pt idx="111">
                        <c:v>44652</c:v>
                      </c:pt>
                      <c:pt idx="112">
                        <c:v>44682</c:v>
                      </c:pt>
                      <c:pt idx="113">
                        <c:v>44713</c:v>
                      </c:pt>
                      <c:pt idx="114">
                        <c:v>44743</c:v>
                      </c:pt>
                      <c:pt idx="115">
                        <c:v>44774</c:v>
                      </c:pt>
                      <c:pt idx="116">
                        <c:v>44805</c:v>
                      </c:pt>
                      <c:pt idx="117">
                        <c:v>44835</c:v>
                      </c:pt>
                      <c:pt idx="118">
                        <c:v>44866</c:v>
                      </c:pt>
                      <c:pt idx="119">
                        <c:v>44896</c:v>
                      </c:pt>
                      <c:pt idx="120">
                        <c:v>44927</c:v>
                      </c:pt>
                      <c:pt idx="121">
                        <c:v>44958</c:v>
                      </c:pt>
                      <c:pt idx="122">
                        <c:v>44986</c:v>
                      </c:pt>
                      <c:pt idx="123">
                        <c:v>45017</c:v>
                      </c:pt>
                      <c:pt idx="124">
                        <c:v>45047</c:v>
                      </c:pt>
                      <c:pt idx="125">
                        <c:v>45078</c:v>
                      </c:pt>
                      <c:pt idx="126">
                        <c:v>45108</c:v>
                      </c:pt>
                      <c:pt idx="127">
                        <c:v>45139</c:v>
                      </c:pt>
                      <c:pt idx="128">
                        <c:v>45170</c:v>
                      </c:pt>
                      <c:pt idx="129">
                        <c:v>45200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Cuadro!$K$4:$K$133</c15:sqref>
                        </c15:formulaRef>
                      </c:ext>
                    </c:extLst>
                    <c:numCache>
                      <c:formatCode>General</c:formatCode>
                      <c:ptCount val="130"/>
                      <c:pt idx="2" formatCode="#,##0.00">
                        <c:v>91.425585083398005</c:v>
                      </c:pt>
                      <c:pt idx="3" formatCode="#,##0.00">
                        <c:v>90.882038831919999</c:v>
                      </c:pt>
                      <c:pt idx="4" formatCode="#,##0.00">
                        <c:v>91.399797742639336</c:v>
                      </c:pt>
                      <c:pt idx="5" formatCode="#,##0.00">
                        <c:v>91.828254978802008</c:v>
                      </c:pt>
                      <c:pt idx="6" formatCode="#,##0.00">
                        <c:v>92.95103816154365</c:v>
                      </c:pt>
                      <c:pt idx="7" formatCode="#,##0.00">
                        <c:v>93.409521642490674</c:v>
                      </c:pt>
                      <c:pt idx="8" formatCode="#,##0.00">
                        <c:v>93.018762587002996</c:v>
                      </c:pt>
                      <c:pt idx="9" formatCode="#,##0.00">
                        <c:v>92.585696827350333</c:v>
                      </c:pt>
                      <c:pt idx="10" formatCode="#,##0.00">
                        <c:v>92.464211835657991</c:v>
                      </c:pt>
                      <c:pt idx="11" formatCode="#,##0.00">
                        <c:v>92.043007755351994</c:v>
                      </c:pt>
                      <c:pt idx="12" formatCode="#,##0.00">
                        <c:v>91.678876320436345</c:v>
                      </c:pt>
                      <c:pt idx="13" formatCode="#,##0.00">
                        <c:v>91.171624038705673</c:v>
                      </c:pt>
                      <c:pt idx="14" formatCode="#,##0.00">
                        <c:v>92.115635538025984</c:v>
                      </c:pt>
                      <c:pt idx="15" formatCode="#,##0.00">
                        <c:v>92.98520665625999</c:v>
                      </c:pt>
                      <c:pt idx="16" formatCode="#,##0.00">
                        <c:v>94.004222308521662</c:v>
                      </c:pt>
                      <c:pt idx="17" formatCode="#,##0.00">
                        <c:v>93.092775441943331</c:v>
                      </c:pt>
                      <c:pt idx="18" formatCode="#,##0.00">
                        <c:v>92.411745460058341</c:v>
                      </c:pt>
                      <c:pt idx="19" formatCode="#,##0.00">
                        <c:v>91.390407069501677</c:v>
                      </c:pt>
                      <c:pt idx="20" formatCode="#,##0.00">
                        <c:v>91.494148679677664</c:v>
                      </c:pt>
                      <c:pt idx="21" formatCode="#,##0.00">
                        <c:v>91.976806972045665</c:v>
                      </c:pt>
                      <c:pt idx="22" formatCode="#,##0.00">
                        <c:v>92.172201156840671</c:v>
                      </c:pt>
                      <c:pt idx="23" formatCode="#,##0.00">
                        <c:v>92.702789108676654</c:v>
                      </c:pt>
                      <c:pt idx="24" formatCode="#,##0.00">
                        <c:v>92.25763086321065</c:v>
                      </c:pt>
                      <c:pt idx="25" formatCode="#,##0.00">
                        <c:v>92.804260259667672</c:v>
                      </c:pt>
                      <c:pt idx="26" formatCode="#,##0.00">
                        <c:v>92.908417623671326</c:v>
                      </c:pt>
                      <c:pt idx="27" formatCode="#,##0.00">
                        <c:v>93.575424649106992</c:v>
                      </c:pt>
                      <c:pt idx="28" formatCode="#,##0.00">
                        <c:v>94.270802000595666</c:v>
                      </c:pt>
                      <c:pt idx="29" formatCode="#,##0.00">
                        <c:v>94.719060834831666</c:v>
                      </c:pt>
                      <c:pt idx="30" formatCode="#,##0.00">
                        <c:v>94.779159416127996</c:v>
                      </c:pt>
                      <c:pt idx="31" formatCode="#,##0.00">
                        <c:v>93.585096384381657</c:v>
                      </c:pt>
                      <c:pt idx="32" formatCode="#,##0.00">
                        <c:v>93.598564378871671</c:v>
                      </c:pt>
                      <c:pt idx="33" formatCode="#,##0.00">
                        <c:v>93.301452098846013</c:v>
                      </c:pt>
                      <c:pt idx="34" formatCode="#,##0.00">
                        <c:v>93.715742455658003</c:v>
                      </c:pt>
                      <c:pt idx="35" formatCode="#,##0.00">
                        <c:v>93.412552800195002</c:v>
                      </c:pt>
                      <c:pt idx="36" formatCode="#,##0.00">
                        <c:v>93.423574736058654</c:v>
                      </c:pt>
                      <c:pt idx="37" formatCode="#,##0.00">
                        <c:v>94.08279779598233</c:v>
                      </c:pt>
                      <c:pt idx="38" formatCode="#,##0.00">
                        <c:v>94.064682947568997</c:v>
                      </c:pt>
                      <c:pt idx="39" formatCode="#,##0.00">
                        <c:v>93.796568801471338</c:v>
                      </c:pt>
                      <c:pt idx="40" formatCode="#,##0.00">
                        <c:v>92.42143965984333</c:v>
                      </c:pt>
                      <c:pt idx="41" formatCode="#,##0.00">
                        <c:v>92.540813775707988</c:v>
                      </c:pt>
                      <c:pt idx="42" formatCode="#,##0.00">
                        <c:v>92.255263483245656</c:v>
                      </c:pt>
                      <c:pt idx="43" formatCode="#,##0.00">
                        <c:v>93.284942946412343</c:v>
                      </c:pt>
                      <c:pt idx="44" formatCode="#,##0.00">
                        <c:v>93.775524176878662</c:v>
                      </c:pt>
                      <c:pt idx="45" formatCode="#,##0.00">
                        <c:v>94.176305429111665</c:v>
                      </c:pt>
                      <c:pt idx="46" formatCode="#,##0.00">
                        <c:v>93.781972166367993</c:v>
                      </c:pt>
                      <c:pt idx="47" formatCode="#,##0.00">
                        <c:v>93.294985900921986</c:v>
                      </c:pt>
                      <c:pt idx="48" formatCode="#,##0.00">
                        <c:v>92.975066121213672</c:v>
                      </c:pt>
                      <c:pt idx="49" formatCode="#,##0.00">
                        <c:v>92.835903780571016</c:v>
                      </c:pt>
                      <c:pt idx="50" formatCode="#,##0.00">
                        <c:v>92.564359729847681</c:v>
                      </c:pt>
                      <c:pt idx="51" formatCode="#,##0.00">
                        <c:v>92.401490262356333</c:v>
                      </c:pt>
                      <c:pt idx="52" formatCode="#,##0.00">
                        <c:v>93.191785253559331</c:v>
                      </c:pt>
                      <c:pt idx="53" formatCode="#,##0.00">
                        <c:v>93.490448580100008</c:v>
                      </c:pt>
                      <c:pt idx="54" formatCode="#,##0.00">
                        <c:v>94.822381967501329</c:v>
                      </c:pt>
                      <c:pt idx="55" formatCode="#,##0.00">
                        <c:v>95.320503205820003</c:v>
                      </c:pt>
                      <c:pt idx="56" formatCode="#,##0.00">
                        <c:v>96.827775623006673</c:v>
                      </c:pt>
                      <c:pt idx="57" formatCode="#,##0.00">
                        <c:v>96.656405177118998</c:v>
                      </c:pt>
                      <c:pt idx="58" formatCode="#,##0.00">
                        <c:v>97.195794319757667</c:v>
                      </c:pt>
                      <c:pt idx="59" formatCode="#,##0.00">
                        <c:v>97.100498520444333</c:v>
                      </c:pt>
                      <c:pt idx="60" formatCode="#,##0.00">
                        <c:v>98.118657138704009</c:v>
                      </c:pt>
                      <c:pt idx="61" formatCode="#,##0.00">
                        <c:v>98.224500271339323</c:v>
                      </c:pt>
                      <c:pt idx="62" formatCode="#,##0.00">
                        <c:v>98.319936426965668</c:v>
                      </c:pt>
                      <c:pt idx="63" formatCode="#,##0.00">
                        <c:v>99.721606101150655</c:v>
                      </c:pt>
                      <c:pt idx="64" formatCode="#,##0.00">
                        <c:v>100.95664029528467</c:v>
                      </c:pt>
                      <c:pt idx="65" formatCode="#,##0.00">
                        <c:v>102.41333652508668</c:v>
                      </c:pt>
                      <c:pt idx="66" formatCode="#,##0.00">
                        <c:v>101.69219111833333</c:v>
                      </c:pt>
                      <c:pt idx="67" formatCode="#,##0.00">
                        <c:v>101.38840368903668</c:v>
                      </c:pt>
                      <c:pt idx="68" formatCode="#,##0.00">
                        <c:v>100.12728429915801</c:v>
                      </c:pt>
                      <c:pt idx="69" formatCode="#,##0.00">
                        <c:v>100.167588798748</c:v>
                      </c:pt>
                      <c:pt idx="70" formatCode="#,##0.00">
                        <c:v>99.431398542394334</c:v>
                      </c:pt>
                      <c:pt idx="71" formatCode="#,##0.00">
                        <c:v>99.139442748776673</c:v>
                      </c:pt>
                      <c:pt idx="72" formatCode="#,##0.00">
                        <c:v>98.987533538905325</c:v>
                      </c:pt>
                      <c:pt idx="73" formatCode="#,##0.00">
                        <c:v>98.628116980037348</c:v>
                      </c:pt>
                      <c:pt idx="74" formatCode="#,##0.00">
                        <c:v>98.464304584774993</c:v>
                      </c:pt>
                      <c:pt idx="75" formatCode="#,##0.00">
                        <c:v>97.763015067263325</c:v>
                      </c:pt>
                      <c:pt idx="76" formatCode="#,##0.00">
                        <c:v>98.478589456863332</c:v>
                      </c:pt>
                      <c:pt idx="77" formatCode="#,##0.00">
                        <c:v>98.707540809195336</c:v>
                      </c:pt>
                      <c:pt idx="78" formatCode="#,##0.00">
                        <c:v>99.413031773041325</c:v>
                      </c:pt>
                      <c:pt idx="79" formatCode="#,##0.00">
                        <c:v>98.965830695569323</c:v>
                      </c:pt>
                      <c:pt idx="80" formatCode="#,##0.00">
                        <c:v>99.037793895236334</c:v>
                      </c:pt>
                      <c:pt idx="81" formatCode="#,##0.00">
                        <c:v>96.621944666520335</c:v>
                      </c:pt>
                      <c:pt idx="82" formatCode="#,##0.00">
                        <c:v>96.753857176490328</c:v>
                      </c:pt>
                      <c:pt idx="83" formatCode="#,##0.00">
                        <c:v>96.992930305065329</c:v>
                      </c:pt>
                      <c:pt idx="84" formatCode="#,##0.00">
                        <c:v>99.577065238848334</c:v>
                      </c:pt>
                      <c:pt idx="85" formatCode="#,##0.00">
                        <c:v>100.01752698944533</c:v>
                      </c:pt>
                      <c:pt idx="86" formatCode="#,##0.00">
                        <c:v>98.853536817863997</c:v>
                      </c:pt>
                      <c:pt idx="87" formatCode="#,##0.00">
                        <c:v>94.974022653409335</c:v>
                      </c:pt>
                      <c:pt idx="88" formatCode="#,##0.00">
                        <c:v>91.010390473665325</c:v>
                      </c:pt>
                      <c:pt idx="89" formatCode="#,##0.00">
                        <c:v>88.141069189582666</c:v>
                      </c:pt>
                      <c:pt idx="90" formatCode="#,##0.00">
                        <c:v>88.864701034276663</c:v>
                      </c:pt>
                      <c:pt idx="91" formatCode="#,##0.00">
                        <c:v>90.686025869097008</c:v>
                      </c:pt>
                      <c:pt idx="92" formatCode="#,##0.00">
                        <c:v>94.219780577454671</c:v>
                      </c:pt>
                      <c:pt idx="93" formatCode="#,##0.00">
                        <c:v>97.326704039631991</c:v>
                      </c:pt>
                      <c:pt idx="94" formatCode="#,##0.00">
                        <c:v>99.290318874128673</c:v>
                      </c:pt>
                      <c:pt idx="95" formatCode="#,##0.00">
                        <c:v>100.51857746267301</c:v>
                      </c:pt>
                      <c:pt idx="96" formatCode="#,##0.00">
                        <c:v>101.18021060768301</c:v>
                      </c:pt>
                      <c:pt idx="97" formatCode="#,##0.00">
                        <c:v>102.46196717458668</c:v>
                      </c:pt>
                      <c:pt idx="98" formatCode="#,##0.00">
                        <c:v>102.37840856135666</c:v>
                      </c:pt>
                      <c:pt idx="99" formatCode="#,##0.00">
                        <c:v>102.23215068835333</c:v>
                      </c:pt>
                      <c:pt idx="100" formatCode="#,##0.00">
                        <c:v>101.62708744942667</c:v>
                      </c:pt>
                      <c:pt idx="101" formatCode="#,##0.00">
                        <c:v>102.98134246764</c:v>
                      </c:pt>
                      <c:pt idx="102" formatCode="#,##0.00">
                        <c:v>104.30641629548666</c:v>
                      </c:pt>
                      <c:pt idx="103" formatCode="#,##0.00">
                        <c:v>105.17916999049332</c:v>
                      </c:pt>
                      <c:pt idx="104" formatCode="#,##0.00">
                        <c:v>105.12824104636</c:v>
                      </c:pt>
                      <c:pt idx="105" formatCode="#,##0.00">
                        <c:v>104.42913807079999</c:v>
                      </c:pt>
                      <c:pt idx="106" formatCode="#,##0.00">
                        <c:v>104.28176862154334</c:v>
                      </c:pt>
                      <c:pt idx="107" formatCode="#,##0.00">
                        <c:v>103.42608764657332</c:v>
                      </c:pt>
                      <c:pt idx="108" formatCode="#,##0.00">
                        <c:v>102.75495512855998</c:v>
                      </c:pt>
                      <c:pt idx="109" formatCode="#,##0.00">
                        <c:v>101.88240135773333</c:v>
                      </c:pt>
                      <c:pt idx="110" formatCode="#,##0.00">
                        <c:v>102.49774094652001</c:v>
                      </c:pt>
                      <c:pt idx="111" formatCode="#,##0.00">
                        <c:v>102.85966713147998</c:v>
                      </c:pt>
                      <c:pt idx="112" formatCode="#,##0.00">
                        <c:v>102.78295674970667</c:v>
                      </c:pt>
                      <c:pt idx="113" formatCode="#,##0.00">
                        <c:v>101.89181695139332</c:v>
                      </c:pt>
                      <c:pt idx="114" formatCode="#,##0.00">
                        <c:v>101.50236346961999</c:v>
                      </c:pt>
                      <c:pt idx="115" formatCode="#,##0.00">
                        <c:v>101.71668634998333</c:v>
                      </c:pt>
                      <c:pt idx="116" formatCode="#,##0.00">
                        <c:v>101.59985260205001</c:v>
                      </c:pt>
                      <c:pt idx="117" formatCode="#,##0.00">
                        <c:v>100.80590970206201</c:v>
                      </c:pt>
                      <c:pt idx="118" formatCode="#,##0.00">
                        <c:v>99.15956006281165</c:v>
                      </c:pt>
                      <c:pt idx="119" formatCode="#,##0.00">
                        <c:v>98.31922272192601</c:v>
                      </c:pt>
                      <c:pt idx="120" formatCode="#,##0.00">
                        <c:v>98.980978002114</c:v>
                      </c:pt>
                      <c:pt idx="121" formatCode="#,##0.00">
                        <c:v>100.86643745192434</c:v>
                      </c:pt>
                      <c:pt idx="122" formatCode="#,##0.00">
                        <c:v>101.29336506673667</c:v>
                      </c:pt>
                      <c:pt idx="123" formatCode="#,##0.00">
                        <c:v>101.28874223158334</c:v>
                      </c:pt>
                      <c:pt idx="124" formatCode="#,##0.00">
                        <c:v>100.62130617991333</c:v>
                      </c:pt>
                      <c:pt idx="125" formatCode="#,##0.00">
                        <c:v>100.30684191385933</c:v>
                      </c:pt>
                      <c:pt idx="126" formatCode="#,##0.00">
                        <c:v>100.289275803336</c:v>
                      </c:pt>
                      <c:pt idx="127" formatCode="#,##0.00">
                        <c:v>100.316267544366</c:v>
                      </c:pt>
                      <c:pt idx="128" formatCode="#,##0.00">
                        <c:v>101.18134063351999</c:v>
                      </c:pt>
                      <c:pt idx="129" formatCode="#,##0.00">
                        <c:v>101.89856618563999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5E53-4BA4-A42A-01D0077435CF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Cuadro!$L$3</c15:sqref>
                        </c15:formulaRef>
                      </c:ext>
                    </c:extLst>
                    <c:strCache>
                      <c:ptCount val="1"/>
                      <c:pt idx="0">
                        <c:v>Resto de bienes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Cuadro!$A$4:$A$133</c15:sqref>
                        </c15:formulaRef>
                      </c:ext>
                    </c:extLst>
                    <c:numCache>
                      <c:formatCode>mmm\.yyyy</c:formatCode>
                      <c:ptCount val="130"/>
                      <c:pt idx="0">
                        <c:v>41275</c:v>
                      </c:pt>
                      <c:pt idx="1">
                        <c:v>41306</c:v>
                      </c:pt>
                      <c:pt idx="2">
                        <c:v>41334</c:v>
                      </c:pt>
                      <c:pt idx="3">
                        <c:v>41365</c:v>
                      </c:pt>
                      <c:pt idx="4">
                        <c:v>41395</c:v>
                      </c:pt>
                      <c:pt idx="5">
                        <c:v>41426</c:v>
                      </c:pt>
                      <c:pt idx="6">
                        <c:v>41456</c:v>
                      </c:pt>
                      <c:pt idx="7">
                        <c:v>41487</c:v>
                      </c:pt>
                      <c:pt idx="8">
                        <c:v>41518</c:v>
                      </c:pt>
                      <c:pt idx="9">
                        <c:v>41548</c:v>
                      </c:pt>
                      <c:pt idx="10">
                        <c:v>41579</c:v>
                      </c:pt>
                      <c:pt idx="11">
                        <c:v>41609</c:v>
                      </c:pt>
                      <c:pt idx="12">
                        <c:v>41640</c:v>
                      </c:pt>
                      <c:pt idx="13">
                        <c:v>41671</c:v>
                      </c:pt>
                      <c:pt idx="14">
                        <c:v>41699</c:v>
                      </c:pt>
                      <c:pt idx="15">
                        <c:v>41730</c:v>
                      </c:pt>
                      <c:pt idx="16">
                        <c:v>41760</c:v>
                      </c:pt>
                      <c:pt idx="17">
                        <c:v>41791</c:v>
                      </c:pt>
                      <c:pt idx="18">
                        <c:v>41821</c:v>
                      </c:pt>
                      <c:pt idx="19">
                        <c:v>41852</c:v>
                      </c:pt>
                      <c:pt idx="20">
                        <c:v>41883</c:v>
                      </c:pt>
                      <c:pt idx="21">
                        <c:v>41913</c:v>
                      </c:pt>
                      <c:pt idx="22">
                        <c:v>41944</c:v>
                      </c:pt>
                      <c:pt idx="23">
                        <c:v>41974</c:v>
                      </c:pt>
                      <c:pt idx="24">
                        <c:v>42005</c:v>
                      </c:pt>
                      <c:pt idx="25">
                        <c:v>42036</c:v>
                      </c:pt>
                      <c:pt idx="26">
                        <c:v>42064</c:v>
                      </c:pt>
                      <c:pt idx="27">
                        <c:v>42095</c:v>
                      </c:pt>
                      <c:pt idx="28">
                        <c:v>42125</c:v>
                      </c:pt>
                      <c:pt idx="29">
                        <c:v>42156</c:v>
                      </c:pt>
                      <c:pt idx="30">
                        <c:v>42186</c:v>
                      </c:pt>
                      <c:pt idx="31">
                        <c:v>42217</c:v>
                      </c:pt>
                      <c:pt idx="32">
                        <c:v>42248</c:v>
                      </c:pt>
                      <c:pt idx="33">
                        <c:v>42278</c:v>
                      </c:pt>
                      <c:pt idx="34">
                        <c:v>42309</c:v>
                      </c:pt>
                      <c:pt idx="35">
                        <c:v>42339</c:v>
                      </c:pt>
                      <c:pt idx="36">
                        <c:v>42370</c:v>
                      </c:pt>
                      <c:pt idx="37">
                        <c:v>42401</c:v>
                      </c:pt>
                      <c:pt idx="38">
                        <c:v>42430</c:v>
                      </c:pt>
                      <c:pt idx="39">
                        <c:v>42461</c:v>
                      </c:pt>
                      <c:pt idx="40">
                        <c:v>42491</c:v>
                      </c:pt>
                      <c:pt idx="41">
                        <c:v>42522</c:v>
                      </c:pt>
                      <c:pt idx="42">
                        <c:v>42552</c:v>
                      </c:pt>
                      <c:pt idx="43">
                        <c:v>42583</c:v>
                      </c:pt>
                      <c:pt idx="44">
                        <c:v>42614</c:v>
                      </c:pt>
                      <c:pt idx="45">
                        <c:v>42644</c:v>
                      </c:pt>
                      <c:pt idx="46">
                        <c:v>42675</c:v>
                      </c:pt>
                      <c:pt idx="47">
                        <c:v>42705</c:v>
                      </c:pt>
                      <c:pt idx="48">
                        <c:v>42736</c:v>
                      </c:pt>
                      <c:pt idx="49">
                        <c:v>42767</c:v>
                      </c:pt>
                      <c:pt idx="50">
                        <c:v>42795</c:v>
                      </c:pt>
                      <c:pt idx="51">
                        <c:v>42826</c:v>
                      </c:pt>
                      <c:pt idx="52">
                        <c:v>42856</c:v>
                      </c:pt>
                      <c:pt idx="53">
                        <c:v>42887</c:v>
                      </c:pt>
                      <c:pt idx="54">
                        <c:v>42917</c:v>
                      </c:pt>
                      <c:pt idx="55">
                        <c:v>42948</c:v>
                      </c:pt>
                      <c:pt idx="56">
                        <c:v>42979</c:v>
                      </c:pt>
                      <c:pt idx="57">
                        <c:v>43009</c:v>
                      </c:pt>
                      <c:pt idx="58">
                        <c:v>43040</c:v>
                      </c:pt>
                      <c:pt idx="59">
                        <c:v>43070</c:v>
                      </c:pt>
                      <c:pt idx="60">
                        <c:v>43101</c:v>
                      </c:pt>
                      <c:pt idx="61">
                        <c:v>43132</c:v>
                      </c:pt>
                      <c:pt idx="62">
                        <c:v>43160</c:v>
                      </c:pt>
                      <c:pt idx="63">
                        <c:v>43191</c:v>
                      </c:pt>
                      <c:pt idx="64">
                        <c:v>43221</c:v>
                      </c:pt>
                      <c:pt idx="65">
                        <c:v>43252</c:v>
                      </c:pt>
                      <c:pt idx="66">
                        <c:v>43282</c:v>
                      </c:pt>
                      <c:pt idx="67">
                        <c:v>43313</c:v>
                      </c:pt>
                      <c:pt idx="68">
                        <c:v>43344</c:v>
                      </c:pt>
                      <c:pt idx="69">
                        <c:v>43374</c:v>
                      </c:pt>
                      <c:pt idx="70">
                        <c:v>43405</c:v>
                      </c:pt>
                      <c:pt idx="71">
                        <c:v>43435</c:v>
                      </c:pt>
                      <c:pt idx="72">
                        <c:v>43466</c:v>
                      </c:pt>
                      <c:pt idx="73">
                        <c:v>43497</c:v>
                      </c:pt>
                      <c:pt idx="74">
                        <c:v>43525</c:v>
                      </c:pt>
                      <c:pt idx="75">
                        <c:v>43556</c:v>
                      </c:pt>
                      <c:pt idx="76">
                        <c:v>43586</c:v>
                      </c:pt>
                      <c:pt idx="77">
                        <c:v>43617</c:v>
                      </c:pt>
                      <c:pt idx="78">
                        <c:v>43647</c:v>
                      </c:pt>
                      <c:pt idx="79">
                        <c:v>43678</c:v>
                      </c:pt>
                      <c:pt idx="80">
                        <c:v>43709</c:v>
                      </c:pt>
                      <c:pt idx="81">
                        <c:v>43739</c:v>
                      </c:pt>
                      <c:pt idx="82">
                        <c:v>43770</c:v>
                      </c:pt>
                      <c:pt idx="83">
                        <c:v>43800</c:v>
                      </c:pt>
                      <c:pt idx="84">
                        <c:v>43831</c:v>
                      </c:pt>
                      <c:pt idx="85">
                        <c:v>43862</c:v>
                      </c:pt>
                      <c:pt idx="86">
                        <c:v>43891</c:v>
                      </c:pt>
                      <c:pt idx="87">
                        <c:v>43922</c:v>
                      </c:pt>
                      <c:pt idx="88">
                        <c:v>43952</c:v>
                      </c:pt>
                      <c:pt idx="89">
                        <c:v>43983</c:v>
                      </c:pt>
                      <c:pt idx="90">
                        <c:v>44013</c:v>
                      </c:pt>
                      <c:pt idx="91">
                        <c:v>44044</c:v>
                      </c:pt>
                      <c:pt idx="92">
                        <c:v>44075</c:v>
                      </c:pt>
                      <c:pt idx="93">
                        <c:v>44105</c:v>
                      </c:pt>
                      <c:pt idx="94">
                        <c:v>44136</c:v>
                      </c:pt>
                      <c:pt idx="95">
                        <c:v>44166</c:v>
                      </c:pt>
                      <c:pt idx="96">
                        <c:v>44197</c:v>
                      </c:pt>
                      <c:pt idx="97">
                        <c:v>44228</c:v>
                      </c:pt>
                      <c:pt idx="98">
                        <c:v>44256</c:v>
                      </c:pt>
                      <c:pt idx="99">
                        <c:v>44287</c:v>
                      </c:pt>
                      <c:pt idx="100">
                        <c:v>44317</c:v>
                      </c:pt>
                      <c:pt idx="101">
                        <c:v>44348</c:v>
                      </c:pt>
                      <c:pt idx="102">
                        <c:v>44378</c:v>
                      </c:pt>
                      <c:pt idx="103">
                        <c:v>44409</c:v>
                      </c:pt>
                      <c:pt idx="104">
                        <c:v>44440</c:v>
                      </c:pt>
                      <c:pt idx="105">
                        <c:v>44470</c:v>
                      </c:pt>
                      <c:pt idx="106">
                        <c:v>44501</c:v>
                      </c:pt>
                      <c:pt idx="107">
                        <c:v>44531</c:v>
                      </c:pt>
                      <c:pt idx="108">
                        <c:v>44562</c:v>
                      </c:pt>
                      <c:pt idx="109">
                        <c:v>44593</c:v>
                      </c:pt>
                      <c:pt idx="110">
                        <c:v>44621</c:v>
                      </c:pt>
                      <c:pt idx="111">
                        <c:v>44652</c:v>
                      </c:pt>
                      <c:pt idx="112">
                        <c:v>44682</c:v>
                      </c:pt>
                      <c:pt idx="113">
                        <c:v>44713</c:v>
                      </c:pt>
                      <c:pt idx="114">
                        <c:v>44743</c:v>
                      </c:pt>
                      <c:pt idx="115">
                        <c:v>44774</c:v>
                      </c:pt>
                      <c:pt idx="116">
                        <c:v>44805</c:v>
                      </c:pt>
                      <c:pt idx="117">
                        <c:v>44835</c:v>
                      </c:pt>
                      <c:pt idx="118">
                        <c:v>44866</c:v>
                      </c:pt>
                      <c:pt idx="119">
                        <c:v>44896</c:v>
                      </c:pt>
                      <c:pt idx="120">
                        <c:v>44927</c:v>
                      </c:pt>
                      <c:pt idx="121">
                        <c:v>44958</c:v>
                      </c:pt>
                      <c:pt idx="122">
                        <c:v>44986</c:v>
                      </c:pt>
                      <c:pt idx="123">
                        <c:v>45017</c:v>
                      </c:pt>
                      <c:pt idx="124">
                        <c:v>45047</c:v>
                      </c:pt>
                      <c:pt idx="125">
                        <c:v>45078</c:v>
                      </c:pt>
                      <c:pt idx="126">
                        <c:v>45108</c:v>
                      </c:pt>
                      <c:pt idx="127">
                        <c:v>45139</c:v>
                      </c:pt>
                      <c:pt idx="128">
                        <c:v>45170</c:v>
                      </c:pt>
                      <c:pt idx="129">
                        <c:v>45200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Cuadro!$L$4:$L$133</c15:sqref>
                        </c15:formulaRef>
                      </c:ext>
                    </c:extLst>
                    <c:numCache>
                      <c:formatCode>General</c:formatCode>
                      <c:ptCount val="130"/>
                      <c:pt idx="2" formatCode="#,##0.00">
                        <c:v>91.503314286413342</c:v>
                      </c:pt>
                      <c:pt idx="3" formatCode="#,##0.00">
                        <c:v>91.544050012169336</c:v>
                      </c:pt>
                      <c:pt idx="4" formatCode="#,##0.00">
                        <c:v>91.579716267982349</c:v>
                      </c:pt>
                      <c:pt idx="5" formatCode="#,##0.00">
                        <c:v>91.486323516443676</c:v>
                      </c:pt>
                      <c:pt idx="6" formatCode="#,##0.00">
                        <c:v>91.431572539082666</c:v>
                      </c:pt>
                      <c:pt idx="7" formatCode="#,##0.00">
                        <c:v>91.019696118992329</c:v>
                      </c:pt>
                      <c:pt idx="8" formatCode="#,##0.00">
                        <c:v>91.000501880903016</c:v>
                      </c:pt>
                      <c:pt idx="9" formatCode="#,##0.00">
                        <c:v>90.570435335804007</c:v>
                      </c:pt>
                      <c:pt idx="10" formatCode="#,##0.00">
                        <c:v>90.561224682900004</c:v>
                      </c:pt>
                      <c:pt idx="11" formatCode="#,##0.00">
                        <c:v>90.448621299378672</c:v>
                      </c:pt>
                      <c:pt idx="12" formatCode="#,##0.00">
                        <c:v>90.063433897585</c:v>
                      </c:pt>
                      <c:pt idx="13" formatCode="#,##0.00">
                        <c:v>89.602553670737663</c:v>
                      </c:pt>
                      <c:pt idx="14" formatCode="#,##0.00">
                        <c:v>89.534839136239341</c:v>
                      </c:pt>
                      <c:pt idx="15" formatCode="#,##0.00">
                        <c:v>89.694156393515684</c:v>
                      </c:pt>
                      <c:pt idx="16" formatCode="#,##0.00">
                        <c:v>90.036420359275326</c:v>
                      </c:pt>
                      <c:pt idx="17" formatCode="#,##0.00">
                        <c:v>90.256682855269332</c:v>
                      </c:pt>
                      <c:pt idx="18" formatCode="#,##0.00">
                        <c:v>90.215010928094998</c:v>
                      </c:pt>
                      <c:pt idx="19" formatCode="#,##0.00">
                        <c:v>90.201475436559647</c:v>
                      </c:pt>
                      <c:pt idx="20" formatCode="#,##0.00">
                        <c:v>89.808352814001012</c:v>
                      </c:pt>
                      <c:pt idx="21" formatCode="#,##0.00">
                        <c:v>90.871147634233651</c:v>
                      </c:pt>
                      <c:pt idx="22" formatCode="#,##0.00">
                        <c:v>91.472335680024003</c:v>
                      </c:pt>
                      <c:pt idx="23" formatCode="#,##0.00">
                        <c:v>91.591361872585324</c:v>
                      </c:pt>
                      <c:pt idx="24" formatCode="#,##0.00">
                        <c:v>90.543573393550332</c:v>
                      </c:pt>
                      <c:pt idx="25" formatCode="#,##0.00">
                        <c:v>90.483736578655325</c:v>
                      </c:pt>
                      <c:pt idx="26" formatCode="#,##0.00">
                        <c:v>90.998058009527654</c:v>
                      </c:pt>
                      <c:pt idx="27" formatCode="#,##0.00">
                        <c:v>92.28935525395066</c:v>
                      </c:pt>
                      <c:pt idx="28" formatCode="#,##0.00">
                        <c:v>92.738618116273344</c:v>
                      </c:pt>
                      <c:pt idx="29" formatCode="#,##0.00">
                        <c:v>93.49982072369734</c:v>
                      </c:pt>
                      <c:pt idx="30" formatCode="#,##0.00">
                        <c:v>93.647658309907001</c:v>
                      </c:pt>
                      <c:pt idx="31" formatCode="#,##0.00">
                        <c:v>94.646622347008005</c:v>
                      </c:pt>
                      <c:pt idx="32" formatCode="#,##0.00">
                        <c:v>95.316398681403328</c:v>
                      </c:pt>
                      <c:pt idx="33" formatCode="#,##0.00">
                        <c:v>95.267924157381671</c:v>
                      </c:pt>
                      <c:pt idx="34" formatCode="#,##0.00">
                        <c:v>94.788739574433677</c:v>
                      </c:pt>
                      <c:pt idx="35" formatCode="#,##0.00">
                        <c:v>94.164988622331677</c:v>
                      </c:pt>
                      <c:pt idx="36" formatCode="#,##0.00">
                        <c:v>95.119179485082</c:v>
                      </c:pt>
                      <c:pt idx="37" formatCode="#,##0.00">
                        <c:v>95.665216655819336</c:v>
                      </c:pt>
                      <c:pt idx="38" formatCode="#,##0.00">
                        <c:v>95.809508730626007</c:v>
                      </c:pt>
                      <c:pt idx="39" formatCode="#,##0.00">
                        <c:v>94.978988779327324</c:v>
                      </c:pt>
                      <c:pt idx="40" formatCode="#,##0.00">
                        <c:v>94.543492321545344</c:v>
                      </c:pt>
                      <c:pt idx="41" formatCode="#,##0.00">
                        <c:v>95.284870633028333</c:v>
                      </c:pt>
                      <c:pt idx="42" formatCode="#,##0.00">
                        <c:v>96.151809068849005</c:v>
                      </c:pt>
                      <c:pt idx="43" formatCode="#,##0.00">
                        <c:v>96.71921173088667</c:v>
                      </c:pt>
                      <c:pt idx="44" formatCode="#,##0.00">
                        <c:v>96.301647786381679</c:v>
                      </c:pt>
                      <c:pt idx="45" formatCode="#,##0.00">
                        <c:v>95.552616832870001</c:v>
                      </c:pt>
                      <c:pt idx="46" formatCode="#,##0.00">
                        <c:v>94.917973017537008</c:v>
                      </c:pt>
                      <c:pt idx="47" formatCode="#,##0.00">
                        <c:v>94.413995137423328</c:v>
                      </c:pt>
                      <c:pt idx="48" formatCode="#,##0.00">
                        <c:v>94.428505384638342</c:v>
                      </c:pt>
                      <c:pt idx="49" formatCode="#,##0.00">
                        <c:v>95.084036068619341</c:v>
                      </c:pt>
                      <c:pt idx="50" formatCode="#,##0.00">
                        <c:v>95.456184428983661</c:v>
                      </c:pt>
                      <c:pt idx="51" formatCode="#,##0.00">
                        <c:v>95.671333065162003</c:v>
                      </c:pt>
                      <c:pt idx="52" formatCode="#,##0.00">
                        <c:v>95.485136466642345</c:v>
                      </c:pt>
                      <c:pt idx="53" formatCode="#,##0.00">
                        <c:v>95.993436566851656</c:v>
                      </c:pt>
                      <c:pt idx="54" formatCode="#,##0.00">
                        <c:v>96.899207309099666</c:v>
                      </c:pt>
                      <c:pt idx="55" formatCode="#,##0.00">
                        <c:v>97.307640203970323</c:v>
                      </c:pt>
                      <c:pt idx="56" formatCode="#,##0.00">
                        <c:v>97.196950779887672</c:v>
                      </c:pt>
                      <c:pt idx="57" formatCode="#,##0.00">
                        <c:v>96.524947697236996</c:v>
                      </c:pt>
                      <c:pt idx="58" formatCode="#,##0.00">
                        <c:v>95.986835295502999</c:v>
                      </c:pt>
                      <c:pt idx="59" formatCode="#,##0.00">
                        <c:v>95.918012762739679</c:v>
                      </c:pt>
                      <c:pt idx="60" formatCode="#,##0.00">
                        <c:v>96.795346963281659</c:v>
                      </c:pt>
                      <c:pt idx="61" formatCode="#,##0.00">
                        <c:v>97.825075994246333</c:v>
                      </c:pt>
                      <c:pt idx="62" formatCode="#,##0.00">
                        <c:v>99.097518395388008</c:v>
                      </c:pt>
                      <c:pt idx="63" formatCode="#,##0.00">
                        <c:v>100.46571547985532</c:v>
                      </c:pt>
                      <c:pt idx="64" formatCode="#,##0.00">
                        <c:v>101.24774828311133</c:v>
                      </c:pt>
                      <c:pt idx="65" formatCode="#,##0.00">
                        <c:v>101.79831403664333</c:v>
                      </c:pt>
                      <c:pt idx="66" formatCode="#,##0.00">
                        <c:v>101.15421836541668</c:v>
                      </c:pt>
                      <c:pt idx="67" formatCode="#,##0.00">
                        <c:v>100.261901483259</c:v>
                      </c:pt>
                      <c:pt idx="68" formatCode="#,##0.00">
                        <c:v>98.977475753996018</c:v>
                      </c:pt>
                      <c:pt idx="69" formatCode="#,##0.00">
                        <c:v>99.231726836382677</c:v>
                      </c:pt>
                      <c:pt idx="70" formatCode="#,##0.00">
                        <c:v>99.873374962433672</c:v>
                      </c:pt>
                      <c:pt idx="71" formatCode="#,##0.00">
                        <c:v>100.12669181396366</c:v>
                      </c:pt>
                      <c:pt idx="72" formatCode="#,##0.00">
                        <c:v>99.922949308970331</c:v>
                      </c:pt>
                      <c:pt idx="73" formatCode="#,##0.00">
                        <c:v>99.727153954087328</c:v>
                      </c:pt>
                      <c:pt idx="74" formatCode="#,##0.00">
                        <c:v>101.10248515727699</c:v>
                      </c:pt>
                      <c:pt idx="75" formatCode="#,##0.00">
                        <c:v>102.36846385986034</c:v>
                      </c:pt>
                      <c:pt idx="76" formatCode="#,##0.00">
                        <c:v>103.73553352289667</c:v>
                      </c:pt>
                      <c:pt idx="77" formatCode="#,##0.00">
                        <c:v>103.89757112766</c:v>
                      </c:pt>
                      <c:pt idx="78" formatCode="#,##0.00">
                        <c:v>103.29189425499334</c:v>
                      </c:pt>
                      <c:pt idx="79" formatCode="#,##0.00">
                        <c:v>102.81222811236334</c:v>
                      </c:pt>
                      <c:pt idx="80" formatCode="#,##0.00">
                        <c:v>102.38149983255666</c:v>
                      </c:pt>
                      <c:pt idx="81" formatCode="#,##0.00">
                        <c:v>101.48665715804999</c:v>
                      </c:pt>
                      <c:pt idx="82" formatCode="#,##0.00">
                        <c:v>100.85512160220667</c:v>
                      </c:pt>
                      <c:pt idx="83" formatCode="#,##0.00">
                        <c:v>101.09267707023999</c:v>
                      </c:pt>
                      <c:pt idx="84" formatCode="#,##0.00">
                        <c:v>102.34400037143</c:v>
                      </c:pt>
                      <c:pt idx="85" formatCode="#,##0.00">
                        <c:v>103.94939310718333</c:v>
                      </c:pt>
                      <c:pt idx="86" formatCode="#,##0.00">
                        <c:v>104.19714846954668</c:v>
                      </c:pt>
                      <c:pt idx="87" formatCode="#,##0.00">
                        <c:v>101.93640643122565</c:v>
                      </c:pt>
                      <c:pt idx="88" formatCode="#,##0.00">
                        <c:v>97.826309422098987</c:v>
                      </c:pt>
                      <c:pt idx="89" formatCode="#,##0.00">
                        <c:v>92.015617433700655</c:v>
                      </c:pt>
                      <c:pt idx="90" formatCode="#,##0.00">
                        <c:v>88.116279533221316</c:v>
                      </c:pt>
                      <c:pt idx="91" formatCode="#,##0.00">
                        <c:v>85.974252576627009</c:v>
                      </c:pt>
                      <c:pt idx="92" formatCode="#,##0.00">
                        <c:v>87.046288450101017</c:v>
                      </c:pt>
                      <c:pt idx="93" formatCode="#,##0.00">
                        <c:v>89.858175686674329</c:v>
                      </c:pt>
                      <c:pt idx="94" formatCode="#,##0.00">
                        <c:v>93.701244327399664</c:v>
                      </c:pt>
                      <c:pt idx="95" formatCode="#,##0.00">
                        <c:v>97.522288747097335</c:v>
                      </c:pt>
                      <c:pt idx="96" formatCode="#,##0.00">
                        <c:v>98.832197111210007</c:v>
                      </c:pt>
                      <c:pt idx="97" formatCode="#,##0.00">
                        <c:v>97.966916441463994</c:v>
                      </c:pt>
                      <c:pt idx="98" formatCode="#,##0.00">
                        <c:v>97.45710097375968</c:v>
                      </c:pt>
                      <c:pt idx="99" formatCode="#,##0.00">
                        <c:v>98.278882076374018</c:v>
                      </c:pt>
                      <c:pt idx="100" formatCode="#,##0.00">
                        <c:v>100.74810164364567</c:v>
                      </c:pt>
                      <c:pt idx="101" formatCode="#,##0.00">
                        <c:v>102.39280291030666</c:v>
                      </c:pt>
                      <c:pt idx="102" formatCode="#,##0.00">
                        <c:v>102.91260881984665</c:v>
                      </c:pt>
                      <c:pt idx="103" formatCode="#,##0.00">
                        <c:v>102.26516330845</c:v>
                      </c:pt>
                      <c:pt idx="104" formatCode="#,##0.00">
                        <c:v>101.61217842744666</c:v>
                      </c:pt>
                      <c:pt idx="105" formatCode="#,##0.00">
                        <c:v>101.98463559247</c:v>
                      </c:pt>
                      <c:pt idx="106" formatCode="#,##0.00">
                        <c:v>102.60508873262665</c:v>
                      </c:pt>
                      <c:pt idx="107" formatCode="#,##0.00">
                        <c:v>103.39752746847334</c:v>
                      </c:pt>
                      <c:pt idx="108" formatCode="#,##0.00">
                        <c:v>102.92946758241668</c:v>
                      </c:pt>
                      <c:pt idx="109" formatCode="#,##0.00">
                        <c:v>102.86479468784334</c:v>
                      </c:pt>
                      <c:pt idx="110" formatCode="#,##0.00">
                        <c:v>102.60214702299</c:v>
                      </c:pt>
                      <c:pt idx="111" formatCode="#,##0.00">
                        <c:v>103.09596426177335</c:v>
                      </c:pt>
                      <c:pt idx="112" formatCode="#,##0.00">
                        <c:v>103.46068355070332</c:v>
                      </c:pt>
                      <c:pt idx="113" formatCode="#,##0.00">
                        <c:v>103.61945865358332</c:v>
                      </c:pt>
                      <c:pt idx="114" formatCode="#,##0.00">
                        <c:v>103.72743116492332</c:v>
                      </c:pt>
                      <c:pt idx="115" formatCode="#,##0.00">
                        <c:v>103.86349506678665</c:v>
                      </c:pt>
                      <c:pt idx="116" formatCode="#,##0.00">
                        <c:v>103.74636975337334</c:v>
                      </c:pt>
                      <c:pt idx="117" formatCode="#,##0.00">
                        <c:v>103.65900053041666</c:v>
                      </c:pt>
                      <c:pt idx="118" formatCode="#,##0.00">
                        <c:v>104.03805794610999</c:v>
                      </c:pt>
                      <c:pt idx="119" formatCode="#,##0.00">
                        <c:v>104.84526300125333</c:v>
                      </c:pt>
                      <c:pt idx="120" formatCode="#,##0.00">
                        <c:v>105.61880178055333</c:v>
                      </c:pt>
                      <c:pt idx="121" formatCode="#,##0.00">
                        <c:v>105.54559596332</c:v>
                      </c:pt>
                      <c:pt idx="122" formatCode="#,##0.00">
                        <c:v>105.33411425488667</c:v>
                      </c:pt>
                      <c:pt idx="123" formatCode="#,##0.00">
                        <c:v>104.7166375141</c:v>
                      </c:pt>
                      <c:pt idx="124" formatCode="#,##0.00">
                        <c:v>104.19420301854666</c:v>
                      </c:pt>
                      <c:pt idx="125" formatCode="#,##0.00">
                        <c:v>103.95296670365333</c:v>
                      </c:pt>
                      <c:pt idx="126" formatCode="#,##0.00">
                        <c:v>104.90495401153667</c:v>
                      </c:pt>
                      <c:pt idx="127" formatCode="#,##0.00">
                        <c:v>105.72383460650001</c:v>
                      </c:pt>
                      <c:pt idx="128" formatCode="#,##0.00">
                        <c:v>106.66811617576333</c:v>
                      </c:pt>
                      <c:pt idx="129" formatCode="#,##0.00">
                        <c:v>106.69766509554334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E53-4BA4-A42A-01D0077435CF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Cuadro!$M$3</c15:sqref>
                        </c15:formulaRef>
                      </c:ext>
                    </c:extLst>
                    <c:strCache>
                      <c:ptCount val="1"/>
                      <c:pt idx="0">
                        <c:v>Comercio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Cuadro!$A$4:$A$133</c15:sqref>
                        </c15:formulaRef>
                      </c:ext>
                    </c:extLst>
                    <c:numCache>
                      <c:formatCode>mmm\.yyyy</c:formatCode>
                      <c:ptCount val="130"/>
                      <c:pt idx="0">
                        <c:v>41275</c:v>
                      </c:pt>
                      <c:pt idx="1">
                        <c:v>41306</c:v>
                      </c:pt>
                      <c:pt idx="2">
                        <c:v>41334</c:v>
                      </c:pt>
                      <c:pt idx="3">
                        <c:v>41365</c:v>
                      </c:pt>
                      <c:pt idx="4">
                        <c:v>41395</c:v>
                      </c:pt>
                      <c:pt idx="5">
                        <c:v>41426</c:v>
                      </c:pt>
                      <c:pt idx="6">
                        <c:v>41456</c:v>
                      </c:pt>
                      <c:pt idx="7">
                        <c:v>41487</c:v>
                      </c:pt>
                      <c:pt idx="8">
                        <c:v>41518</c:v>
                      </c:pt>
                      <c:pt idx="9">
                        <c:v>41548</c:v>
                      </c:pt>
                      <c:pt idx="10">
                        <c:v>41579</c:v>
                      </c:pt>
                      <c:pt idx="11">
                        <c:v>41609</c:v>
                      </c:pt>
                      <c:pt idx="12">
                        <c:v>41640</c:v>
                      </c:pt>
                      <c:pt idx="13">
                        <c:v>41671</c:v>
                      </c:pt>
                      <c:pt idx="14">
                        <c:v>41699</c:v>
                      </c:pt>
                      <c:pt idx="15">
                        <c:v>41730</c:v>
                      </c:pt>
                      <c:pt idx="16">
                        <c:v>41760</c:v>
                      </c:pt>
                      <c:pt idx="17">
                        <c:v>41791</c:v>
                      </c:pt>
                      <c:pt idx="18">
                        <c:v>41821</c:v>
                      </c:pt>
                      <c:pt idx="19">
                        <c:v>41852</c:v>
                      </c:pt>
                      <c:pt idx="20">
                        <c:v>41883</c:v>
                      </c:pt>
                      <c:pt idx="21">
                        <c:v>41913</c:v>
                      </c:pt>
                      <c:pt idx="22">
                        <c:v>41944</c:v>
                      </c:pt>
                      <c:pt idx="23">
                        <c:v>41974</c:v>
                      </c:pt>
                      <c:pt idx="24">
                        <c:v>42005</c:v>
                      </c:pt>
                      <c:pt idx="25">
                        <c:v>42036</c:v>
                      </c:pt>
                      <c:pt idx="26">
                        <c:v>42064</c:v>
                      </c:pt>
                      <c:pt idx="27">
                        <c:v>42095</c:v>
                      </c:pt>
                      <c:pt idx="28">
                        <c:v>42125</c:v>
                      </c:pt>
                      <c:pt idx="29">
                        <c:v>42156</c:v>
                      </c:pt>
                      <c:pt idx="30">
                        <c:v>42186</c:v>
                      </c:pt>
                      <c:pt idx="31">
                        <c:v>42217</c:v>
                      </c:pt>
                      <c:pt idx="32">
                        <c:v>42248</c:v>
                      </c:pt>
                      <c:pt idx="33">
                        <c:v>42278</c:v>
                      </c:pt>
                      <c:pt idx="34">
                        <c:v>42309</c:v>
                      </c:pt>
                      <c:pt idx="35">
                        <c:v>42339</c:v>
                      </c:pt>
                      <c:pt idx="36">
                        <c:v>42370</c:v>
                      </c:pt>
                      <c:pt idx="37">
                        <c:v>42401</c:v>
                      </c:pt>
                      <c:pt idx="38">
                        <c:v>42430</c:v>
                      </c:pt>
                      <c:pt idx="39">
                        <c:v>42461</c:v>
                      </c:pt>
                      <c:pt idx="40">
                        <c:v>42491</c:v>
                      </c:pt>
                      <c:pt idx="41">
                        <c:v>42522</c:v>
                      </c:pt>
                      <c:pt idx="42">
                        <c:v>42552</c:v>
                      </c:pt>
                      <c:pt idx="43">
                        <c:v>42583</c:v>
                      </c:pt>
                      <c:pt idx="44">
                        <c:v>42614</c:v>
                      </c:pt>
                      <c:pt idx="45">
                        <c:v>42644</c:v>
                      </c:pt>
                      <c:pt idx="46">
                        <c:v>42675</c:v>
                      </c:pt>
                      <c:pt idx="47">
                        <c:v>42705</c:v>
                      </c:pt>
                      <c:pt idx="48">
                        <c:v>42736</c:v>
                      </c:pt>
                      <c:pt idx="49">
                        <c:v>42767</c:v>
                      </c:pt>
                      <c:pt idx="50">
                        <c:v>42795</c:v>
                      </c:pt>
                      <c:pt idx="51">
                        <c:v>42826</c:v>
                      </c:pt>
                      <c:pt idx="52">
                        <c:v>42856</c:v>
                      </c:pt>
                      <c:pt idx="53">
                        <c:v>42887</c:v>
                      </c:pt>
                      <c:pt idx="54">
                        <c:v>42917</c:v>
                      </c:pt>
                      <c:pt idx="55">
                        <c:v>42948</c:v>
                      </c:pt>
                      <c:pt idx="56">
                        <c:v>42979</c:v>
                      </c:pt>
                      <c:pt idx="57">
                        <c:v>43009</c:v>
                      </c:pt>
                      <c:pt idx="58">
                        <c:v>43040</c:v>
                      </c:pt>
                      <c:pt idx="59">
                        <c:v>43070</c:v>
                      </c:pt>
                      <c:pt idx="60">
                        <c:v>43101</c:v>
                      </c:pt>
                      <c:pt idx="61">
                        <c:v>43132</c:v>
                      </c:pt>
                      <c:pt idx="62">
                        <c:v>43160</c:v>
                      </c:pt>
                      <c:pt idx="63">
                        <c:v>43191</c:v>
                      </c:pt>
                      <c:pt idx="64">
                        <c:v>43221</c:v>
                      </c:pt>
                      <c:pt idx="65">
                        <c:v>43252</c:v>
                      </c:pt>
                      <c:pt idx="66">
                        <c:v>43282</c:v>
                      </c:pt>
                      <c:pt idx="67">
                        <c:v>43313</c:v>
                      </c:pt>
                      <c:pt idx="68">
                        <c:v>43344</c:v>
                      </c:pt>
                      <c:pt idx="69">
                        <c:v>43374</c:v>
                      </c:pt>
                      <c:pt idx="70">
                        <c:v>43405</c:v>
                      </c:pt>
                      <c:pt idx="71">
                        <c:v>43435</c:v>
                      </c:pt>
                      <c:pt idx="72">
                        <c:v>43466</c:v>
                      </c:pt>
                      <c:pt idx="73">
                        <c:v>43497</c:v>
                      </c:pt>
                      <c:pt idx="74">
                        <c:v>43525</c:v>
                      </c:pt>
                      <c:pt idx="75">
                        <c:v>43556</c:v>
                      </c:pt>
                      <c:pt idx="76">
                        <c:v>43586</c:v>
                      </c:pt>
                      <c:pt idx="77">
                        <c:v>43617</c:v>
                      </c:pt>
                      <c:pt idx="78">
                        <c:v>43647</c:v>
                      </c:pt>
                      <c:pt idx="79">
                        <c:v>43678</c:v>
                      </c:pt>
                      <c:pt idx="80">
                        <c:v>43709</c:v>
                      </c:pt>
                      <c:pt idx="81">
                        <c:v>43739</c:v>
                      </c:pt>
                      <c:pt idx="82">
                        <c:v>43770</c:v>
                      </c:pt>
                      <c:pt idx="83">
                        <c:v>43800</c:v>
                      </c:pt>
                      <c:pt idx="84">
                        <c:v>43831</c:v>
                      </c:pt>
                      <c:pt idx="85">
                        <c:v>43862</c:v>
                      </c:pt>
                      <c:pt idx="86">
                        <c:v>43891</c:v>
                      </c:pt>
                      <c:pt idx="87">
                        <c:v>43922</c:v>
                      </c:pt>
                      <c:pt idx="88">
                        <c:v>43952</c:v>
                      </c:pt>
                      <c:pt idx="89">
                        <c:v>43983</c:v>
                      </c:pt>
                      <c:pt idx="90">
                        <c:v>44013</c:v>
                      </c:pt>
                      <c:pt idx="91">
                        <c:v>44044</c:v>
                      </c:pt>
                      <c:pt idx="92">
                        <c:v>44075</c:v>
                      </c:pt>
                      <c:pt idx="93">
                        <c:v>44105</c:v>
                      </c:pt>
                      <c:pt idx="94">
                        <c:v>44136</c:v>
                      </c:pt>
                      <c:pt idx="95">
                        <c:v>44166</c:v>
                      </c:pt>
                      <c:pt idx="96">
                        <c:v>44197</c:v>
                      </c:pt>
                      <c:pt idx="97">
                        <c:v>44228</c:v>
                      </c:pt>
                      <c:pt idx="98">
                        <c:v>44256</c:v>
                      </c:pt>
                      <c:pt idx="99">
                        <c:v>44287</c:v>
                      </c:pt>
                      <c:pt idx="100">
                        <c:v>44317</c:v>
                      </c:pt>
                      <c:pt idx="101">
                        <c:v>44348</c:v>
                      </c:pt>
                      <c:pt idx="102">
                        <c:v>44378</c:v>
                      </c:pt>
                      <c:pt idx="103">
                        <c:v>44409</c:v>
                      </c:pt>
                      <c:pt idx="104">
                        <c:v>44440</c:v>
                      </c:pt>
                      <c:pt idx="105">
                        <c:v>44470</c:v>
                      </c:pt>
                      <c:pt idx="106">
                        <c:v>44501</c:v>
                      </c:pt>
                      <c:pt idx="107">
                        <c:v>44531</c:v>
                      </c:pt>
                      <c:pt idx="108">
                        <c:v>44562</c:v>
                      </c:pt>
                      <c:pt idx="109">
                        <c:v>44593</c:v>
                      </c:pt>
                      <c:pt idx="110">
                        <c:v>44621</c:v>
                      </c:pt>
                      <c:pt idx="111">
                        <c:v>44652</c:v>
                      </c:pt>
                      <c:pt idx="112">
                        <c:v>44682</c:v>
                      </c:pt>
                      <c:pt idx="113">
                        <c:v>44713</c:v>
                      </c:pt>
                      <c:pt idx="114">
                        <c:v>44743</c:v>
                      </c:pt>
                      <c:pt idx="115">
                        <c:v>44774</c:v>
                      </c:pt>
                      <c:pt idx="116">
                        <c:v>44805</c:v>
                      </c:pt>
                      <c:pt idx="117">
                        <c:v>44835</c:v>
                      </c:pt>
                      <c:pt idx="118">
                        <c:v>44866</c:v>
                      </c:pt>
                      <c:pt idx="119">
                        <c:v>44896</c:v>
                      </c:pt>
                      <c:pt idx="120">
                        <c:v>44927</c:v>
                      </c:pt>
                      <c:pt idx="121">
                        <c:v>44958</c:v>
                      </c:pt>
                      <c:pt idx="122">
                        <c:v>44986</c:v>
                      </c:pt>
                      <c:pt idx="123">
                        <c:v>45017</c:v>
                      </c:pt>
                      <c:pt idx="124">
                        <c:v>45047</c:v>
                      </c:pt>
                      <c:pt idx="125">
                        <c:v>45078</c:v>
                      </c:pt>
                      <c:pt idx="126">
                        <c:v>45108</c:v>
                      </c:pt>
                      <c:pt idx="127">
                        <c:v>45139</c:v>
                      </c:pt>
                      <c:pt idx="128">
                        <c:v>45170</c:v>
                      </c:pt>
                      <c:pt idx="129">
                        <c:v>45200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Cuadro!$M$4:$M$133</c15:sqref>
                        </c15:formulaRef>
                      </c:ext>
                    </c:extLst>
                    <c:numCache>
                      <c:formatCode>General</c:formatCode>
                      <c:ptCount val="130"/>
                      <c:pt idx="2" formatCode="#,##0.00">
                        <c:v>89.302439104473009</c:v>
                      </c:pt>
                      <c:pt idx="3" formatCode="#,##0.00">
                        <c:v>89.838973408172009</c:v>
                      </c:pt>
                      <c:pt idx="4" formatCode="#,##0.00">
                        <c:v>90.291581407352339</c:v>
                      </c:pt>
                      <c:pt idx="5" formatCode="#,##0.00">
                        <c:v>90.291938016736665</c:v>
                      </c:pt>
                      <c:pt idx="6" formatCode="#,##0.00">
                        <c:v>90.373981834336988</c:v>
                      </c:pt>
                      <c:pt idx="7" formatCode="#,##0.00">
                        <c:v>90.47838058120567</c:v>
                      </c:pt>
                      <c:pt idx="8" formatCode="#,##0.00">
                        <c:v>90.239386403617331</c:v>
                      </c:pt>
                      <c:pt idx="9" formatCode="#,##0.00">
                        <c:v>90.918923363754004</c:v>
                      </c:pt>
                      <c:pt idx="10" formatCode="#,##0.00">
                        <c:v>91.220024161597664</c:v>
                      </c:pt>
                      <c:pt idx="11" formatCode="#,##0.00">
                        <c:v>90.793277894100001</c:v>
                      </c:pt>
                      <c:pt idx="12" formatCode="#,##0.00">
                        <c:v>89.220496346412673</c:v>
                      </c:pt>
                      <c:pt idx="13" formatCode="#,##0.00">
                        <c:v>88.586446469568671</c:v>
                      </c:pt>
                      <c:pt idx="14" formatCode="#,##0.00">
                        <c:v>88.917355495950332</c:v>
                      </c:pt>
                      <c:pt idx="15" formatCode="#,##0.00">
                        <c:v>89.657642488500002</c:v>
                      </c:pt>
                      <c:pt idx="16" formatCode="#,##0.00">
                        <c:v>90.123925825738993</c:v>
                      </c:pt>
                      <c:pt idx="17" formatCode="#,##0.00">
                        <c:v>89.766742610226672</c:v>
                      </c:pt>
                      <c:pt idx="18" formatCode="#,##0.00">
                        <c:v>89.68813864594766</c:v>
                      </c:pt>
                      <c:pt idx="19" formatCode="#,##0.00">
                        <c:v>89.549382705582332</c:v>
                      </c:pt>
                      <c:pt idx="20" formatCode="#,##0.00">
                        <c:v>90.039474856922325</c:v>
                      </c:pt>
                      <c:pt idx="21" formatCode="#,##0.00">
                        <c:v>89.840026731464334</c:v>
                      </c:pt>
                      <c:pt idx="22" formatCode="#,##0.00">
                        <c:v>89.333246171027668</c:v>
                      </c:pt>
                      <c:pt idx="23" formatCode="#,##0.00">
                        <c:v>89.72541600999368</c:v>
                      </c:pt>
                      <c:pt idx="24" formatCode="#,##0.00">
                        <c:v>90.293878024060334</c:v>
                      </c:pt>
                      <c:pt idx="25" formatCode="#,##0.00">
                        <c:v>90.742235801751988</c:v>
                      </c:pt>
                      <c:pt idx="26" formatCode="#,##0.00">
                        <c:v>91.019220559063001</c:v>
                      </c:pt>
                      <c:pt idx="27" formatCode="#,##0.00">
                        <c:v>92.098515121511312</c:v>
                      </c:pt>
                      <c:pt idx="28" formatCode="#,##0.00">
                        <c:v>93.001496457808344</c:v>
                      </c:pt>
                      <c:pt idx="29" formatCode="#,##0.00">
                        <c:v>93.524568365928005</c:v>
                      </c:pt>
                      <c:pt idx="30" formatCode="#,##0.00">
                        <c:v>93.791822378132338</c:v>
                      </c:pt>
                      <c:pt idx="31" formatCode="#,##0.00">
                        <c:v>93.037132144457999</c:v>
                      </c:pt>
                      <c:pt idx="32" formatCode="#,##0.00">
                        <c:v>92.358887265995335</c:v>
                      </c:pt>
                      <c:pt idx="33" formatCode="#,##0.00">
                        <c:v>91.416474535396674</c:v>
                      </c:pt>
                      <c:pt idx="34" formatCode="#,##0.00">
                        <c:v>92.115676440396328</c:v>
                      </c:pt>
                      <c:pt idx="35" formatCode="#,##0.00">
                        <c:v>92.656820315954675</c:v>
                      </c:pt>
                      <c:pt idx="36" formatCode="#,##0.00">
                        <c:v>93.565044789534667</c:v>
                      </c:pt>
                      <c:pt idx="37" formatCode="#,##0.00">
                        <c:v>94.13166635565635</c:v>
                      </c:pt>
                      <c:pt idx="38" formatCode="#,##0.00">
                        <c:v>94.254831061499999</c:v>
                      </c:pt>
                      <c:pt idx="39" formatCode="#,##0.00">
                        <c:v>93.948446803576658</c:v>
                      </c:pt>
                      <c:pt idx="40" formatCode="#,##0.00">
                        <c:v>93.35957552580733</c:v>
                      </c:pt>
                      <c:pt idx="41" formatCode="#,##0.00">
                        <c:v>93.164843484162319</c:v>
                      </c:pt>
                      <c:pt idx="42" formatCode="#,##0.00">
                        <c:v>93.749748450293666</c:v>
                      </c:pt>
                      <c:pt idx="43" formatCode="#,##0.00">
                        <c:v>93.432971065352334</c:v>
                      </c:pt>
                      <c:pt idx="44" formatCode="#,##0.00">
                        <c:v>93.306665709762001</c:v>
                      </c:pt>
                      <c:pt idx="45" formatCode="#,##0.00">
                        <c:v>91.914499670083003</c:v>
                      </c:pt>
                      <c:pt idx="46" formatCode="#,##0.00">
                        <c:v>92.189476702907669</c:v>
                      </c:pt>
                      <c:pt idx="47" formatCode="#,##0.00">
                        <c:v>93.113535526438</c:v>
                      </c:pt>
                      <c:pt idx="48" formatCode="#,##0.00">
                        <c:v>93.76253510204765</c:v>
                      </c:pt>
                      <c:pt idx="49" formatCode="#,##0.00">
                        <c:v>93.927451737984327</c:v>
                      </c:pt>
                      <c:pt idx="50" formatCode="#,##0.00">
                        <c:v>93.843318584688674</c:v>
                      </c:pt>
                      <c:pt idx="51" formatCode="#,##0.00">
                        <c:v>95.014081227211321</c:v>
                      </c:pt>
                      <c:pt idx="52" formatCode="#,##0.00">
                        <c:v>96.068145697697332</c:v>
                      </c:pt>
                      <c:pt idx="53" formatCode="#,##0.00">
                        <c:v>96.650364184852336</c:v>
                      </c:pt>
                      <c:pt idx="54" formatCode="#,##0.00">
                        <c:v>96.793708653667991</c:v>
                      </c:pt>
                      <c:pt idx="55" formatCode="#,##0.00">
                        <c:v>96.906724663062676</c:v>
                      </c:pt>
                      <c:pt idx="56" formatCode="#,##0.00">
                        <c:v>97.784024148485003</c:v>
                      </c:pt>
                      <c:pt idx="57" formatCode="#,##0.00">
                        <c:v>97.869254438632993</c:v>
                      </c:pt>
                      <c:pt idx="58" formatCode="#,##0.00">
                        <c:v>98.424828089598009</c:v>
                      </c:pt>
                      <c:pt idx="59" formatCode="#,##0.00">
                        <c:v>98.067419994681998</c:v>
                      </c:pt>
                      <c:pt idx="60" formatCode="#,##0.00">
                        <c:v>98.630546233874</c:v>
                      </c:pt>
                      <c:pt idx="61" formatCode="#,##0.00">
                        <c:v>98.020609621113337</c:v>
                      </c:pt>
                      <c:pt idx="62" formatCode="#,##0.00">
                        <c:v>97.827255684971661</c:v>
                      </c:pt>
                      <c:pt idx="63" formatCode="#,##0.00">
                        <c:v>98.079407204963331</c:v>
                      </c:pt>
                      <c:pt idx="64" formatCode="#,##0.00">
                        <c:v>99.722866716018004</c:v>
                      </c:pt>
                      <c:pt idx="65" formatCode="#,##0.00">
                        <c:v>100.93228629946766</c:v>
                      </c:pt>
                      <c:pt idx="66" formatCode="#,##0.00">
                        <c:v>101.17921826492</c:v>
                      </c:pt>
                      <c:pt idx="67" formatCode="#,##0.00">
                        <c:v>100.98836737762667</c:v>
                      </c:pt>
                      <c:pt idx="68" formatCode="#,##0.00">
                        <c:v>100.83268441999</c:v>
                      </c:pt>
                      <c:pt idx="69" formatCode="#,##0.00">
                        <c:v>100.95409494472001</c:v>
                      </c:pt>
                      <c:pt idx="70" formatCode="#,##0.00">
                        <c:v>100.72901602930334</c:v>
                      </c:pt>
                      <c:pt idx="71" formatCode="#,##0.00">
                        <c:v>100.40777359556201</c:v>
                      </c:pt>
                      <c:pt idx="72" formatCode="#,##0.00">
                        <c:v>100.19453401365867</c:v>
                      </c:pt>
                      <c:pt idx="73" formatCode="#,##0.00">
                        <c:v>99.643567044045668</c:v>
                      </c:pt>
                      <c:pt idx="74" formatCode="#,##0.00">
                        <c:v>99.939535162946996</c:v>
                      </c:pt>
                      <c:pt idx="75" formatCode="#,##0.00">
                        <c:v>100.79829615417367</c:v>
                      </c:pt>
                      <c:pt idx="76" formatCode="#,##0.00">
                        <c:v>102.90222914609001</c:v>
                      </c:pt>
                      <c:pt idx="77" formatCode="#,##0.00">
                        <c:v>103.69938183312667</c:v>
                      </c:pt>
                      <c:pt idx="78" formatCode="#,##0.00">
                        <c:v>102.93740342272334</c:v>
                      </c:pt>
                      <c:pt idx="79" formatCode="#,##0.00">
                        <c:v>101.65309834597667</c:v>
                      </c:pt>
                      <c:pt idx="80" formatCode="#,##0.00">
                        <c:v>100.76324508856668</c:v>
                      </c:pt>
                      <c:pt idx="81" formatCode="#,##0.00">
                        <c:v>97.263153753218674</c:v>
                      </c:pt>
                      <c:pt idx="82" formatCode="#,##0.00">
                        <c:v>93.559951607970675</c:v>
                      </c:pt>
                      <c:pt idx="83" formatCode="#,##0.00">
                        <c:v>92.137315707530661</c:v>
                      </c:pt>
                      <c:pt idx="84" formatCode="#,##0.00">
                        <c:v>94.980941693466022</c:v>
                      </c:pt>
                      <c:pt idx="85" formatCode="#,##0.00">
                        <c:v>97.778907976465675</c:v>
                      </c:pt>
                      <c:pt idx="86" formatCode="#,##0.00">
                        <c:v>96.499179158347999</c:v>
                      </c:pt>
                      <c:pt idx="87" formatCode="#,##0.00">
                        <c:v>91.027572933062004</c:v>
                      </c:pt>
                      <c:pt idx="88" formatCode="#,##0.00">
                        <c:v>85.70088267154533</c:v>
                      </c:pt>
                      <c:pt idx="89" formatCode="#,##0.00">
                        <c:v>83.087958521883991</c:v>
                      </c:pt>
                      <c:pt idx="90" formatCode="#,##0.00">
                        <c:v>85.455126430650651</c:v>
                      </c:pt>
                      <c:pt idx="91" formatCode="#,##0.00">
                        <c:v>91.668503889715666</c:v>
                      </c:pt>
                      <c:pt idx="92" formatCode="#,##0.00">
                        <c:v>97.835689854954651</c:v>
                      </c:pt>
                      <c:pt idx="93" formatCode="#,##0.00">
                        <c:v>102.60215267435332</c:v>
                      </c:pt>
                      <c:pt idx="94" formatCode="#,##0.00">
                        <c:v>103.98814269466334</c:v>
                      </c:pt>
                      <c:pt idx="95" formatCode="#,##0.00">
                        <c:v>104.79321643741666</c:v>
                      </c:pt>
                      <c:pt idx="96" formatCode="#,##0.00">
                        <c:v>106.88404182401666</c:v>
                      </c:pt>
                      <c:pt idx="97" formatCode="#,##0.00">
                        <c:v>108.20164028139334</c:v>
                      </c:pt>
                      <c:pt idx="98" formatCode="#,##0.00">
                        <c:v>108.64924418152333</c:v>
                      </c:pt>
                      <c:pt idx="99" formatCode="#,##0.00">
                        <c:v>107.17322377467333</c:v>
                      </c:pt>
                      <c:pt idx="100" formatCode="#,##0.00">
                        <c:v>110.31293281080332</c:v>
                      </c:pt>
                      <c:pt idx="101" formatCode="#,##0.00">
                        <c:v>114.99659525976666</c:v>
                      </c:pt>
                      <c:pt idx="102" formatCode="#,##0.00">
                        <c:v>121.10331327251333</c:v>
                      </c:pt>
                      <c:pt idx="103" formatCode="#,##0.00">
                        <c:v>122.31452066739332</c:v>
                      </c:pt>
                      <c:pt idx="104" formatCode="#,##0.00">
                        <c:v>122.57372021727332</c:v>
                      </c:pt>
                      <c:pt idx="105" formatCode="#,##0.00">
                        <c:v>121.82514092770333</c:v>
                      </c:pt>
                      <c:pt idx="106" formatCode="#,##0.00">
                        <c:v>121.33820450158998</c:v>
                      </c:pt>
                      <c:pt idx="107" formatCode="#,##0.00">
                        <c:v>119.58693090777666</c:v>
                      </c:pt>
                      <c:pt idx="108" formatCode="#,##0.00">
                        <c:v>117.91519500792333</c:v>
                      </c:pt>
                      <c:pt idx="109" formatCode="#,##0.00">
                        <c:v>116.11009115595</c:v>
                      </c:pt>
                      <c:pt idx="110" formatCode="#,##0.00">
                        <c:v>115.02033224914334</c:v>
                      </c:pt>
                      <c:pt idx="111" formatCode="#,##0.00">
                        <c:v>113.39576840679001</c:v>
                      </c:pt>
                      <c:pt idx="112" formatCode="#,##0.00">
                        <c:v>111.89444137761666</c:v>
                      </c:pt>
                      <c:pt idx="113" formatCode="#,##0.00">
                        <c:v>111.31956010585999</c:v>
                      </c:pt>
                      <c:pt idx="114" formatCode="#,##0.00">
                        <c:v>110.80334291967667</c:v>
                      </c:pt>
                      <c:pt idx="115" formatCode="#,##0.00">
                        <c:v>110.38610618782667</c:v>
                      </c:pt>
                      <c:pt idx="116" formatCode="#,##0.00">
                        <c:v>110.06937624993667</c:v>
                      </c:pt>
                      <c:pt idx="117" formatCode="#,##0.00">
                        <c:v>110.17776103648667</c:v>
                      </c:pt>
                      <c:pt idx="118" formatCode="#,##0.00">
                        <c:v>110.30104737796</c:v>
                      </c:pt>
                      <c:pt idx="119" formatCode="#,##0.00">
                        <c:v>110.36595800014</c:v>
                      </c:pt>
                      <c:pt idx="120" formatCode="#,##0.00">
                        <c:v>110.42293731386</c:v>
                      </c:pt>
                      <c:pt idx="121" formatCode="#,##0.00">
                        <c:v>110.71434634360999</c:v>
                      </c:pt>
                      <c:pt idx="122" formatCode="#,##0.00">
                        <c:v>110.01717263669998</c:v>
                      </c:pt>
                      <c:pt idx="123" formatCode="#,##0.00">
                        <c:v>108.60597612052334</c:v>
                      </c:pt>
                      <c:pt idx="124" formatCode="#,##0.00">
                        <c:v>107.11312029277667</c:v>
                      </c:pt>
                      <c:pt idx="125" formatCode="#,##0.00">
                        <c:v>106.24918561249</c:v>
                      </c:pt>
                      <c:pt idx="126" formatCode="#,##0.00">
                        <c:v>106.59536363324666</c:v>
                      </c:pt>
                      <c:pt idx="127" formatCode="#,##0.00">
                        <c:v>107.14213145596666</c:v>
                      </c:pt>
                      <c:pt idx="128" formatCode="#,##0.00">
                        <c:v>107.49134821235999</c:v>
                      </c:pt>
                      <c:pt idx="129" formatCode="#,##0.00">
                        <c:v>107.91382353101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E53-4BA4-A42A-01D0077435CF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Cuadro!$N$3</c15:sqref>
                        </c15:formulaRef>
                      </c:ext>
                    </c:extLst>
                    <c:strCache>
                      <c:ptCount val="1"/>
                      <c:pt idx="0">
                        <c:v>Servicios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Cuadro!$A$4:$A$133</c15:sqref>
                        </c15:formulaRef>
                      </c:ext>
                    </c:extLst>
                    <c:numCache>
                      <c:formatCode>mmm\.yyyy</c:formatCode>
                      <c:ptCount val="130"/>
                      <c:pt idx="0">
                        <c:v>41275</c:v>
                      </c:pt>
                      <c:pt idx="1">
                        <c:v>41306</c:v>
                      </c:pt>
                      <c:pt idx="2">
                        <c:v>41334</c:v>
                      </c:pt>
                      <c:pt idx="3">
                        <c:v>41365</c:v>
                      </c:pt>
                      <c:pt idx="4">
                        <c:v>41395</c:v>
                      </c:pt>
                      <c:pt idx="5">
                        <c:v>41426</c:v>
                      </c:pt>
                      <c:pt idx="6">
                        <c:v>41456</c:v>
                      </c:pt>
                      <c:pt idx="7">
                        <c:v>41487</c:v>
                      </c:pt>
                      <c:pt idx="8">
                        <c:v>41518</c:v>
                      </c:pt>
                      <c:pt idx="9">
                        <c:v>41548</c:v>
                      </c:pt>
                      <c:pt idx="10">
                        <c:v>41579</c:v>
                      </c:pt>
                      <c:pt idx="11">
                        <c:v>41609</c:v>
                      </c:pt>
                      <c:pt idx="12">
                        <c:v>41640</c:v>
                      </c:pt>
                      <c:pt idx="13">
                        <c:v>41671</c:v>
                      </c:pt>
                      <c:pt idx="14">
                        <c:v>41699</c:v>
                      </c:pt>
                      <c:pt idx="15">
                        <c:v>41730</c:v>
                      </c:pt>
                      <c:pt idx="16">
                        <c:v>41760</c:v>
                      </c:pt>
                      <c:pt idx="17">
                        <c:v>41791</c:v>
                      </c:pt>
                      <c:pt idx="18">
                        <c:v>41821</c:v>
                      </c:pt>
                      <c:pt idx="19">
                        <c:v>41852</c:v>
                      </c:pt>
                      <c:pt idx="20">
                        <c:v>41883</c:v>
                      </c:pt>
                      <c:pt idx="21">
                        <c:v>41913</c:v>
                      </c:pt>
                      <c:pt idx="22">
                        <c:v>41944</c:v>
                      </c:pt>
                      <c:pt idx="23">
                        <c:v>41974</c:v>
                      </c:pt>
                      <c:pt idx="24">
                        <c:v>42005</c:v>
                      </c:pt>
                      <c:pt idx="25">
                        <c:v>42036</c:v>
                      </c:pt>
                      <c:pt idx="26">
                        <c:v>42064</c:v>
                      </c:pt>
                      <c:pt idx="27">
                        <c:v>42095</c:v>
                      </c:pt>
                      <c:pt idx="28">
                        <c:v>42125</c:v>
                      </c:pt>
                      <c:pt idx="29">
                        <c:v>42156</c:v>
                      </c:pt>
                      <c:pt idx="30">
                        <c:v>42186</c:v>
                      </c:pt>
                      <c:pt idx="31">
                        <c:v>42217</c:v>
                      </c:pt>
                      <c:pt idx="32">
                        <c:v>42248</c:v>
                      </c:pt>
                      <c:pt idx="33">
                        <c:v>42278</c:v>
                      </c:pt>
                      <c:pt idx="34">
                        <c:v>42309</c:v>
                      </c:pt>
                      <c:pt idx="35">
                        <c:v>42339</c:v>
                      </c:pt>
                      <c:pt idx="36">
                        <c:v>42370</c:v>
                      </c:pt>
                      <c:pt idx="37">
                        <c:v>42401</c:v>
                      </c:pt>
                      <c:pt idx="38">
                        <c:v>42430</c:v>
                      </c:pt>
                      <c:pt idx="39">
                        <c:v>42461</c:v>
                      </c:pt>
                      <c:pt idx="40">
                        <c:v>42491</c:v>
                      </c:pt>
                      <c:pt idx="41">
                        <c:v>42522</c:v>
                      </c:pt>
                      <c:pt idx="42">
                        <c:v>42552</c:v>
                      </c:pt>
                      <c:pt idx="43">
                        <c:v>42583</c:v>
                      </c:pt>
                      <c:pt idx="44">
                        <c:v>42614</c:v>
                      </c:pt>
                      <c:pt idx="45">
                        <c:v>42644</c:v>
                      </c:pt>
                      <c:pt idx="46">
                        <c:v>42675</c:v>
                      </c:pt>
                      <c:pt idx="47">
                        <c:v>42705</c:v>
                      </c:pt>
                      <c:pt idx="48">
                        <c:v>42736</c:v>
                      </c:pt>
                      <c:pt idx="49">
                        <c:v>42767</c:v>
                      </c:pt>
                      <c:pt idx="50">
                        <c:v>42795</c:v>
                      </c:pt>
                      <c:pt idx="51">
                        <c:v>42826</c:v>
                      </c:pt>
                      <c:pt idx="52">
                        <c:v>42856</c:v>
                      </c:pt>
                      <c:pt idx="53">
                        <c:v>42887</c:v>
                      </c:pt>
                      <c:pt idx="54">
                        <c:v>42917</c:v>
                      </c:pt>
                      <c:pt idx="55">
                        <c:v>42948</c:v>
                      </c:pt>
                      <c:pt idx="56">
                        <c:v>42979</c:v>
                      </c:pt>
                      <c:pt idx="57">
                        <c:v>43009</c:v>
                      </c:pt>
                      <c:pt idx="58">
                        <c:v>43040</c:v>
                      </c:pt>
                      <c:pt idx="59">
                        <c:v>43070</c:v>
                      </c:pt>
                      <c:pt idx="60">
                        <c:v>43101</c:v>
                      </c:pt>
                      <c:pt idx="61">
                        <c:v>43132</c:v>
                      </c:pt>
                      <c:pt idx="62">
                        <c:v>43160</c:v>
                      </c:pt>
                      <c:pt idx="63">
                        <c:v>43191</c:v>
                      </c:pt>
                      <c:pt idx="64">
                        <c:v>43221</c:v>
                      </c:pt>
                      <c:pt idx="65">
                        <c:v>43252</c:v>
                      </c:pt>
                      <c:pt idx="66">
                        <c:v>43282</c:v>
                      </c:pt>
                      <c:pt idx="67">
                        <c:v>43313</c:v>
                      </c:pt>
                      <c:pt idx="68">
                        <c:v>43344</c:v>
                      </c:pt>
                      <c:pt idx="69">
                        <c:v>43374</c:v>
                      </c:pt>
                      <c:pt idx="70">
                        <c:v>43405</c:v>
                      </c:pt>
                      <c:pt idx="71">
                        <c:v>43435</c:v>
                      </c:pt>
                      <c:pt idx="72">
                        <c:v>43466</c:v>
                      </c:pt>
                      <c:pt idx="73">
                        <c:v>43497</c:v>
                      </c:pt>
                      <c:pt idx="74">
                        <c:v>43525</c:v>
                      </c:pt>
                      <c:pt idx="75">
                        <c:v>43556</c:v>
                      </c:pt>
                      <c:pt idx="76">
                        <c:v>43586</c:v>
                      </c:pt>
                      <c:pt idx="77">
                        <c:v>43617</c:v>
                      </c:pt>
                      <c:pt idx="78">
                        <c:v>43647</c:v>
                      </c:pt>
                      <c:pt idx="79">
                        <c:v>43678</c:v>
                      </c:pt>
                      <c:pt idx="80">
                        <c:v>43709</c:v>
                      </c:pt>
                      <c:pt idx="81">
                        <c:v>43739</c:v>
                      </c:pt>
                      <c:pt idx="82">
                        <c:v>43770</c:v>
                      </c:pt>
                      <c:pt idx="83">
                        <c:v>43800</c:v>
                      </c:pt>
                      <c:pt idx="84">
                        <c:v>43831</c:v>
                      </c:pt>
                      <c:pt idx="85">
                        <c:v>43862</c:v>
                      </c:pt>
                      <c:pt idx="86">
                        <c:v>43891</c:v>
                      </c:pt>
                      <c:pt idx="87">
                        <c:v>43922</c:v>
                      </c:pt>
                      <c:pt idx="88">
                        <c:v>43952</c:v>
                      </c:pt>
                      <c:pt idx="89">
                        <c:v>43983</c:v>
                      </c:pt>
                      <c:pt idx="90">
                        <c:v>44013</c:v>
                      </c:pt>
                      <c:pt idx="91">
                        <c:v>44044</c:v>
                      </c:pt>
                      <c:pt idx="92">
                        <c:v>44075</c:v>
                      </c:pt>
                      <c:pt idx="93">
                        <c:v>44105</c:v>
                      </c:pt>
                      <c:pt idx="94">
                        <c:v>44136</c:v>
                      </c:pt>
                      <c:pt idx="95">
                        <c:v>44166</c:v>
                      </c:pt>
                      <c:pt idx="96">
                        <c:v>44197</c:v>
                      </c:pt>
                      <c:pt idx="97">
                        <c:v>44228</c:v>
                      </c:pt>
                      <c:pt idx="98">
                        <c:v>44256</c:v>
                      </c:pt>
                      <c:pt idx="99">
                        <c:v>44287</c:v>
                      </c:pt>
                      <c:pt idx="100">
                        <c:v>44317</c:v>
                      </c:pt>
                      <c:pt idx="101">
                        <c:v>44348</c:v>
                      </c:pt>
                      <c:pt idx="102">
                        <c:v>44378</c:v>
                      </c:pt>
                      <c:pt idx="103">
                        <c:v>44409</c:v>
                      </c:pt>
                      <c:pt idx="104">
                        <c:v>44440</c:v>
                      </c:pt>
                      <c:pt idx="105">
                        <c:v>44470</c:v>
                      </c:pt>
                      <c:pt idx="106">
                        <c:v>44501</c:v>
                      </c:pt>
                      <c:pt idx="107">
                        <c:v>44531</c:v>
                      </c:pt>
                      <c:pt idx="108">
                        <c:v>44562</c:v>
                      </c:pt>
                      <c:pt idx="109">
                        <c:v>44593</c:v>
                      </c:pt>
                      <c:pt idx="110">
                        <c:v>44621</c:v>
                      </c:pt>
                      <c:pt idx="111">
                        <c:v>44652</c:v>
                      </c:pt>
                      <c:pt idx="112">
                        <c:v>44682</c:v>
                      </c:pt>
                      <c:pt idx="113">
                        <c:v>44713</c:v>
                      </c:pt>
                      <c:pt idx="114">
                        <c:v>44743</c:v>
                      </c:pt>
                      <c:pt idx="115">
                        <c:v>44774</c:v>
                      </c:pt>
                      <c:pt idx="116">
                        <c:v>44805</c:v>
                      </c:pt>
                      <c:pt idx="117">
                        <c:v>44835</c:v>
                      </c:pt>
                      <c:pt idx="118">
                        <c:v>44866</c:v>
                      </c:pt>
                      <c:pt idx="119">
                        <c:v>44896</c:v>
                      </c:pt>
                      <c:pt idx="120">
                        <c:v>44927</c:v>
                      </c:pt>
                      <c:pt idx="121">
                        <c:v>44958</c:v>
                      </c:pt>
                      <c:pt idx="122">
                        <c:v>44986</c:v>
                      </c:pt>
                      <c:pt idx="123">
                        <c:v>45017</c:v>
                      </c:pt>
                      <c:pt idx="124">
                        <c:v>45047</c:v>
                      </c:pt>
                      <c:pt idx="125">
                        <c:v>45078</c:v>
                      </c:pt>
                      <c:pt idx="126">
                        <c:v>45108</c:v>
                      </c:pt>
                      <c:pt idx="127">
                        <c:v>45139</c:v>
                      </c:pt>
                      <c:pt idx="128">
                        <c:v>45170</c:v>
                      </c:pt>
                      <c:pt idx="129">
                        <c:v>45200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Cuadro!$N$4:$N$133</c15:sqref>
                        </c15:formulaRef>
                      </c:ext>
                    </c:extLst>
                    <c:numCache>
                      <c:formatCode>General</c:formatCode>
                      <c:ptCount val="130"/>
                      <c:pt idx="2" formatCode="#,##0.00">
                        <c:v>86.652334852083996</c:v>
                      </c:pt>
                      <c:pt idx="3" formatCode="#,##0.00">
                        <c:v>86.744866831661327</c:v>
                      </c:pt>
                      <c:pt idx="4" formatCode="#,##0.00">
                        <c:v>86.963620992811983</c:v>
                      </c:pt>
                      <c:pt idx="5" formatCode="#,##0.00">
                        <c:v>87.354174478947016</c:v>
                      </c:pt>
                      <c:pt idx="6" formatCode="#,##0.00">
                        <c:v>87.642078282647006</c:v>
                      </c:pt>
                      <c:pt idx="7" formatCode="#,##0.00">
                        <c:v>87.815255586810338</c:v>
                      </c:pt>
                      <c:pt idx="8" formatCode="#,##0.00">
                        <c:v>87.877248405115665</c:v>
                      </c:pt>
                      <c:pt idx="9" formatCode="#,##0.00">
                        <c:v>88.037324485469341</c:v>
                      </c:pt>
                      <c:pt idx="10" formatCode="#,##0.00">
                        <c:v>88.31910453595367</c:v>
                      </c:pt>
                      <c:pt idx="11" formatCode="#,##0.00">
                        <c:v>88.668895130153999</c:v>
                      </c:pt>
                      <c:pt idx="12" formatCode="#,##0.00">
                        <c:v>89.024223644113661</c:v>
                      </c:pt>
                      <c:pt idx="13" formatCode="#,##0.00">
                        <c:v>89.420966062805007</c:v>
                      </c:pt>
                      <c:pt idx="14" formatCode="#,##0.00">
                        <c:v>89.70005239704733</c:v>
                      </c:pt>
                      <c:pt idx="15" formatCode="#,##0.00">
                        <c:v>89.912887506113677</c:v>
                      </c:pt>
                      <c:pt idx="16" formatCode="#,##0.00">
                        <c:v>89.907980559319</c:v>
                      </c:pt>
                      <c:pt idx="17" formatCode="#,##0.00">
                        <c:v>90.055194287027675</c:v>
                      </c:pt>
                      <c:pt idx="18" formatCode="#,##0.00">
                        <c:v>90.074692906602991</c:v>
                      </c:pt>
                      <c:pt idx="19" formatCode="#,##0.00">
                        <c:v>90.262641257212337</c:v>
                      </c:pt>
                      <c:pt idx="20" formatCode="#,##0.00">
                        <c:v>90.323699533780996</c:v>
                      </c:pt>
                      <c:pt idx="21" formatCode="#,##0.00">
                        <c:v>90.64485639348932</c:v>
                      </c:pt>
                      <c:pt idx="22" formatCode="#,##0.00">
                        <c:v>90.896027147456337</c:v>
                      </c:pt>
                      <c:pt idx="23" formatCode="#,##0.00">
                        <c:v>91.218944174191662</c:v>
                      </c:pt>
                      <c:pt idx="24" formatCode="#,##0.00">
                        <c:v>91.425483966165345</c:v>
                      </c:pt>
                      <c:pt idx="25" formatCode="#,##0.00">
                        <c:v>91.574751695011003</c:v>
                      </c:pt>
                      <c:pt idx="26" formatCode="#,##0.00">
                        <c:v>91.583719572170011</c:v>
                      </c:pt>
                      <c:pt idx="27" formatCode="#,##0.00">
                        <c:v>91.628788091458674</c:v>
                      </c:pt>
                      <c:pt idx="28" formatCode="#,##0.00">
                        <c:v>91.728749735351656</c:v>
                      </c:pt>
                      <c:pt idx="29" formatCode="#,##0.00">
                        <c:v>91.889497095642312</c:v>
                      </c:pt>
                      <c:pt idx="30" formatCode="#,##0.00">
                        <c:v>92.176125759741993</c:v>
                      </c:pt>
                      <c:pt idx="31" formatCode="#,##0.00">
                        <c:v>92.504815686556</c:v>
                      </c:pt>
                      <c:pt idx="32" formatCode="#,##0.00">
                        <c:v>93.015729313573999</c:v>
                      </c:pt>
                      <c:pt idx="33" formatCode="#,##0.00">
                        <c:v>93.386381488386334</c:v>
                      </c:pt>
                      <c:pt idx="34" formatCode="#,##0.00">
                        <c:v>93.641985727387308</c:v>
                      </c:pt>
                      <c:pt idx="35" formatCode="#,##0.00">
                        <c:v>93.753005427653321</c:v>
                      </c:pt>
                      <c:pt idx="36" formatCode="#,##0.00">
                        <c:v>93.969188920059011</c:v>
                      </c:pt>
                      <c:pt idx="37" formatCode="#,##0.00">
                        <c:v>94.30000392291133</c:v>
                      </c:pt>
                      <c:pt idx="38" formatCode="#,##0.00">
                        <c:v>94.597610871769334</c:v>
                      </c:pt>
                      <c:pt idx="39" formatCode="#,##0.00">
                        <c:v>94.664835561757002</c:v>
                      </c:pt>
                      <c:pt idx="40" formatCode="#,##0.00">
                        <c:v>94.683414131910993</c:v>
                      </c:pt>
                      <c:pt idx="41" formatCode="#,##0.00">
                        <c:v>94.714348553804996</c:v>
                      </c:pt>
                      <c:pt idx="42" formatCode="#,##0.00">
                        <c:v>94.84231963620698</c:v>
                      </c:pt>
                      <c:pt idx="43" formatCode="#,##0.00">
                        <c:v>95.085298301583336</c:v>
                      </c:pt>
                      <c:pt idx="44" formatCode="#,##0.00">
                        <c:v>95.364066143951334</c:v>
                      </c:pt>
                      <c:pt idx="45" formatCode="#,##0.00">
                        <c:v>95.634240740147675</c:v>
                      </c:pt>
                      <c:pt idx="46" formatCode="#,##0.00">
                        <c:v>95.629235905722339</c:v>
                      </c:pt>
                      <c:pt idx="47" formatCode="#,##0.00">
                        <c:v>95.721069816499337</c:v>
                      </c:pt>
                      <c:pt idx="48" formatCode="#,##0.00">
                        <c:v>95.597635275918321</c:v>
                      </c:pt>
                      <c:pt idx="49" formatCode="#,##0.00">
                        <c:v>95.437434016254329</c:v>
                      </c:pt>
                      <c:pt idx="50" formatCode="#,##0.00">
                        <c:v>95.243243414339005</c:v>
                      </c:pt>
                      <c:pt idx="51" formatCode="#,##0.00">
                        <c:v>95.201254872924324</c:v>
                      </c:pt>
                      <c:pt idx="52" formatCode="#,##0.00">
                        <c:v>95.465378853977327</c:v>
                      </c:pt>
                      <c:pt idx="53" formatCode="#,##0.00">
                        <c:v>95.880764132882007</c:v>
                      </c:pt>
                      <c:pt idx="54" formatCode="#,##0.00">
                        <c:v>96.42293753854868</c:v>
                      </c:pt>
                      <c:pt idx="55" formatCode="#,##0.00">
                        <c:v>96.820047663643336</c:v>
                      </c:pt>
                      <c:pt idx="56" formatCode="#,##0.00">
                        <c:v>97.104621104584339</c:v>
                      </c:pt>
                      <c:pt idx="57" formatCode="#,##0.00">
                        <c:v>97.370758054569322</c:v>
                      </c:pt>
                      <c:pt idx="58" formatCode="#,##0.00">
                        <c:v>97.695022564886997</c:v>
                      </c:pt>
                      <c:pt idx="59" formatCode="#,##0.00">
                        <c:v>98.044671128026678</c:v>
                      </c:pt>
                      <c:pt idx="60" formatCode="#,##0.00">
                        <c:v>98.322808164951667</c:v>
                      </c:pt>
                      <c:pt idx="61" formatCode="#,##0.00">
                        <c:v>98.420808961839001</c:v>
                      </c:pt>
                      <c:pt idx="62" formatCode="#,##0.00">
                        <c:v>98.624019046542671</c:v>
                      </c:pt>
                      <c:pt idx="63" formatCode="#,##0.00">
                        <c:v>98.85228601885467</c:v>
                      </c:pt>
                      <c:pt idx="64" formatCode="#,##0.00">
                        <c:v>99.33905335590633</c:v>
                      </c:pt>
                      <c:pt idx="65" formatCode="#,##0.00">
                        <c:v>99.459352111935004</c:v>
                      </c:pt>
                      <c:pt idx="66" formatCode="#,##0.00">
                        <c:v>99.658968161007678</c:v>
                      </c:pt>
                      <c:pt idx="67" formatCode="#,##0.00">
                        <c:v>99.733256810853334</c:v>
                      </c:pt>
                      <c:pt idx="68" formatCode="#,##0.00">
                        <c:v>100.16048644814333</c:v>
                      </c:pt>
                      <c:pt idx="69" formatCode="#,##0.00">
                        <c:v>100.68874054743901</c:v>
                      </c:pt>
                      <c:pt idx="70" formatCode="#,##0.00">
                        <c:v>101.36599515582667</c:v>
                      </c:pt>
                      <c:pt idx="71" formatCode="#,##0.00">
                        <c:v>101.75614239337334</c:v>
                      </c:pt>
                      <c:pt idx="72" formatCode="#,##0.00">
                        <c:v>101.99052554763334</c:v>
                      </c:pt>
                      <c:pt idx="73" formatCode="#,##0.00">
                        <c:v>102.00174342650666</c:v>
                      </c:pt>
                      <c:pt idx="74" formatCode="#,##0.00">
                        <c:v>102.29826933964667</c:v>
                      </c:pt>
                      <c:pt idx="75" formatCode="#,##0.00">
                        <c:v>102.63819723803999</c:v>
                      </c:pt>
                      <c:pt idx="76" formatCode="#,##0.00">
                        <c:v>103.13582215680333</c:v>
                      </c:pt>
                      <c:pt idx="77" formatCode="#,##0.00">
                        <c:v>103.15849696023668</c:v>
                      </c:pt>
                      <c:pt idx="78" formatCode="#,##0.00">
                        <c:v>103.10824409419</c:v>
                      </c:pt>
                      <c:pt idx="79" formatCode="#,##0.00">
                        <c:v>103.39835237705331</c:v>
                      </c:pt>
                      <c:pt idx="80" formatCode="#,##0.00">
                        <c:v>103.59263905405334</c:v>
                      </c:pt>
                      <c:pt idx="81" formatCode="#,##0.00">
                        <c:v>102.236561890239</c:v>
                      </c:pt>
                      <c:pt idx="82" formatCode="#,##0.00">
                        <c:v>99.837456362149666</c:v>
                      </c:pt>
                      <c:pt idx="83" formatCode="#,##0.00">
                        <c:v>98.85316987722301</c:v>
                      </c:pt>
                      <c:pt idx="84" formatCode="#,##0.00">
                        <c:v>100.50581326722734</c:v>
                      </c:pt>
                      <c:pt idx="85" formatCode="#,##0.00">
                        <c:v>102.67122239305</c:v>
                      </c:pt>
                      <c:pt idx="86" formatCode="#,##0.00">
                        <c:v>101.33493386145068</c:v>
                      </c:pt>
                      <c:pt idx="87" formatCode="#,##0.00">
                        <c:v>96.130166774077338</c:v>
                      </c:pt>
                      <c:pt idx="88" formatCode="#,##0.00">
                        <c:v>90.07246782951934</c:v>
                      </c:pt>
                      <c:pt idx="89" formatCode="#,##0.00">
                        <c:v>86.562212383005019</c:v>
                      </c:pt>
                      <c:pt idx="90" formatCode="#,##0.00">
                        <c:v>86.287009098447001</c:v>
                      </c:pt>
                      <c:pt idx="91" formatCode="#,##0.00">
                        <c:v>87.063932223906008</c:v>
                      </c:pt>
                      <c:pt idx="92" formatCode="#,##0.00">
                        <c:v>89.364526674469332</c:v>
                      </c:pt>
                      <c:pt idx="93" formatCode="#,##0.00">
                        <c:v>91.237950851995322</c:v>
                      </c:pt>
                      <c:pt idx="94" formatCode="#,##0.00">
                        <c:v>93.436118368616988</c:v>
                      </c:pt>
                      <c:pt idx="95" formatCode="#,##0.00">
                        <c:v>95.478820905912315</c:v>
                      </c:pt>
                      <c:pt idx="96" formatCode="#,##0.00">
                        <c:v>98.20298458819434</c:v>
                      </c:pt>
                      <c:pt idx="97" formatCode="#,##0.00">
                        <c:v>101.45055020486501</c:v>
                      </c:pt>
                      <c:pt idx="98" formatCode="#,##0.00">
                        <c:v>102.17567270046334</c:v>
                      </c:pt>
                      <c:pt idx="99" formatCode="#,##0.00">
                        <c:v>101.69853933959565</c:v>
                      </c:pt>
                      <c:pt idx="100" formatCode="#,##0.00">
                        <c:v>100.42377689668899</c:v>
                      </c:pt>
                      <c:pt idx="101" formatCode="#,##0.00">
                        <c:v>100.80491350949232</c:v>
                      </c:pt>
                      <c:pt idx="102" formatCode="#,##0.00">
                        <c:v>102.38212530764001</c:v>
                      </c:pt>
                      <c:pt idx="103" formatCode="#,##0.00">
                        <c:v>104.50002168491</c:v>
                      </c:pt>
                      <c:pt idx="104" formatCode="#,##0.00">
                        <c:v>107.20945198963666</c:v>
                      </c:pt>
                      <c:pt idx="105" formatCode="#,##0.00">
                        <c:v>109.16597899017999</c:v>
                      </c:pt>
                      <c:pt idx="106" formatCode="#,##0.00">
                        <c:v>111.34541849031</c:v>
                      </c:pt>
                      <c:pt idx="107" formatCode="#,##0.00">
                        <c:v>112.63309414980667</c:v>
                      </c:pt>
                      <c:pt idx="108" formatCode="#,##0.00">
                        <c:v>113.9094432343</c:v>
                      </c:pt>
                      <c:pt idx="109" formatCode="#,##0.00">
                        <c:v>114.26117988427667</c:v>
                      </c:pt>
                      <c:pt idx="110" formatCode="#,##0.00">
                        <c:v>114.17118558796</c:v>
                      </c:pt>
                      <c:pt idx="111" formatCode="#,##0.00">
                        <c:v>113.96029528729666</c:v>
                      </c:pt>
                      <c:pt idx="112" formatCode="#,##0.00">
                        <c:v>113.93995669286001</c:v>
                      </c:pt>
                      <c:pt idx="113" formatCode="#,##0.00">
                        <c:v>113.80988118924667</c:v>
                      </c:pt>
                      <c:pt idx="114" formatCode="#,##0.00">
                        <c:v>112.49684159413</c:v>
                      </c:pt>
                      <c:pt idx="115" formatCode="#,##0.00">
                        <c:v>112.49411117709667</c:v>
                      </c:pt>
                      <c:pt idx="116" formatCode="#,##0.00">
                        <c:v>112.76924272245334</c:v>
                      </c:pt>
                      <c:pt idx="117" formatCode="#,##0.00">
                        <c:v>113.97694415646667</c:v>
                      </c:pt>
                      <c:pt idx="118" formatCode="#,##0.00">
                        <c:v>113.58523695750334</c:v>
                      </c:pt>
                      <c:pt idx="119" formatCode="#,##0.00">
                        <c:v>113.08992523253666</c:v>
                      </c:pt>
                      <c:pt idx="120" formatCode="#,##0.00">
                        <c:v>113.45358096920332</c:v>
                      </c:pt>
                      <c:pt idx="121" formatCode="#,##0.00">
                        <c:v>113.93366768042667</c:v>
                      </c:pt>
                      <c:pt idx="122" formatCode="#,##0.00">
                        <c:v>114.79403591651334</c:v>
                      </c:pt>
                      <c:pt idx="123" formatCode="#,##0.00">
                        <c:v>115.05065640039334</c:v>
                      </c:pt>
                      <c:pt idx="124" formatCode="#,##0.00">
                        <c:v>115.42478318691001</c:v>
                      </c:pt>
                      <c:pt idx="125" formatCode="#,##0.00">
                        <c:v>115.05675647691</c:v>
                      </c:pt>
                      <c:pt idx="126" formatCode="#,##0.00">
                        <c:v>115.01359411200333</c:v>
                      </c:pt>
                      <c:pt idx="127" formatCode="#,##0.00">
                        <c:v>114.47270085890666</c:v>
                      </c:pt>
                      <c:pt idx="128" formatCode="#,##0.00">
                        <c:v>114.31064552865332</c:v>
                      </c:pt>
                      <c:pt idx="129" formatCode="#,##0.00">
                        <c:v>114.16979615524998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E53-4BA4-A42A-01D0077435CF}"/>
                  </c:ext>
                </c:extLst>
              </c15:ser>
            </c15:filteredLineSeries>
          </c:ext>
        </c:extLst>
      </c:lineChart>
      <c:dateAx>
        <c:axId val="1906952720"/>
        <c:scaling>
          <c:orientation val="minMax"/>
          <c:min val="43101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1907849856"/>
        <c:crosses val="autoZero"/>
        <c:auto val="1"/>
        <c:lblOffset val="100"/>
        <c:baseTimeUnit val="months"/>
        <c:majorUnit val="12"/>
        <c:majorTimeUnit val="months"/>
      </c:dateAx>
      <c:valAx>
        <c:axId val="1907849856"/>
        <c:scaling>
          <c:orientation val="minMax"/>
          <c:max val="130"/>
          <c:min val="8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1906952720"/>
        <c:crosses val="autoZero"/>
        <c:crossBetween val="midCat"/>
        <c:majorUnit val="10"/>
      </c:valAx>
      <c:spPr>
        <a:noFill/>
        <a:ln w="25400"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plotArea>
    <c:legend>
      <c:legendPos val="b"/>
      <c:layout>
        <c:manualLayout>
          <c:xMode val="edge"/>
          <c:yMode val="edge"/>
          <c:x val="7.2512534693856406E-2"/>
          <c:y val="0"/>
          <c:w val="0.92748746530614357"/>
          <c:h val="2.9498525073746312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5400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084519156535571E-2"/>
          <c:y val="3.1507966924488422E-2"/>
          <c:w val="0.8660111175782782"/>
          <c:h val="0.86717708405918281"/>
        </c:manualLayout>
      </c:layout>
      <c:lineChart>
        <c:grouping val="standard"/>
        <c:varyColors val="0"/>
        <c:ser>
          <c:idx val="2"/>
          <c:order val="2"/>
          <c:tx>
            <c:strRef>
              <c:f>Cuadro!$K$3</c:f>
              <c:strCache>
                <c:ptCount val="1"/>
                <c:pt idx="0">
                  <c:v>Industria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Cuadro!$A$4:$A$133</c:f>
              <c:numCache>
                <c:formatCode>mmm\.yyyy</c:formatCode>
                <c:ptCount val="13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</c:numCache>
            </c:numRef>
          </c:cat>
          <c:val>
            <c:numRef>
              <c:f>Cuadro!$K$4:$K$133</c:f>
              <c:numCache>
                <c:formatCode>General</c:formatCode>
                <c:ptCount val="130"/>
                <c:pt idx="2" formatCode="#,##0.00">
                  <c:v>91.425585083398005</c:v>
                </c:pt>
                <c:pt idx="3" formatCode="#,##0.00">
                  <c:v>90.882038831919999</c:v>
                </c:pt>
                <c:pt idx="4" formatCode="#,##0.00">
                  <c:v>91.399797742639336</c:v>
                </c:pt>
                <c:pt idx="5" formatCode="#,##0.00">
                  <c:v>91.828254978802008</c:v>
                </c:pt>
                <c:pt idx="6" formatCode="#,##0.00">
                  <c:v>92.95103816154365</c:v>
                </c:pt>
                <c:pt idx="7" formatCode="#,##0.00">
                  <c:v>93.409521642490674</c:v>
                </c:pt>
                <c:pt idx="8" formatCode="#,##0.00">
                  <c:v>93.018762587002996</c:v>
                </c:pt>
                <c:pt idx="9" formatCode="#,##0.00">
                  <c:v>92.585696827350333</c:v>
                </c:pt>
                <c:pt idx="10" formatCode="#,##0.00">
                  <c:v>92.464211835657991</c:v>
                </c:pt>
                <c:pt idx="11" formatCode="#,##0.00">
                  <c:v>92.043007755351994</c:v>
                </c:pt>
                <c:pt idx="12" formatCode="#,##0.00">
                  <c:v>91.678876320436345</c:v>
                </c:pt>
                <c:pt idx="13" formatCode="#,##0.00">
                  <c:v>91.171624038705673</c:v>
                </c:pt>
                <c:pt idx="14" formatCode="#,##0.00">
                  <c:v>92.115635538025984</c:v>
                </c:pt>
                <c:pt idx="15" formatCode="#,##0.00">
                  <c:v>92.98520665625999</c:v>
                </c:pt>
                <c:pt idx="16" formatCode="#,##0.00">
                  <c:v>94.004222308521662</c:v>
                </c:pt>
                <c:pt idx="17" formatCode="#,##0.00">
                  <c:v>93.092775441943331</c:v>
                </c:pt>
                <c:pt idx="18" formatCode="#,##0.00">
                  <c:v>92.411745460058341</c:v>
                </c:pt>
                <c:pt idx="19" formatCode="#,##0.00">
                  <c:v>91.390407069501677</c:v>
                </c:pt>
                <c:pt idx="20" formatCode="#,##0.00">
                  <c:v>91.494148679677664</c:v>
                </c:pt>
                <c:pt idx="21" formatCode="#,##0.00">
                  <c:v>91.976806972045665</c:v>
                </c:pt>
                <c:pt idx="22" formatCode="#,##0.00">
                  <c:v>92.172201156840671</c:v>
                </c:pt>
                <c:pt idx="23" formatCode="#,##0.00">
                  <c:v>92.702789108676654</c:v>
                </c:pt>
                <c:pt idx="24" formatCode="#,##0.00">
                  <c:v>92.25763086321065</c:v>
                </c:pt>
                <c:pt idx="25" formatCode="#,##0.00">
                  <c:v>92.804260259667672</c:v>
                </c:pt>
                <c:pt idx="26" formatCode="#,##0.00">
                  <c:v>92.908417623671326</c:v>
                </c:pt>
                <c:pt idx="27" formatCode="#,##0.00">
                  <c:v>93.575424649106992</c:v>
                </c:pt>
                <c:pt idx="28" formatCode="#,##0.00">
                  <c:v>94.270802000595666</c:v>
                </c:pt>
                <c:pt idx="29" formatCode="#,##0.00">
                  <c:v>94.719060834831666</c:v>
                </c:pt>
                <c:pt idx="30" formatCode="#,##0.00">
                  <c:v>94.779159416127996</c:v>
                </c:pt>
                <c:pt idx="31" formatCode="#,##0.00">
                  <c:v>93.585096384381657</c:v>
                </c:pt>
                <c:pt idx="32" formatCode="#,##0.00">
                  <c:v>93.598564378871671</c:v>
                </c:pt>
                <c:pt idx="33" formatCode="#,##0.00">
                  <c:v>93.301452098846013</c:v>
                </c:pt>
                <c:pt idx="34" formatCode="#,##0.00">
                  <c:v>93.715742455658003</c:v>
                </c:pt>
                <c:pt idx="35" formatCode="#,##0.00">
                  <c:v>93.412552800195002</c:v>
                </c:pt>
                <c:pt idx="36" formatCode="#,##0.00">
                  <c:v>93.423574736058654</c:v>
                </c:pt>
                <c:pt idx="37" formatCode="#,##0.00">
                  <c:v>94.08279779598233</c:v>
                </c:pt>
                <c:pt idx="38" formatCode="#,##0.00">
                  <c:v>94.064682947568997</c:v>
                </c:pt>
                <c:pt idx="39" formatCode="#,##0.00">
                  <c:v>93.796568801471338</c:v>
                </c:pt>
                <c:pt idx="40" formatCode="#,##0.00">
                  <c:v>92.42143965984333</c:v>
                </c:pt>
                <c:pt idx="41" formatCode="#,##0.00">
                  <c:v>92.540813775707988</c:v>
                </c:pt>
                <c:pt idx="42" formatCode="#,##0.00">
                  <c:v>92.255263483245656</c:v>
                </c:pt>
                <c:pt idx="43" formatCode="#,##0.00">
                  <c:v>93.284942946412343</c:v>
                </c:pt>
                <c:pt idx="44" formatCode="#,##0.00">
                  <c:v>93.775524176878662</c:v>
                </c:pt>
                <c:pt idx="45" formatCode="#,##0.00">
                  <c:v>94.176305429111665</c:v>
                </c:pt>
                <c:pt idx="46" formatCode="#,##0.00">
                  <c:v>93.781972166367993</c:v>
                </c:pt>
                <c:pt idx="47" formatCode="#,##0.00">
                  <c:v>93.294985900921986</c:v>
                </c:pt>
                <c:pt idx="48" formatCode="#,##0.00">
                  <c:v>92.975066121213672</c:v>
                </c:pt>
                <c:pt idx="49" formatCode="#,##0.00">
                  <c:v>92.835903780571016</c:v>
                </c:pt>
                <c:pt idx="50" formatCode="#,##0.00">
                  <c:v>92.564359729847681</c:v>
                </c:pt>
                <c:pt idx="51" formatCode="#,##0.00">
                  <c:v>92.401490262356333</c:v>
                </c:pt>
                <c:pt idx="52" formatCode="#,##0.00">
                  <c:v>93.191785253559331</c:v>
                </c:pt>
                <c:pt idx="53" formatCode="#,##0.00">
                  <c:v>93.490448580100008</c:v>
                </c:pt>
                <c:pt idx="54" formatCode="#,##0.00">
                  <c:v>94.822381967501329</c:v>
                </c:pt>
                <c:pt idx="55" formatCode="#,##0.00">
                  <c:v>95.320503205820003</c:v>
                </c:pt>
                <c:pt idx="56" formatCode="#,##0.00">
                  <c:v>96.827775623006673</c:v>
                </c:pt>
                <c:pt idx="57" formatCode="#,##0.00">
                  <c:v>96.656405177118998</c:v>
                </c:pt>
                <c:pt idx="58" formatCode="#,##0.00">
                  <c:v>97.195794319757667</c:v>
                </c:pt>
                <c:pt idx="59" formatCode="#,##0.00">
                  <c:v>97.100498520444333</c:v>
                </c:pt>
                <c:pt idx="60" formatCode="#,##0.00">
                  <c:v>98.118657138704009</c:v>
                </c:pt>
                <c:pt idx="61" formatCode="#,##0.00">
                  <c:v>98.224500271339323</c:v>
                </c:pt>
                <c:pt idx="62" formatCode="#,##0.00">
                  <c:v>98.319936426965668</c:v>
                </c:pt>
                <c:pt idx="63" formatCode="#,##0.00">
                  <c:v>99.721606101150655</c:v>
                </c:pt>
                <c:pt idx="64" formatCode="#,##0.00">
                  <c:v>100.95664029528467</c:v>
                </c:pt>
                <c:pt idx="65" formatCode="#,##0.00">
                  <c:v>102.41333652508668</c:v>
                </c:pt>
                <c:pt idx="66" formatCode="#,##0.00">
                  <c:v>101.69219111833333</c:v>
                </c:pt>
                <c:pt idx="67" formatCode="#,##0.00">
                  <c:v>101.38840368903668</c:v>
                </c:pt>
                <c:pt idx="68" formatCode="#,##0.00">
                  <c:v>100.12728429915801</c:v>
                </c:pt>
                <c:pt idx="69" formatCode="#,##0.00">
                  <c:v>100.167588798748</c:v>
                </c:pt>
                <c:pt idx="70" formatCode="#,##0.00">
                  <c:v>99.431398542394334</c:v>
                </c:pt>
                <c:pt idx="71" formatCode="#,##0.00">
                  <c:v>99.139442748776673</c:v>
                </c:pt>
                <c:pt idx="72" formatCode="#,##0.00">
                  <c:v>98.987533538905325</c:v>
                </c:pt>
                <c:pt idx="73" formatCode="#,##0.00">
                  <c:v>98.628116980037348</c:v>
                </c:pt>
                <c:pt idx="74" formatCode="#,##0.00">
                  <c:v>98.464304584774993</c:v>
                </c:pt>
                <c:pt idx="75" formatCode="#,##0.00">
                  <c:v>97.763015067263325</c:v>
                </c:pt>
                <c:pt idx="76" formatCode="#,##0.00">
                  <c:v>98.478589456863332</c:v>
                </c:pt>
                <c:pt idx="77" formatCode="#,##0.00">
                  <c:v>98.707540809195336</c:v>
                </c:pt>
                <c:pt idx="78" formatCode="#,##0.00">
                  <c:v>99.413031773041325</c:v>
                </c:pt>
                <c:pt idx="79" formatCode="#,##0.00">
                  <c:v>98.965830695569323</c:v>
                </c:pt>
                <c:pt idx="80" formatCode="#,##0.00">
                  <c:v>99.037793895236334</c:v>
                </c:pt>
                <c:pt idx="81" formatCode="#,##0.00">
                  <c:v>96.621944666520335</c:v>
                </c:pt>
                <c:pt idx="82" formatCode="#,##0.00">
                  <c:v>96.753857176490328</c:v>
                </c:pt>
                <c:pt idx="83" formatCode="#,##0.00">
                  <c:v>96.992930305065329</c:v>
                </c:pt>
                <c:pt idx="84" formatCode="#,##0.00">
                  <c:v>99.577065238848334</c:v>
                </c:pt>
                <c:pt idx="85" formatCode="#,##0.00">
                  <c:v>100.01752698944533</c:v>
                </c:pt>
                <c:pt idx="86" formatCode="#,##0.00">
                  <c:v>98.853536817863997</c:v>
                </c:pt>
                <c:pt idx="87" formatCode="#,##0.00">
                  <c:v>94.974022653409335</c:v>
                </c:pt>
                <c:pt idx="88" formatCode="#,##0.00">
                  <c:v>91.010390473665325</c:v>
                </c:pt>
                <c:pt idx="89" formatCode="#,##0.00">
                  <c:v>88.141069189582666</c:v>
                </c:pt>
                <c:pt idx="90" formatCode="#,##0.00">
                  <c:v>88.864701034276663</c:v>
                </c:pt>
                <c:pt idx="91" formatCode="#,##0.00">
                  <c:v>90.686025869097008</c:v>
                </c:pt>
                <c:pt idx="92" formatCode="#,##0.00">
                  <c:v>94.219780577454671</c:v>
                </c:pt>
                <c:pt idx="93" formatCode="#,##0.00">
                  <c:v>97.326704039631991</c:v>
                </c:pt>
                <c:pt idx="94" formatCode="#,##0.00">
                  <c:v>99.290318874128673</c:v>
                </c:pt>
                <c:pt idx="95" formatCode="#,##0.00">
                  <c:v>100.51857746267301</c:v>
                </c:pt>
                <c:pt idx="96" formatCode="#,##0.00">
                  <c:v>101.18021060768301</c:v>
                </c:pt>
                <c:pt idx="97" formatCode="#,##0.00">
                  <c:v>102.46196717458668</c:v>
                </c:pt>
                <c:pt idx="98" formatCode="#,##0.00">
                  <c:v>102.37840856135666</c:v>
                </c:pt>
                <c:pt idx="99" formatCode="#,##0.00">
                  <c:v>102.23215068835333</c:v>
                </c:pt>
                <c:pt idx="100" formatCode="#,##0.00">
                  <c:v>101.62708744942667</c:v>
                </c:pt>
                <c:pt idx="101" formatCode="#,##0.00">
                  <c:v>102.98134246764</c:v>
                </c:pt>
                <c:pt idx="102" formatCode="#,##0.00">
                  <c:v>104.30641629548666</c:v>
                </c:pt>
                <c:pt idx="103" formatCode="#,##0.00">
                  <c:v>105.17916999049332</c:v>
                </c:pt>
                <c:pt idx="104" formatCode="#,##0.00">
                  <c:v>105.12824104636</c:v>
                </c:pt>
                <c:pt idx="105" formatCode="#,##0.00">
                  <c:v>104.42913807079999</c:v>
                </c:pt>
                <c:pt idx="106" formatCode="#,##0.00">
                  <c:v>104.28176862154334</c:v>
                </c:pt>
                <c:pt idx="107" formatCode="#,##0.00">
                  <c:v>103.42608764657332</c:v>
                </c:pt>
                <c:pt idx="108" formatCode="#,##0.00">
                  <c:v>102.75495512855998</c:v>
                </c:pt>
                <c:pt idx="109" formatCode="#,##0.00">
                  <c:v>101.88240135773333</c:v>
                </c:pt>
                <c:pt idx="110" formatCode="#,##0.00">
                  <c:v>102.49774094652001</c:v>
                </c:pt>
                <c:pt idx="111" formatCode="#,##0.00">
                  <c:v>102.85966713147998</c:v>
                </c:pt>
                <c:pt idx="112" formatCode="#,##0.00">
                  <c:v>102.78295674970667</c:v>
                </c:pt>
                <c:pt idx="113" formatCode="#,##0.00">
                  <c:v>101.89181695139332</c:v>
                </c:pt>
                <c:pt idx="114" formatCode="#,##0.00">
                  <c:v>101.50236346961999</c:v>
                </c:pt>
                <c:pt idx="115" formatCode="#,##0.00">
                  <c:v>101.71668634998333</c:v>
                </c:pt>
                <c:pt idx="116" formatCode="#,##0.00">
                  <c:v>101.59985260205001</c:v>
                </c:pt>
                <c:pt idx="117" formatCode="#,##0.00">
                  <c:v>100.80590970206201</c:v>
                </c:pt>
                <c:pt idx="118" formatCode="#,##0.00">
                  <c:v>99.15956006281165</c:v>
                </c:pt>
                <c:pt idx="119" formatCode="#,##0.00">
                  <c:v>98.31922272192601</c:v>
                </c:pt>
                <c:pt idx="120" formatCode="#,##0.00">
                  <c:v>98.980978002114</c:v>
                </c:pt>
                <c:pt idx="121" formatCode="#,##0.00">
                  <c:v>100.86643745192434</c:v>
                </c:pt>
                <c:pt idx="122" formatCode="#,##0.00">
                  <c:v>101.29336506673667</c:v>
                </c:pt>
                <c:pt idx="123" formatCode="#,##0.00">
                  <c:v>101.28874223158334</c:v>
                </c:pt>
                <c:pt idx="124" formatCode="#,##0.00">
                  <c:v>100.62130617991333</c:v>
                </c:pt>
                <c:pt idx="125" formatCode="#,##0.00">
                  <c:v>100.30684191385933</c:v>
                </c:pt>
                <c:pt idx="126" formatCode="#,##0.00">
                  <c:v>100.289275803336</c:v>
                </c:pt>
                <c:pt idx="127" formatCode="#,##0.00">
                  <c:v>100.316267544366</c:v>
                </c:pt>
                <c:pt idx="128" formatCode="#,##0.00">
                  <c:v>101.18134063351999</c:v>
                </c:pt>
                <c:pt idx="129" formatCode="#,##0.00">
                  <c:v>101.89856618563999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EA-44D4-AB39-09995485E24E}"/>
            </c:ext>
          </c:extLst>
        </c:ser>
        <c:ser>
          <c:idx val="3"/>
          <c:order val="3"/>
          <c:tx>
            <c:strRef>
              <c:f>Cuadro!$L$3</c:f>
              <c:strCache>
                <c:ptCount val="1"/>
                <c:pt idx="0">
                  <c:v>Resto de bienes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Cuadro!$A$4:$A$133</c:f>
              <c:numCache>
                <c:formatCode>mmm\.yyyy</c:formatCode>
                <c:ptCount val="13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</c:numCache>
            </c:numRef>
          </c:cat>
          <c:val>
            <c:numRef>
              <c:f>Cuadro!$L$4:$L$133</c:f>
              <c:numCache>
                <c:formatCode>General</c:formatCode>
                <c:ptCount val="130"/>
                <c:pt idx="2" formatCode="#,##0.00">
                  <c:v>91.503314286413342</c:v>
                </c:pt>
                <c:pt idx="3" formatCode="#,##0.00">
                  <c:v>91.544050012169336</c:v>
                </c:pt>
                <c:pt idx="4" formatCode="#,##0.00">
                  <c:v>91.579716267982349</c:v>
                </c:pt>
                <c:pt idx="5" formatCode="#,##0.00">
                  <c:v>91.486323516443676</c:v>
                </c:pt>
                <c:pt idx="6" formatCode="#,##0.00">
                  <c:v>91.431572539082666</c:v>
                </c:pt>
                <c:pt idx="7" formatCode="#,##0.00">
                  <c:v>91.019696118992329</c:v>
                </c:pt>
                <c:pt idx="8" formatCode="#,##0.00">
                  <c:v>91.000501880903016</c:v>
                </c:pt>
                <c:pt idx="9" formatCode="#,##0.00">
                  <c:v>90.570435335804007</c:v>
                </c:pt>
                <c:pt idx="10" formatCode="#,##0.00">
                  <c:v>90.561224682900004</c:v>
                </c:pt>
                <c:pt idx="11" formatCode="#,##0.00">
                  <c:v>90.448621299378672</c:v>
                </c:pt>
                <c:pt idx="12" formatCode="#,##0.00">
                  <c:v>90.063433897585</c:v>
                </c:pt>
                <c:pt idx="13" formatCode="#,##0.00">
                  <c:v>89.602553670737663</c:v>
                </c:pt>
                <c:pt idx="14" formatCode="#,##0.00">
                  <c:v>89.534839136239341</c:v>
                </c:pt>
                <c:pt idx="15" formatCode="#,##0.00">
                  <c:v>89.694156393515684</c:v>
                </c:pt>
                <c:pt idx="16" formatCode="#,##0.00">
                  <c:v>90.036420359275326</c:v>
                </c:pt>
                <c:pt idx="17" formatCode="#,##0.00">
                  <c:v>90.256682855269332</c:v>
                </c:pt>
                <c:pt idx="18" formatCode="#,##0.00">
                  <c:v>90.215010928094998</c:v>
                </c:pt>
                <c:pt idx="19" formatCode="#,##0.00">
                  <c:v>90.201475436559647</c:v>
                </c:pt>
                <c:pt idx="20" formatCode="#,##0.00">
                  <c:v>89.808352814001012</c:v>
                </c:pt>
                <c:pt idx="21" formatCode="#,##0.00">
                  <c:v>90.871147634233651</c:v>
                </c:pt>
                <c:pt idx="22" formatCode="#,##0.00">
                  <c:v>91.472335680024003</c:v>
                </c:pt>
                <c:pt idx="23" formatCode="#,##0.00">
                  <c:v>91.591361872585324</c:v>
                </c:pt>
                <c:pt idx="24" formatCode="#,##0.00">
                  <c:v>90.543573393550332</c:v>
                </c:pt>
                <c:pt idx="25" formatCode="#,##0.00">
                  <c:v>90.483736578655325</c:v>
                </c:pt>
                <c:pt idx="26" formatCode="#,##0.00">
                  <c:v>90.998058009527654</c:v>
                </c:pt>
                <c:pt idx="27" formatCode="#,##0.00">
                  <c:v>92.28935525395066</c:v>
                </c:pt>
                <c:pt idx="28" formatCode="#,##0.00">
                  <c:v>92.738618116273344</c:v>
                </c:pt>
                <c:pt idx="29" formatCode="#,##0.00">
                  <c:v>93.49982072369734</c:v>
                </c:pt>
                <c:pt idx="30" formatCode="#,##0.00">
                  <c:v>93.647658309907001</c:v>
                </c:pt>
                <c:pt idx="31" formatCode="#,##0.00">
                  <c:v>94.646622347008005</c:v>
                </c:pt>
                <c:pt idx="32" formatCode="#,##0.00">
                  <c:v>95.316398681403328</c:v>
                </c:pt>
                <c:pt idx="33" formatCode="#,##0.00">
                  <c:v>95.267924157381671</c:v>
                </c:pt>
                <c:pt idx="34" formatCode="#,##0.00">
                  <c:v>94.788739574433677</c:v>
                </c:pt>
                <c:pt idx="35" formatCode="#,##0.00">
                  <c:v>94.164988622331677</c:v>
                </c:pt>
                <c:pt idx="36" formatCode="#,##0.00">
                  <c:v>95.119179485082</c:v>
                </c:pt>
                <c:pt idx="37" formatCode="#,##0.00">
                  <c:v>95.665216655819336</c:v>
                </c:pt>
                <c:pt idx="38" formatCode="#,##0.00">
                  <c:v>95.809508730626007</c:v>
                </c:pt>
                <c:pt idx="39" formatCode="#,##0.00">
                  <c:v>94.978988779327324</c:v>
                </c:pt>
                <c:pt idx="40" formatCode="#,##0.00">
                  <c:v>94.543492321545344</c:v>
                </c:pt>
                <c:pt idx="41" formatCode="#,##0.00">
                  <c:v>95.284870633028333</c:v>
                </c:pt>
                <c:pt idx="42" formatCode="#,##0.00">
                  <c:v>96.151809068849005</c:v>
                </c:pt>
                <c:pt idx="43" formatCode="#,##0.00">
                  <c:v>96.71921173088667</c:v>
                </c:pt>
                <c:pt idx="44" formatCode="#,##0.00">
                  <c:v>96.301647786381679</c:v>
                </c:pt>
                <c:pt idx="45" formatCode="#,##0.00">
                  <c:v>95.552616832870001</c:v>
                </c:pt>
                <c:pt idx="46" formatCode="#,##0.00">
                  <c:v>94.917973017537008</c:v>
                </c:pt>
                <c:pt idx="47" formatCode="#,##0.00">
                  <c:v>94.413995137423328</c:v>
                </c:pt>
                <c:pt idx="48" formatCode="#,##0.00">
                  <c:v>94.428505384638342</c:v>
                </c:pt>
                <c:pt idx="49" formatCode="#,##0.00">
                  <c:v>95.084036068619341</c:v>
                </c:pt>
                <c:pt idx="50" formatCode="#,##0.00">
                  <c:v>95.456184428983661</c:v>
                </c:pt>
                <c:pt idx="51" formatCode="#,##0.00">
                  <c:v>95.671333065162003</c:v>
                </c:pt>
                <c:pt idx="52" formatCode="#,##0.00">
                  <c:v>95.485136466642345</c:v>
                </c:pt>
                <c:pt idx="53" formatCode="#,##0.00">
                  <c:v>95.993436566851656</c:v>
                </c:pt>
                <c:pt idx="54" formatCode="#,##0.00">
                  <c:v>96.899207309099666</c:v>
                </c:pt>
                <c:pt idx="55" formatCode="#,##0.00">
                  <c:v>97.307640203970323</c:v>
                </c:pt>
                <c:pt idx="56" formatCode="#,##0.00">
                  <c:v>97.196950779887672</c:v>
                </c:pt>
                <c:pt idx="57" formatCode="#,##0.00">
                  <c:v>96.524947697236996</c:v>
                </c:pt>
                <c:pt idx="58" formatCode="#,##0.00">
                  <c:v>95.986835295502999</c:v>
                </c:pt>
                <c:pt idx="59" formatCode="#,##0.00">
                  <c:v>95.918012762739679</c:v>
                </c:pt>
                <c:pt idx="60" formatCode="#,##0.00">
                  <c:v>96.795346963281659</c:v>
                </c:pt>
                <c:pt idx="61" formatCode="#,##0.00">
                  <c:v>97.825075994246333</c:v>
                </c:pt>
                <c:pt idx="62" formatCode="#,##0.00">
                  <c:v>99.097518395388008</c:v>
                </c:pt>
                <c:pt idx="63" formatCode="#,##0.00">
                  <c:v>100.46571547985532</c:v>
                </c:pt>
                <c:pt idx="64" formatCode="#,##0.00">
                  <c:v>101.24774828311133</c:v>
                </c:pt>
                <c:pt idx="65" formatCode="#,##0.00">
                  <c:v>101.79831403664333</c:v>
                </c:pt>
                <c:pt idx="66" formatCode="#,##0.00">
                  <c:v>101.15421836541668</c:v>
                </c:pt>
                <c:pt idx="67" formatCode="#,##0.00">
                  <c:v>100.261901483259</c:v>
                </c:pt>
                <c:pt idx="68" formatCode="#,##0.00">
                  <c:v>98.977475753996018</c:v>
                </c:pt>
                <c:pt idx="69" formatCode="#,##0.00">
                  <c:v>99.231726836382677</c:v>
                </c:pt>
                <c:pt idx="70" formatCode="#,##0.00">
                  <c:v>99.873374962433672</c:v>
                </c:pt>
                <c:pt idx="71" formatCode="#,##0.00">
                  <c:v>100.12669181396366</c:v>
                </c:pt>
                <c:pt idx="72" formatCode="#,##0.00">
                  <c:v>99.922949308970331</c:v>
                </c:pt>
                <c:pt idx="73" formatCode="#,##0.00">
                  <c:v>99.727153954087328</c:v>
                </c:pt>
                <c:pt idx="74" formatCode="#,##0.00">
                  <c:v>101.10248515727699</c:v>
                </c:pt>
                <c:pt idx="75" formatCode="#,##0.00">
                  <c:v>102.36846385986034</c:v>
                </c:pt>
                <c:pt idx="76" formatCode="#,##0.00">
                  <c:v>103.73553352289667</c:v>
                </c:pt>
                <c:pt idx="77" formatCode="#,##0.00">
                  <c:v>103.89757112766</c:v>
                </c:pt>
                <c:pt idx="78" formatCode="#,##0.00">
                  <c:v>103.29189425499334</c:v>
                </c:pt>
                <c:pt idx="79" formatCode="#,##0.00">
                  <c:v>102.81222811236334</c:v>
                </c:pt>
                <c:pt idx="80" formatCode="#,##0.00">
                  <c:v>102.38149983255666</c:v>
                </c:pt>
                <c:pt idx="81" formatCode="#,##0.00">
                  <c:v>101.48665715804999</c:v>
                </c:pt>
                <c:pt idx="82" formatCode="#,##0.00">
                  <c:v>100.85512160220667</c:v>
                </c:pt>
                <c:pt idx="83" formatCode="#,##0.00">
                  <c:v>101.09267707023999</c:v>
                </c:pt>
                <c:pt idx="84" formatCode="#,##0.00">
                  <c:v>102.34400037143</c:v>
                </c:pt>
                <c:pt idx="85" formatCode="#,##0.00">
                  <c:v>103.94939310718333</c:v>
                </c:pt>
                <c:pt idx="86" formatCode="#,##0.00">
                  <c:v>104.19714846954668</c:v>
                </c:pt>
                <c:pt idx="87" formatCode="#,##0.00">
                  <c:v>101.93640643122565</c:v>
                </c:pt>
                <c:pt idx="88" formatCode="#,##0.00">
                  <c:v>97.826309422098987</c:v>
                </c:pt>
                <c:pt idx="89" formatCode="#,##0.00">
                  <c:v>92.015617433700655</c:v>
                </c:pt>
                <c:pt idx="90" formatCode="#,##0.00">
                  <c:v>88.116279533221316</c:v>
                </c:pt>
                <c:pt idx="91" formatCode="#,##0.00">
                  <c:v>85.974252576627009</c:v>
                </c:pt>
                <c:pt idx="92" formatCode="#,##0.00">
                  <c:v>87.046288450101017</c:v>
                </c:pt>
                <c:pt idx="93" formatCode="#,##0.00">
                  <c:v>89.858175686674329</c:v>
                </c:pt>
                <c:pt idx="94" formatCode="#,##0.00">
                  <c:v>93.701244327399664</c:v>
                </c:pt>
                <c:pt idx="95" formatCode="#,##0.00">
                  <c:v>97.522288747097335</c:v>
                </c:pt>
                <c:pt idx="96" formatCode="#,##0.00">
                  <c:v>98.832197111210007</c:v>
                </c:pt>
                <c:pt idx="97" formatCode="#,##0.00">
                  <c:v>97.966916441463994</c:v>
                </c:pt>
                <c:pt idx="98" formatCode="#,##0.00">
                  <c:v>97.45710097375968</c:v>
                </c:pt>
                <c:pt idx="99" formatCode="#,##0.00">
                  <c:v>98.278882076374018</c:v>
                </c:pt>
                <c:pt idx="100" formatCode="#,##0.00">
                  <c:v>100.74810164364567</c:v>
                </c:pt>
                <c:pt idx="101" formatCode="#,##0.00">
                  <c:v>102.39280291030666</c:v>
                </c:pt>
                <c:pt idx="102" formatCode="#,##0.00">
                  <c:v>102.91260881984665</c:v>
                </c:pt>
                <c:pt idx="103" formatCode="#,##0.00">
                  <c:v>102.26516330845</c:v>
                </c:pt>
                <c:pt idx="104" formatCode="#,##0.00">
                  <c:v>101.61217842744666</c:v>
                </c:pt>
                <c:pt idx="105" formatCode="#,##0.00">
                  <c:v>101.98463559247</c:v>
                </c:pt>
                <c:pt idx="106" formatCode="#,##0.00">
                  <c:v>102.60508873262665</c:v>
                </c:pt>
                <c:pt idx="107" formatCode="#,##0.00">
                  <c:v>103.39752746847334</c:v>
                </c:pt>
                <c:pt idx="108" formatCode="#,##0.00">
                  <c:v>102.92946758241668</c:v>
                </c:pt>
                <c:pt idx="109" formatCode="#,##0.00">
                  <c:v>102.86479468784334</c:v>
                </c:pt>
                <c:pt idx="110" formatCode="#,##0.00">
                  <c:v>102.60214702299</c:v>
                </c:pt>
                <c:pt idx="111" formatCode="#,##0.00">
                  <c:v>103.09596426177335</c:v>
                </c:pt>
                <c:pt idx="112" formatCode="#,##0.00">
                  <c:v>103.46068355070332</c:v>
                </c:pt>
                <c:pt idx="113" formatCode="#,##0.00">
                  <c:v>103.61945865358332</c:v>
                </c:pt>
                <c:pt idx="114" formatCode="#,##0.00">
                  <c:v>103.72743116492332</c:v>
                </c:pt>
                <c:pt idx="115" formatCode="#,##0.00">
                  <c:v>103.86349506678665</c:v>
                </c:pt>
                <c:pt idx="116" formatCode="#,##0.00">
                  <c:v>103.74636975337334</c:v>
                </c:pt>
                <c:pt idx="117" formatCode="#,##0.00">
                  <c:v>103.65900053041666</c:v>
                </c:pt>
                <c:pt idx="118" formatCode="#,##0.00">
                  <c:v>104.03805794610999</c:v>
                </c:pt>
                <c:pt idx="119" formatCode="#,##0.00">
                  <c:v>104.84526300125333</c:v>
                </c:pt>
                <c:pt idx="120" formatCode="#,##0.00">
                  <c:v>105.61880178055333</c:v>
                </c:pt>
                <c:pt idx="121" formatCode="#,##0.00">
                  <c:v>105.54559596332</c:v>
                </c:pt>
                <c:pt idx="122" formatCode="#,##0.00">
                  <c:v>105.33411425488667</c:v>
                </c:pt>
                <c:pt idx="123" formatCode="#,##0.00">
                  <c:v>104.7166375141</c:v>
                </c:pt>
                <c:pt idx="124" formatCode="#,##0.00">
                  <c:v>104.19420301854666</c:v>
                </c:pt>
                <c:pt idx="125" formatCode="#,##0.00">
                  <c:v>103.95296670365333</c:v>
                </c:pt>
                <c:pt idx="126" formatCode="#,##0.00">
                  <c:v>104.90495401153667</c:v>
                </c:pt>
                <c:pt idx="127" formatCode="#,##0.00">
                  <c:v>105.72383460650001</c:v>
                </c:pt>
                <c:pt idx="128" formatCode="#,##0.00">
                  <c:v>106.66811617576333</c:v>
                </c:pt>
                <c:pt idx="129" formatCode="#,##0.00">
                  <c:v>106.69766509554334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EA-44D4-AB39-09995485E24E}"/>
            </c:ext>
          </c:extLst>
        </c:ser>
        <c:ser>
          <c:idx val="4"/>
          <c:order val="4"/>
          <c:tx>
            <c:strRef>
              <c:f>Cuadro!$M$3</c:f>
              <c:strCache>
                <c:ptCount val="1"/>
                <c:pt idx="0">
                  <c:v>Comercio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Cuadro!$A$4:$A$133</c:f>
              <c:numCache>
                <c:formatCode>mmm\.yyyy</c:formatCode>
                <c:ptCount val="13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</c:numCache>
            </c:numRef>
          </c:cat>
          <c:val>
            <c:numRef>
              <c:f>Cuadro!$M$4:$M$133</c:f>
              <c:numCache>
                <c:formatCode>General</c:formatCode>
                <c:ptCount val="130"/>
                <c:pt idx="2" formatCode="#,##0.00">
                  <c:v>89.302439104473009</c:v>
                </c:pt>
                <c:pt idx="3" formatCode="#,##0.00">
                  <c:v>89.838973408172009</c:v>
                </c:pt>
                <c:pt idx="4" formatCode="#,##0.00">
                  <c:v>90.291581407352339</c:v>
                </c:pt>
                <c:pt idx="5" formatCode="#,##0.00">
                  <c:v>90.291938016736665</c:v>
                </c:pt>
                <c:pt idx="6" formatCode="#,##0.00">
                  <c:v>90.373981834336988</c:v>
                </c:pt>
                <c:pt idx="7" formatCode="#,##0.00">
                  <c:v>90.47838058120567</c:v>
                </c:pt>
                <c:pt idx="8" formatCode="#,##0.00">
                  <c:v>90.239386403617331</c:v>
                </c:pt>
                <c:pt idx="9" formatCode="#,##0.00">
                  <c:v>90.918923363754004</c:v>
                </c:pt>
                <c:pt idx="10" formatCode="#,##0.00">
                  <c:v>91.220024161597664</c:v>
                </c:pt>
                <c:pt idx="11" formatCode="#,##0.00">
                  <c:v>90.793277894100001</c:v>
                </c:pt>
                <c:pt idx="12" formatCode="#,##0.00">
                  <c:v>89.220496346412673</c:v>
                </c:pt>
                <c:pt idx="13" formatCode="#,##0.00">
                  <c:v>88.586446469568671</c:v>
                </c:pt>
                <c:pt idx="14" formatCode="#,##0.00">
                  <c:v>88.917355495950332</c:v>
                </c:pt>
                <c:pt idx="15" formatCode="#,##0.00">
                  <c:v>89.657642488500002</c:v>
                </c:pt>
                <c:pt idx="16" formatCode="#,##0.00">
                  <c:v>90.123925825738993</c:v>
                </c:pt>
                <c:pt idx="17" formatCode="#,##0.00">
                  <c:v>89.766742610226672</c:v>
                </c:pt>
                <c:pt idx="18" formatCode="#,##0.00">
                  <c:v>89.68813864594766</c:v>
                </c:pt>
                <c:pt idx="19" formatCode="#,##0.00">
                  <c:v>89.549382705582332</c:v>
                </c:pt>
                <c:pt idx="20" formatCode="#,##0.00">
                  <c:v>90.039474856922325</c:v>
                </c:pt>
                <c:pt idx="21" formatCode="#,##0.00">
                  <c:v>89.840026731464334</c:v>
                </c:pt>
                <c:pt idx="22" formatCode="#,##0.00">
                  <c:v>89.333246171027668</c:v>
                </c:pt>
                <c:pt idx="23" formatCode="#,##0.00">
                  <c:v>89.72541600999368</c:v>
                </c:pt>
                <c:pt idx="24" formatCode="#,##0.00">
                  <c:v>90.293878024060334</c:v>
                </c:pt>
                <c:pt idx="25" formatCode="#,##0.00">
                  <c:v>90.742235801751988</c:v>
                </c:pt>
                <c:pt idx="26" formatCode="#,##0.00">
                  <c:v>91.019220559063001</c:v>
                </c:pt>
                <c:pt idx="27" formatCode="#,##0.00">
                  <c:v>92.098515121511312</c:v>
                </c:pt>
                <c:pt idx="28" formatCode="#,##0.00">
                  <c:v>93.001496457808344</c:v>
                </c:pt>
                <c:pt idx="29" formatCode="#,##0.00">
                  <c:v>93.524568365928005</c:v>
                </c:pt>
                <c:pt idx="30" formatCode="#,##0.00">
                  <c:v>93.791822378132338</c:v>
                </c:pt>
                <c:pt idx="31" formatCode="#,##0.00">
                  <c:v>93.037132144457999</c:v>
                </c:pt>
                <c:pt idx="32" formatCode="#,##0.00">
                  <c:v>92.358887265995335</c:v>
                </c:pt>
                <c:pt idx="33" formatCode="#,##0.00">
                  <c:v>91.416474535396674</c:v>
                </c:pt>
                <c:pt idx="34" formatCode="#,##0.00">
                  <c:v>92.115676440396328</c:v>
                </c:pt>
                <c:pt idx="35" formatCode="#,##0.00">
                  <c:v>92.656820315954675</c:v>
                </c:pt>
                <c:pt idx="36" formatCode="#,##0.00">
                  <c:v>93.565044789534667</c:v>
                </c:pt>
                <c:pt idx="37" formatCode="#,##0.00">
                  <c:v>94.13166635565635</c:v>
                </c:pt>
                <c:pt idx="38" formatCode="#,##0.00">
                  <c:v>94.254831061499999</c:v>
                </c:pt>
                <c:pt idx="39" formatCode="#,##0.00">
                  <c:v>93.948446803576658</c:v>
                </c:pt>
                <c:pt idx="40" formatCode="#,##0.00">
                  <c:v>93.35957552580733</c:v>
                </c:pt>
                <c:pt idx="41" formatCode="#,##0.00">
                  <c:v>93.164843484162319</c:v>
                </c:pt>
                <c:pt idx="42" formatCode="#,##0.00">
                  <c:v>93.749748450293666</c:v>
                </c:pt>
                <c:pt idx="43" formatCode="#,##0.00">
                  <c:v>93.432971065352334</c:v>
                </c:pt>
                <c:pt idx="44" formatCode="#,##0.00">
                  <c:v>93.306665709762001</c:v>
                </c:pt>
                <c:pt idx="45" formatCode="#,##0.00">
                  <c:v>91.914499670083003</c:v>
                </c:pt>
                <c:pt idx="46" formatCode="#,##0.00">
                  <c:v>92.189476702907669</c:v>
                </c:pt>
                <c:pt idx="47" formatCode="#,##0.00">
                  <c:v>93.113535526438</c:v>
                </c:pt>
                <c:pt idx="48" formatCode="#,##0.00">
                  <c:v>93.76253510204765</c:v>
                </c:pt>
                <c:pt idx="49" formatCode="#,##0.00">
                  <c:v>93.927451737984327</c:v>
                </c:pt>
                <c:pt idx="50" formatCode="#,##0.00">
                  <c:v>93.843318584688674</c:v>
                </c:pt>
                <c:pt idx="51" formatCode="#,##0.00">
                  <c:v>95.014081227211321</c:v>
                </c:pt>
                <c:pt idx="52" formatCode="#,##0.00">
                  <c:v>96.068145697697332</c:v>
                </c:pt>
                <c:pt idx="53" formatCode="#,##0.00">
                  <c:v>96.650364184852336</c:v>
                </c:pt>
                <c:pt idx="54" formatCode="#,##0.00">
                  <c:v>96.793708653667991</c:v>
                </c:pt>
                <c:pt idx="55" formatCode="#,##0.00">
                  <c:v>96.906724663062676</c:v>
                </c:pt>
                <c:pt idx="56" formatCode="#,##0.00">
                  <c:v>97.784024148485003</c:v>
                </c:pt>
                <c:pt idx="57" formatCode="#,##0.00">
                  <c:v>97.869254438632993</c:v>
                </c:pt>
                <c:pt idx="58" formatCode="#,##0.00">
                  <c:v>98.424828089598009</c:v>
                </c:pt>
                <c:pt idx="59" formatCode="#,##0.00">
                  <c:v>98.067419994681998</c:v>
                </c:pt>
                <c:pt idx="60" formatCode="#,##0.00">
                  <c:v>98.630546233874</c:v>
                </c:pt>
                <c:pt idx="61" formatCode="#,##0.00">
                  <c:v>98.020609621113337</c:v>
                </c:pt>
                <c:pt idx="62" formatCode="#,##0.00">
                  <c:v>97.827255684971661</c:v>
                </c:pt>
                <c:pt idx="63" formatCode="#,##0.00">
                  <c:v>98.079407204963331</c:v>
                </c:pt>
                <c:pt idx="64" formatCode="#,##0.00">
                  <c:v>99.722866716018004</c:v>
                </c:pt>
                <c:pt idx="65" formatCode="#,##0.00">
                  <c:v>100.93228629946766</c:v>
                </c:pt>
                <c:pt idx="66" formatCode="#,##0.00">
                  <c:v>101.17921826492</c:v>
                </c:pt>
                <c:pt idx="67" formatCode="#,##0.00">
                  <c:v>100.98836737762667</c:v>
                </c:pt>
                <c:pt idx="68" formatCode="#,##0.00">
                  <c:v>100.83268441999</c:v>
                </c:pt>
                <c:pt idx="69" formatCode="#,##0.00">
                  <c:v>100.95409494472001</c:v>
                </c:pt>
                <c:pt idx="70" formatCode="#,##0.00">
                  <c:v>100.72901602930334</c:v>
                </c:pt>
                <c:pt idx="71" formatCode="#,##0.00">
                  <c:v>100.40777359556201</c:v>
                </c:pt>
                <c:pt idx="72" formatCode="#,##0.00">
                  <c:v>100.19453401365867</c:v>
                </c:pt>
                <c:pt idx="73" formatCode="#,##0.00">
                  <c:v>99.643567044045668</c:v>
                </c:pt>
                <c:pt idx="74" formatCode="#,##0.00">
                  <c:v>99.939535162946996</c:v>
                </c:pt>
                <c:pt idx="75" formatCode="#,##0.00">
                  <c:v>100.79829615417367</c:v>
                </c:pt>
                <c:pt idx="76" formatCode="#,##0.00">
                  <c:v>102.90222914609001</c:v>
                </c:pt>
                <c:pt idx="77" formatCode="#,##0.00">
                  <c:v>103.69938183312667</c:v>
                </c:pt>
                <c:pt idx="78" formatCode="#,##0.00">
                  <c:v>102.93740342272334</c:v>
                </c:pt>
                <c:pt idx="79" formatCode="#,##0.00">
                  <c:v>101.65309834597667</c:v>
                </c:pt>
                <c:pt idx="80" formatCode="#,##0.00">
                  <c:v>100.76324508856668</c:v>
                </c:pt>
                <c:pt idx="81" formatCode="#,##0.00">
                  <c:v>97.263153753218674</c:v>
                </c:pt>
                <c:pt idx="82" formatCode="#,##0.00">
                  <c:v>93.559951607970675</c:v>
                </c:pt>
                <c:pt idx="83" formatCode="#,##0.00">
                  <c:v>92.137315707530661</c:v>
                </c:pt>
                <c:pt idx="84" formatCode="#,##0.00">
                  <c:v>94.980941693466022</c:v>
                </c:pt>
                <c:pt idx="85" formatCode="#,##0.00">
                  <c:v>97.778907976465675</c:v>
                </c:pt>
                <c:pt idx="86" formatCode="#,##0.00">
                  <c:v>96.499179158347999</c:v>
                </c:pt>
                <c:pt idx="87" formatCode="#,##0.00">
                  <c:v>91.027572933062004</c:v>
                </c:pt>
                <c:pt idx="88" formatCode="#,##0.00">
                  <c:v>85.70088267154533</c:v>
                </c:pt>
                <c:pt idx="89" formatCode="#,##0.00">
                  <c:v>83.087958521883991</c:v>
                </c:pt>
                <c:pt idx="90" formatCode="#,##0.00">
                  <c:v>85.455126430650651</c:v>
                </c:pt>
                <c:pt idx="91" formatCode="#,##0.00">
                  <c:v>91.668503889715666</c:v>
                </c:pt>
                <c:pt idx="92" formatCode="#,##0.00">
                  <c:v>97.835689854954651</c:v>
                </c:pt>
                <c:pt idx="93" formatCode="#,##0.00">
                  <c:v>102.60215267435332</c:v>
                </c:pt>
                <c:pt idx="94" formatCode="#,##0.00">
                  <c:v>103.98814269466334</c:v>
                </c:pt>
                <c:pt idx="95" formatCode="#,##0.00">
                  <c:v>104.79321643741666</c:v>
                </c:pt>
                <c:pt idx="96" formatCode="#,##0.00">
                  <c:v>106.88404182401666</c:v>
                </c:pt>
                <c:pt idx="97" formatCode="#,##0.00">
                  <c:v>108.20164028139334</c:v>
                </c:pt>
                <c:pt idx="98" formatCode="#,##0.00">
                  <c:v>108.64924418152333</c:v>
                </c:pt>
                <c:pt idx="99" formatCode="#,##0.00">
                  <c:v>107.17322377467333</c:v>
                </c:pt>
                <c:pt idx="100" formatCode="#,##0.00">
                  <c:v>110.31293281080332</c:v>
                </c:pt>
                <c:pt idx="101" formatCode="#,##0.00">
                  <c:v>114.99659525976666</c:v>
                </c:pt>
                <c:pt idx="102" formatCode="#,##0.00">
                  <c:v>121.10331327251333</c:v>
                </c:pt>
                <c:pt idx="103" formatCode="#,##0.00">
                  <c:v>122.31452066739332</c:v>
                </c:pt>
                <c:pt idx="104" formatCode="#,##0.00">
                  <c:v>122.57372021727332</c:v>
                </c:pt>
                <c:pt idx="105" formatCode="#,##0.00">
                  <c:v>121.82514092770333</c:v>
                </c:pt>
                <c:pt idx="106" formatCode="#,##0.00">
                  <c:v>121.33820450158998</c:v>
                </c:pt>
                <c:pt idx="107" formatCode="#,##0.00">
                  <c:v>119.58693090777666</c:v>
                </c:pt>
                <c:pt idx="108" formatCode="#,##0.00">
                  <c:v>117.91519500792333</c:v>
                </c:pt>
                <c:pt idx="109" formatCode="#,##0.00">
                  <c:v>116.11009115595</c:v>
                </c:pt>
                <c:pt idx="110" formatCode="#,##0.00">
                  <c:v>115.02033224914334</c:v>
                </c:pt>
                <c:pt idx="111" formatCode="#,##0.00">
                  <c:v>113.39576840679001</c:v>
                </c:pt>
                <c:pt idx="112" formatCode="#,##0.00">
                  <c:v>111.89444137761666</c:v>
                </c:pt>
                <c:pt idx="113" formatCode="#,##0.00">
                  <c:v>111.31956010585999</c:v>
                </c:pt>
                <c:pt idx="114" formatCode="#,##0.00">
                  <c:v>110.80334291967667</c:v>
                </c:pt>
                <c:pt idx="115" formatCode="#,##0.00">
                  <c:v>110.38610618782667</c:v>
                </c:pt>
                <c:pt idx="116" formatCode="#,##0.00">
                  <c:v>110.06937624993667</c:v>
                </c:pt>
                <c:pt idx="117" formatCode="#,##0.00">
                  <c:v>110.17776103648667</c:v>
                </c:pt>
                <c:pt idx="118" formatCode="#,##0.00">
                  <c:v>110.30104737796</c:v>
                </c:pt>
                <c:pt idx="119" formatCode="#,##0.00">
                  <c:v>110.36595800014</c:v>
                </c:pt>
                <c:pt idx="120" formatCode="#,##0.00">
                  <c:v>110.42293731386</c:v>
                </c:pt>
                <c:pt idx="121" formatCode="#,##0.00">
                  <c:v>110.71434634360999</c:v>
                </c:pt>
                <c:pt idx="122" formatCode="#,##0.00">
                  <c:v>110.01717263669998</c:v>
                </c:pt>
                <c:pt idx="123" formatCode="#,##0.00">
                  <c:v>108.60597612052334</c:v>
                </c:pt>
                <c:pt idx="124" formatCode="#,##0.00">
                  <c:v>107.11312029277667</c:v>
                </c:pt>
                <c:pt idx="125" formatCode="#,##0.00">
                  <c:v>106.24918561249</c:v>
                </c:pt>
                <c:pt idx="126" formatCode="#,##0.00">
                  <c:v>106.59536363324666</c:v>
                </c:pt>
                <c:pt idx="127" formatCode="#,##0.00">
                  <c:v>107.14213145596666</c:v>
                </c:pt>
                <c:pt idx="128" formatCode="#,##0.00">
                  <c:v>107.49134821235999</c:v>
                </c:pt>
                <c:pt idx="129" formatCode="#,##0.00">
                  <c:v>107.91382353101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EA-44D4-AB39-09995485E24E}"/>
            </c:ext>
          </c:extLst>
        </c:ser>
        <c:ser>
          <c:idx val="5"/>
          <c:order val="5"/>
          <c:tx>
            <c:strRef>
              <c:f>Cuadro!$N$3</c:f>
              <c:strCache>
                <c:ptCount val="1"/>
                <c:pt idx="0">
                  <c:v>Servicios</c:v>
                </c:pt>
              </c:strCache>
            </c:strRef>
          </c:tx>
          <c:spPr>
            <a:ln w="2222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Cuadro!$A$4:$A$133</c:f>
              <c:numCache>
                <c:formatCode>mmm\.yyyy</c:formatCode>
                <c:ptCount val="13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</c:numCache>
            </c:numRef>
          </c:cat>
          <c:val>
            <c:numRef>
              <c:f>Cuadro!$N$4:$N$133</c:f>
              <c:numCache>
                <c:formatCode>General</c:formatCode>
                <c:ptCount val="130"/>
                <c:pt idx="2" formatCode="#,##0.00">
                  <c:v>86.652334852083996</c:v>
                </c:pt>
                <c:pt idx="3" formatCode="#,##0.00">
                  <c:v>86.744866831661327</c:v>
                </c:pt>
                <c:pt idx="4" formatCode="#,##0.00">
                  <c:v>86.963620992811983</c:v>
                </c:pt>
                <c:pt idx="5" formatCode="#,##0.00">
                  <c:v>87.354174478947016</c:v>
                </c:pt>
                <c:pt idx="6" formatCode="#,##0.00">
                  <c:v>87.642078282647006</c:v>
                </c:pt>
                <c:pt idx="7" formatCode="#,##0.00">
                  <c:v>87.815255586810338</c:v>
                </c:pt>
                <c:pt idx="8" formatCode="#,##0.00">
                  <c:v>87.877248405115665</c:v>
                </c:pt>
                <c:pt idx="9" formatCode="#,##0.00">
                  <c:v>88.037324485469341</c:v>
                </c:pt>
                <c:pt idx="10" formatCode="#,##0.00">
                  <c:v>88.31910453595367</c:v>
                </c:pt>
                <c:pt idx="11" formatCode="#,##0.00">
                  <c:v>88.668895130153999</c:v>
                </c:pt>
                <c:pt idx="12" formatCode="#,##0.00">
                  <c:v>89.024223644113661</c:v>
                </c:pt>
                <c:pt idx="13" formatCode="#,##0.00">
                  <c:v>89.420966062805007</c:v>
                </c:pt>
                <c:pt idx="14" formatCode="#,##0.00">
                  <c:v>89.70005239704733</c:v>
                </c:pt>
                <c:pt idx="15" formatCode="#,##0.00">
                  <c:v>89.912887506113677</c:v>
                </c:pt>
                <c:pt idx="16" formatCode="#,##0.00">
                  <c:v>89.907980559319</c:v>
                </c:pt>
                <c:pt idx="17" formatCode="#,##0.00">
                  <c:v>90.055194287027675</c:v>
                </c:pt>
                <c:pt idx="18" formatCode="#,##0.00">
                  <c:v>90.074692906602991</c:v>
                </c:pt>
                <c:pt idx="19" formatCode="#,##0.00">
                  <c:v>90.262641257212337</c:v>
                </c:pt>
                <c:pt idx="20" formatCode="#,##0.00">
                  <c:v>90.323699533780996</c:v>
                </c:pt>
                <c:pt idx="21" formatCode="#,##0.00">
                  <c:v>90.64485639348932</c:v>
                </c:pt>
                <c:pt idx="22" formatCode="#,##0.00">
                  <c:v>90.896027147456337</c:v>
                </c:pt>
                <c:pt idx="23" formatCode="#,##0.00">
                  <c:v>91.218944174191662</c:v>
                </c:pt>
                <c:pt idx="24" formatCode="#,##0.00">
                  <c:v>91.425483966165345</c:v>
                </c:pt>
                <c:pt idx="25" formatCode="#,##0.00">
                  <c:v>91.574751695011003</c:v>
                </c:pt>
                <c:pt idx="26" formatCode="#,##0.00">
                  <c:v>91.583719572170011</c:v>
                </c:pt>
                <c:pt idx="27" formatCode="#,##0.00">
                  <c:v>91.628788091458674</c:v>
                </c:pt>
                <c:pt idx="28" formatCode="#,##0.00">
                  <c:v>91.728749735351656</c:v>
                </c:pt>
                <c:pt idx="29" formatCode="#,##0.00">
                  <c:v>91.889497095642312</c:v>
                </c:pt>
                <c:pt idx="30" formatCode="#,##0.00">
                  <c:v>92.176125759741993</c:v>
                </c:pt>
                <c:pt idx="31" formatCode="#,##0.00">
                  <c:v>92.504815686556</c:v>
                </c:pt>
                <c:pt idx="32" formatCode="#,##0.00">
                  <c:v>93.015729313573999</c:v>
                </c:pt>
                <c:pt idx="33" formatCode="#,##0.00">
                  <c:v>93.386381488386334</c:v>
                </c:pt>
                <c:pt idx="34" formatCode="#,##0.00">
                  <c:v>93.641985727387308</c:v>
                </c:pt>
                <c:pt idx="35" formatCode="#,##0.00">
                  <c:v>93.753005427653321</c:v>
                </c:pt>
                <c:pt idx="36" formatCode="#,##0.00">
                  <c:v>93.969188920059011</c:v>
                </c:pt>
                <c:pt idx="37" formatCode="#,##0.00">
                  <c:v>94.30000392291133</c:v>
                </c:pt>
                <c:pt idx="38" formatCode="#,##0.00">
                  <c:v>94.597610871769334</c:v>
                </c:pt>
                <c:pt idx="39" formatCode="#,##0.00">
                  <c:v>94.664835561757002</c:v>
                </c:pt>
                <c:pt idx="40" formatCode="#,##0.00">
                  <c:v>94.683414131910993</c:v>
                </c:pt>
                <c:pt idx="41" formatCode="#,##0.00">
                  <c:v>94.714348553804996</c:v>
                </c:pt>
                <c:pt idx="42" formatCode="#,##0.00">
                  <c:v>94.84231963620698</c:v>
                </c:pt>
                <c:pt idx="43" formatCode="#,##0.00">
                  <c:v>95.085298301583336</c:v>
                </c:pt>
                <c:pt idx="44" formatCode="#,##0.00">
                  <c:v>95.364066143951334</c:v>
                </c:pt>
                <c:pt idx="45" formatCode="#,##0.00">
                  <c:v>95.634240740147675</c:v>
                </c:pt>
                <c:pt idx="46" formatCode="#,##0.00">
                  <c:v>95.629235905722339</c:v>
                </c:pt>
                <c:pt idx="47" formatCode="#,##0.00">
                  <c:v>95.721069816499337</c:v>
                </c:pt>
                <c:pt idx="48" formatCode="#,##0.00">
                  <c:v>95.597635275918321</c:v>
                </c:pt>
                <c:pt idx="49" formatCode="#,##0.00">
                  <c:v>95.437434016254329</c:v>
                </c:pt>
                <c:pt idx="50" formatCode="#,##0.00">
                  <c:v>95.243243414339005</c:v>
                </c:pt>
                <c:pt idx="51" formatCode="#,##0.00">
                  <c:v>95.201254872924324</c:v>
                </c:pt>
                <c:pt idx="52" formatCode="#,##0.00">
                  <c:v>95.465378853977327</c:v>
                </c:pt>
                <c:pt idx="53" formatCode="#,##0.00">
                  <c:v>95.880764132882007</c:v>
                </c:pt>
                <c:pt idx="54" formatCode="#,##0.00">
                  <c:v>96.42293753854868</c:v>
                </c:pt>
                <c:pt idx="55" formatCode="#,##0.00">
                  <c:v>96.820047663643336</c:v>
                </c:pt>
                <c:pt idx="56" formatCode="#,##0.00">
                  <c:v>97.104621104584339</c:v>
                </c:pt>
                <c:pt idx="57" formatCode="#,##0.00">
                  <c:v>97.370758054569322</c:v>
                </c:pt>
                <c:pt idx="58" formatCode="#,##0.00">
                  <c:v>97.695022564886997</c:v>
                </c:pt>
                <c:pt idx="59" formatCode="#,##0.00">
                  <c:v>98.044671128026678</c:v>
                </c:pt>
                <c:pt idx="60" formatCode="#,##0.00">
                  <c:v>98.322808164951667</c:v>
                </c:pt>
                <c:pt idx="61" formatCode="#,##0.00">
                  <c:v>98.420808961839001</c:v>
                </c:pt>
                <c:pt idx="62" formatCode="#,##0.00">
                  <c:v>98.624019046542671</c:v>
                </c:pt>
                <c:pt idx="63" formatCode="#,##0.00">
                  <c:v>98.85228601885467</c:v>
                </c:pt>
                <c:pt idx="64" formatCode="#,##0.00">
                  <c:v>99.33905335590633</c:v>
                </c:pt>
                <c:pt idx="65" formatCode="#,##0.00">
                  <c:v>99.459352111935004</c:v>
                </c:pt>
                <c:pt idx="66" formatCode="#,##0.00">
                  <c:v>99.658968161007678</c:v>
                </c:pt>
                <c:pt idx="67" formatCode="#,##0.00">
                  <c:v>99.733256810853334</c:v>
                </c:pt>
                <c:pt idx="68" formatCode="#,##0.00">
                  <c:v>100.16048644814333</c:v>
                </c:pt>
                <c:pt idx="69" formatCode="#,##0.00">
                  <c:v>100.68874054743901</c:v>
                </c:pt>
                <c:pt idx="70" formatCode="#,##0.00">
                  <c:v>101.36599515582667</c:v>
                </c:pt>
                <c:pt idx="71" formatCode="#,##0.00">
                  <c:v>101.75614239337334</c:v>
                </c:pt>
                <c:pt idx="72" formatCode="#,##0.00">
                  <c:v>101.99052554763334</c:v>
                </c:pt>
                <c:pt idx="73" formatCode="#,##0.00">
                  <c:v>102.00174342650666</c:v>
                </c:pt>
                <c:pt idx="74" formatCode="#,##0.00">
                  <c:v>102.29826933964667</c:v>
                </c:pt>
                <c:pt idx="75" formatCode="#,##0.00">
                  <c:v>102.63819723803999</c:v>
                </c:pt>
                <c:pt idx="76" formatCode="#,##0.00">
                  <c:v>103.13582215680333</c:v>
                </c:pt>
                <c:pt idx="77" formatCode="#,##0.00">
                  <c:v>103.15849696023668</c:v>
                </c:pt>
                <c:pt idx="78" formatCode="#,##0.00">
                  <c:v>103.10824409419</c:v>
                </c:pt>
                <c:pt idx="79" formatCode="#,##0.00">
                  <c:v>103.39835237705331</c:v>
                </c:pt>
                <c:pt idx="80" formatCode="#,##0.00">
                  <c:v>103.59263905405334</c:v>
                </c:pt>
                <c:pt idx="81" formatCode="#,##0.00">
                  <c:v>102.236561890239</c:v>
                </c:pt>
                <c:pt idx="82" formatCode="#,##0.00">
                  <c:v>99.837456362149666</c:v>
                </c:pt>
                <c:pt idx="83" formatCode="#,##0.00">
                  <c:v>98.85316987722301</c:v>
                </c:pt>
                <c:pt idx="84" formatCode="#,##0.00">
                  <c:v>100.50581326722734</c:v>
                </c:pt>
                <c:pt idx="85" formatCode="#,##0.00">
                  <c:v>102.67122239305</c:v>
                </c:pt>
                <c:pt idx="86" formatCode="#,##0.00">
                  <c:v>101.33493386145068</c:v>
                </c:pt>
                <c:pt idx="87" formatCode="#,##0.00">
                  <c:v>96.130166774077338</c:v>
                </c:pt>
                <c:pt idx="88" formatCode="#,##0.00">
                  <c:v>90.07246782951934</c:v>
                </c:pt>
                <c:pt idx="89" formatCode="#,##0.00">
                  <c:v>86.562212383005019</c:v>
                </c:pt>
                <c:pt idx="90" formatCode="#,##0.00">
                  <c:v>86.287009098447001</c:v>
                </c:pt>
                <c:pt idx="91" formatCode="#,##0.00">
                  <c:v>87.063932223906008</c:v>
                </c:pt>
                <c:pt idx="92" formatCode="#,##0.00">
                  <c:v>89.364526674469332</c:v>
                </c:pt>
                <c:pt idx="93" formatCode="#,##0.00">
                  <c:v>91.237950851995322</c:v>
                </c:pt>
                <c:pt idx="94" formatCode="#,##0.00">
                  <c:v>93.436118368616988</c:v>
                </c:pt>
                <c:pt idx="95" formatCode="#,##0.00">
                  <c:v>95.478820905912315</c:v>
                </c:pt>
                <c:pt idx="96" formatCode="#,##0.00">
                  <c:v>98.20298458819434</c:v>
                </c:pt>
                <c:pt idx="97" formatCode="#,##0.00">
                  <c:v>101.45055020486501</c:v>
                </c:pt>
                <c:pt idx="98" formatCode="#,##0.00">
                  <c:v>102.17567270046334</c:v>
                </c:pt>
                <c:pt idx="99" formatCode="#,##0.00">
                  <c:v>101.69853933959565</c:v>
                </c:pt>
                <c:pt idx="100" formatCode="#,##0.00">
                  <c:v>100.42377689668899</c:v>
                </c:pt>
                <c:pt idx="101" formatCode="#,##0.00">
                  <c:v>100.80491350949232</c:v>
                </c:pt>
                <c:pt idx="102" formatCode="#,##0.00">
                  <c:v>102.38212530764001</c:v>
                </c:pt>
                <c:pt idx="103" formatCode="#,##0.00">
                  <c:v>104.50002168491</c:v>
                </c:pt>
                <c:pt idx="104" formatCode="#,##0.00">
                  <c:v>107.20945198963666</c:v>
                </c:pt>
                <c:pt idx="105" formatCode="#,##0.00">
                  <c:v>109.16597899017999</c:v>
                </c:pt>
                <c:pt idx="106" formatCode="#,##0.00">
                  <c:v>111.34541849031</c:v>
                </c:pt>
                <c:pt idx="107" formatCode="#,##0.00">
                  <c:v>112.63309414980667</c:v>
                </c:pt>
                <c:pt idx="108" formatCode="#,##0.00">
                  <c:v>113.9094432343</c:v>
                </c:pt>
                <c:pt idx="109" formatCode="#,##0.00">
                  <c:v>114.26117988427667</c:v>
                </c:pt>
                <c:pt idx="110" formatCode="#,##0.00">
                  <c:v>114.17118558796</c:v>
                </c:pt>
                <c:pt idx="111" formatCode="#,##0.00">
                  <c:v>113.96029528729666</c:v>
                </c:pt>
                <c:pt idx="112" formatCode="#,##0.00">
                  <c:v>113.93995669286001</c:v>
                </c:pt>
                <c:pt idx="113" formatCode="#,##0.00">
                  <c:v>113.80988118924667</c:v>
                </c:pt>
                <c:pt idx="114" formatCode="#,##0.00">
                  <c:v>112.49684159413</c:v>
                </c:pt>
                <c:pt idx="115" formatCode="#,##0.00">
                  <c:v>112.49411117709667</c:v>
                </c:pt>
                <c:pt idx="116" formatCode="#,##0.00">
                  <c:v>112.76924272245334</c:v>
                </c:pt>
                <c:pt idx="117" formatCode="#,##0.00">
                  <c:v>113.97694415646667</c:v>
                </c:pt>
                <c:pt idx="118" formatCode="#,##0.00">
                  <c:v>113.58523695750334</c:v>
                </c:pt>
                <c:pt idx="119" formatCode="#,##0.00">
                  <c:v>113.08992523253666</c:v>
                </c:pt>
                <c:pt idx="120" formatCode="#,##0.00">
                  <c:v>113.45358096920332</c:v>
                </c:pt>
                <c:pt idx="121" formatCode="#,##0.00">
                  <c:v>113.93366768042667</c:v>
                </c:pt>
                <c:pt idx="122" formatCode="#,##0.00">
                  <c:v>114.79403591651334</c:v>
                </c:pt>
                <c:pt idx="123" formatCode="#,##0.00">
                  <c:v>115.05065640039334</c:v>
                </c:pt>
                <c:pt idx="124" formatCode="#,##0.00">
                  <c:v>115.42478318691001</c:v>
                </c:pt>
                <c:pt idx="125" formatCode="#,##0.00">
                  <c:v>115.05675647691</c:v>
                </c:pt>
                <c:pt idx="126" formatCode="#,##0.00">
                  <c:v>115.01359411200333</c:v>
                </c:pt>
                <c:pt idx="127" formatCode="#,##0.00">
                  <c:v>114.47270085890666</c:v>
                </c:pt>
                <c:pt idx="128" formatCode="#,##0.00">
                  <c:v>114.31064552865332</c:v>
                </c:pt>
                <c:pt idx="129" formatCode="#,##0.00">
                  <c:v>114.16979615524998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3EA-44D4-AB39-09995485E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6952720"/>
        <c:axId val="19078498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Cuadro!$I$3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Cuadro!$A$4:$A$133</c15:sqref>
                        </c15:formulaRef>
                      </c:ext>
                    </c:extLst>
                    <c:numCache>
                      <c:formatCode>mmm\.yyyy</c:formatCode>
                      <c:ptCount val="130"/>
                      <c:pt idx="0">
                        <c:v>41275</c:v>
                      </c:pt>
                      <c:pt idx="1">
                        <c:v>41306</c:v>
                      </c:pt>
                      <c:pt idx="2">
                        <c:v>41334</c:v>
                      </c:pt>
                      <c:pt idx="3">
                        <c:v>41365</c:v>
                      </c:pt>
                      <c:pt idx="4">
                        <c:v>41395</c:v>
                      </c:pt>
                      <c:pt idx="5">
                        <c:v>41426</c:v>
                      </c:pt>
                      <c:pt idx="6">
                        <c:v>41456</c:v>
                      </c:pt>
                      <c:pt idx="7">
                        <c:v>41487</c:v>
                      </c:pt>
                      <c:pt idx="8">
                        <c:v>41518</c:v>
                      </c:pt>
                      <c:pt idx="9">
                        <c:v>41548</c:v>
                      </c:pt>
                      <c:pt idx="10">
                        <c:v>41579</c:v>
                      </c:pt>
                      <c:pt idx="11">
                        <c:v>41609</c:v>
                      </c:pt>
                      <c:pt idx="12">
                        <c:v>41640</c:v>
                      </c:pt>
                      <c:pt idx="13">
                        <c:v>41671</c:v>
                      </c:pt>
                      <c:pt idx="14">
                        <c:v>41699</c:v>
                      </c:pt>
                      <c:pt idx="15">
                        <c:v>41730</c:v>
                      </c:pt>
                      <c:pt idx="16">
                        <c:v>41760</c:v>
                      </c:pt>
                      <c:pt idx="17">
                        <c:v>41791</c:v>
                      </c:pt>
                      <c:pt idx="18">
                        <c:v>41821</c:v>
                      </c:pt>
                      <c:pt idx="19">
                        <c:v>41852</c:v>
                      </c:pt>
                      <c:pt idx="20">
                        <c:v>41883</c:v>
                      </c:pt>
                      <c:pt idx="21">
                        <c:v>41913</c:v>
                      </c:pt>
                      <c:pt idx="22">
                        <c:v>41944</c:v>
                      </c:pt>
                      <c:pt idx="23">
                        <c:v>41974</c:v>
                      </c:pt>
                      <c:pt idx="24">
                        <c:v>42005</c:v>
                      </c:pt>
                      <c:pt idx="25">
                        <c:v>42036</c:v>
                      </c:pt>
                      <c:pt idx="26">
                        <c:v>42064</c:v>
                      </c:pt>
                      <c:pt idx="27">
                        <c:v>42095</c:v>
                      </c:pt>
                      <c:pt idx="28">
                        <c:v>42125</c:v>
                      </c:pt>
                      <c:pt idx="29">
                        <c:v>42156</c:v>
                      </c:pt>
                      <c:pt idx="30">
                        <c:v>42186</c:v>
                      </c:pt>
                      <c:pt idx="31">
                        <c:v>42217</c:v>
                      </c:pt>
                      <c:pt idx="32">
                        <c:v>42248</c:v>
                      </c:pt>
                      <c:pt idx="33">
                        <c:v>42278</c:v>
                      </c:pt>
                      <c:pt idx="34">
                        <c:v>42309</c:v>
                      </c:pt>
                      <c:pt idx="35">
                        <c:v>42339</c:v>
                      </c:pt>
                      <c:pt idx="36">
                        <c:v>42370</c:v>
                      </c:pt>
                      <c:pt idx="37">
                        <c:v>42401</c:v>
                      </c:pt>
                      <c:pt idx="38">
                        <c:v>42430</c:v>
                      </c:pt>
                      <c:pt idx="39">
                        <c:v>42461</c:v>
                      </c:pt>
                      <c:pt idx="40">
                        <c:v>42491</c:v>
                      </c:pt>
                      <c:pt idx="41">
                        <c:v>42522</c:v>
                      </c:pt>
                      <c:pt idx="42">
                        <c:v>42552</c:v>
                      </c:pt>
                      <c:pt idx="43">
                        <c:v>42583</c:v>
                      </c:pt>
                      <c:pt idx="44">
                        <c:v>42614</c:v>
                      </c:pt>
                      <c:pt idx="45">
                        <c:v>42644</c:v>
                      </c:pt>
                      <c:pt idx="46">
                        <c:v>42675</c:v>
                      </c:pt>
                      <c:pt idx="47">
                        <c:v>42705</c:v>
                      </c:pt>
                      <c:pt idx="48">
                        <c:v>42736</c:v>
                      </c:pt>
                      <c:pt idx="49">
                        <c:v>42767</c:v>
                      </c:pt>
                      <c:pt idx="50">
                        <c:v>42795</c:v>
                      </c:pt>
                      <c:pt idx="51">
                        <c:v>42826</c:v>
                      </c:pt>
                      <c:pt idx="52">
                        <c:v>42856</c:v>
                      </c:pt>
                      <c:pt idx="53">
                        <c:v>42887</c:v>
                      </c:pt>
                      <c:pt idx="54">
                        <c:v>42917</c:v>
                      </c:pt>
                      <c:pt idx="55">
                        <c:v>42948</c:v>
                      </c:pt>
                      <c:pt idx="56">
                        <c:v>42979</c:v>
                      </c:pt>
                      <c:pt idx="57">
                        <c:v>43009</c:v>
                      </c:pt>
                      <c:pt idx="58">
                        <c:v>43040</c:v>
                      </c:pt>
                      <c:pt idx="59">
                        <c:v>43070</c:v>
                      </c:pt>
                      <c:pt idx="60">
                        <c:v>43101</c:v>
                      </c:pt>
                      <c:pt idx="61">
                        <c:v>43132</c:v>
                      </c:pt>
                      <c:pt idx="62">
                        <c:v>43160</c:v>
                      </c:pt>
                      <c:pt idx="63">
                        <c:v>43191</c:v>
                      </c:pt>
                      <c:pt idx="64">
                        <c:v>43221</c:v>
                      </c:pt>
                      <c:pt idx="65">
                        <c:v>43252</c:v>
                      </c:pt>
                      <c:pt idx="66">
                        <c:v>43282</c:v>
                      </c:pt>
                      <c:pt idx="67">
                        <c:v>43313</c:v>
                      </c:pt>
                      <c:pt idx="68">
                        <c:v>43344</c:v>
                      </c:pt>
                      <c:pt idx="69">
                        <c:v>43374</c:v>
                      </c:pt>
                      <c:pt idx="70">
                        <c:v>43405</c:v>
                      </c:pt>
                      <c:pt idx="71">
                        <c:v>43435</c:v>
                      </c:pt>
                      <c:pt idx="72">
                        <c:v>43466</c:v>
                      </c:pt>
                      <c:pt idx="73">
                        <c:v>43497</c:v>
                      </c:pt>
                      <c:pt idx="74">
                        <c:v>43525</c:v>
                      </c:pt>
                      <c:pt idx="75">
                        <c:v>43556</c:v>
                      </c:pt>
                      <c:pt idx="76">
                        <c:v>43586</c:v>
                      </c:pt>
                      <c:pt idx="77">
                        <c:v>43617</c:v>
                      </c:pt>
                      <c:pt idx="78">
                        <c:v>43647</c:v>
                      </c:pt>
                      <c:pt idx="79">
                        <c:v>43678</c:v>
                      </c:pt>
                      <c:pt idx="80">
                        <c:v>43709</c:v>
                      </c:pt>
                      <c:pt idx="81">
                        <c:v>43739</c:v>
                      </c:pt>
                      <c:pt idx="82">
                        <c:v>43770</c:v>
                      </c:pt>
                      <c:pt idx="83">
                        <c:v>43800</c:v>
                      </c:pt>
                      <c:pt idx="84">
                        <c:v>43831</c:v>
                      </c:pt>
                      <c:pt idx="85">
                        <c:v>43862</c:v>
                      </c:pt>
                      <c:pt idx="86">
                        <c:v>43891</c:v>
                      </c:pt>
                      <c:pt idx="87">
                        <c:v>43922</c:v>
                      </c:pt>
                      <c:pt idx="88">
                        <c:v>43952</c:v>
                      </c:pt>
                      <c:pt idx="89">
                        <c:v>43983</c:v>
                      </c:pt>
                      <c:pt idx="90">
                        <c:v>44013</c:v>
                      </c:pt>
                      <c:pt idx="91">
                        <c:v>44044</c:v>
                      </c:pt>
                      <c:pt idx="92">
                        <c:v>44075</c:v>
                      </c:pt>
                      <c:pt idx="93">
                        <c:v>44105</c:v>
                      </c:pt>
                      <c:pt idx="94">
                        <c:v>44136</c:v>
                      </c:pt>
                      <c:pt idx="95">
                        <c:v>44166</c:v>
                      </c:pt>
                      <c:pt idx="96">
                        <c:v>44197</c:v>
                      </c:pt>
                      <c:pt idx="97">
                        <c:v>44228</c:v>
                      </c:pt>
                      <c:pt idx="98">
                        <c:v>44256</c:v>
                      </c:pt>
                      <c:pt idx="99">
                        <c:v>44287</c:v>
                      </c:pt>
                      <c:pt idx="100">
                        <c:v>44317</c:v>
                      </c:pt>
                      <c:pt idx="101">
                        <c:v>44348</c:v>
                      </c:pt>
                      <c:pt idx="102">
                        <c:v>44378</c:v>
                      </c:pt>
                      <c:pt idx="103">
                        <c:v>44409</c:v>
                      </c:pt>
                      <c:pt idx="104">
                        <c:v>44440</c:v>
                      </c:pt>
                      <c:pt idx="105">
                        <c:v>44470</c:v>
                      </c:pt>
                      <c:pt idx="106">
                        <c:v>44501</c:v>
                      </c:pt>
                      <c:pt idx="107">
                        <c:v>44531</c:v>
                      </c:pt>
                      <c:pt idx="108">
                        <c:v>44562</c:v>
                      </c:pt>
                      <c:pt idx="109">
                        <c:v>44593</c:v>
                      </c:pt>
                      <c:pt idx="110">
                        <c:v>44621</c:v>
                      </c:pt>
                      <c:pt idx="111">
                        <c:v>44652</c:v>
                      </c:pt>
                      <c:pt idx="112">
                        <c:v>44682</c:v>
                      </c:pt>
                      <c:pt idx="113">
                        <c:v>44713</c:v>
                      </c:pt>
                      <c:pt idx="114">
                        <c:v>44743</c:v>
                      </c:pt>
                      <c:pt idx="115">
                        <c:v>44774</c:v>
                      </c:pt>
                      <c:pt idx="116">
                        <c:v>44805</c:v>
                      </c:pt>
                      <c:pt idx="117">
                        <c:v>44835</c:v>
                      </c:pt>
                      <c:pt idx="118">
                        <c:v>44866</c:v>
                      </c:pt>
                      <c:pt idx="119">
                        <c:v>44896</c:v>
                      </c:pt>
                      <c:pt idx="120">
                        <c:v>44927</c:v>
                      </c:pt>
                      <c:pt idx="121">
                        <c:v>44958</c:v>
                      </c:pt>
                      <c:pt idx="122">
                        <c:v>44986</c:v>
                      </c:pt>
                      <c:pt idx="123">
                        <c:v>45017</c:v>
                      </c:pt>
                      <c:pt idx="124">
                        <c:v>45047</c:v>
                      </c:pt>
                      <c:pt idx="125">
                        <c:v>45078</c:v>
                      </c:pt>
                      <c:pt idx="126">
                        <c:v>45108</c:v>
                      </c:pt>
                      <c:pt idx="127">
                        <c:v>45139</c:v>
                      </c:pt>
                      <c:pt idx="128">
                        <c:v>45170</c:v>
                      </c:pt>
                      <c:pt idx="129">
                        <c:v>45200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Cuadro!$I$4:$I$133</c15:sqref>
                        </c15:formulaRef>
                      </c:ext>
                    </c:extLst>
                    <c:numCache>
                      <c:formatCode>General</c:formatCode>
                      <c:ptCount val="130"/>
                      <c:pt idx="2" formatCode="#,##0.00">
                        <c:v>88.664127317593341</c:v>
                      </c:pt>
                      <c:pt idx="3" formatCode="#,##0.00">
                        <c:v>88.70717906832401</c:v>
                      </c:pt>
                      <c:pt idx="4" formatCode="#,##0.00">
                        <c:v>89.046287449616003</c:v>
                      </c:pt>
                      <c:pt idx="5" formatCode="#,##0.00">
                        <c:v>89.416047127249669</c:v>
                      </c:pt>
                      <c:pt idx="6" formatCode="#,##0.00">
                        <c:v>89.77032315395634</c:v>
                      </c:pt>
                      <c:pt idx="7" formatCode="#,##0.00">
                        <c:v>90.065429659583003</c:v>
                      </c:pt>
                      <c:pt idx="8" formatCode="#,##0.00">
                        <c:v>90.014570051049347</c:v>
                      </c:pt>
                      <c:pt idx="9" formatCode="#,##0.00">
                        <c:v>90.085108624046327</c:v>
                      </c:pt>
                      <c:pt idx="10" formatCode="#,##0.00">
                        <c:v>90.240788325538674</c:v>
                      </c:pt>
                      <c:pt idx="11" formatCode="#,##0.00">
                        <c:v>90.265533086945325</c:v>
                      </c:pt>
                      <c:pt idx="12" formatCode="#,##0.00">
                        <c:v>90.170227720932004</c:v>
                      </c:pt>
                      <c:pt idx="13" formatCode="#,##0.00">
                        <c:v>90.22748409954734</c:v>
                      </c:pt>
                      <c:pt idx="14" formatCode="#,##0.00">
                        <c:v>90.533298595136671</c:v>
                      </c:pt>
                      <c:pt idx="15" formatCode="#,##0.00">
                        <c:v>90.979119362332327</c:v>
                      </c:pt>
                      <c:pt idx="16" formatCode="#,##0.00">
                        <c:v>91.208675223122668</c:v>
                      </c:pt>
                      <c:pt idx="17" formatCode="#,##0.00">
                        <c:v>91.262778064711327</c:v>
                      </c:pt>
                      <c:pt idx="18" formatCode="#,##0.00">
                        <c:v>91.02852357405267</c:v>
                      </c:pt>
                      <c:pt idx="19" formatCode="#,##0.00">
                        <c:v>90.889602291770657</c:v>
                      </c:pt>
                      <c:pt idx="20" formatCode="#,##0.00">
                        <c:v>90.883036654022007</c:v>
                      </c:pt>
                      <c:pt idx="21" formatCode="#,##0.00">
                        <c:v>91.31075129185534</c:v>
                      </c:pt>
                      <c:pt idx="22" formatCode="#,##0.00">
                        <c:v>91.459772172275336</c:v>
                      </c:pt>
                      <c:pt idx="23" formatCode="#,##0.00">
                        <c:v>91.865703716894998</c:v>
                      </c:pt>
                      <c:pt idx="24" formatCode="#,##0.00">
                        <c:v>92.150243977300008</c:v>
                      </c:pt>
                      <c:pt idx="25" formatCode="#,##0.00">
                        <c:v>92.474096086980012</c:v>
                      </c:pt>
                      <c:pt idx="26" formatCode="#,##0.00">
                        <c:v>92.452318762600328</c:v>
                      </c:pt>
                      <c:pt idx="27" formatCode="#,##0.00">
                        <c:v>92.641813038779333</c:v>
                      </c:pt>
                      <c:pt idx="28" formatCode="#,##0.00">
                        <c:v>92.860658916953341</c:v>
                      </c:pt>
                      <c:pt idx="29" formatCode="#,##0.00">
                        <c:v>93.310069013409006</c:v>
                      </c:pt>
                      <c:pt idx="30" formatCode="#,##0.00">
                        <c:v>93.232877915743003</c:v>
                      </c:pt>
                      <c:pt idx="31" formatCode="#,##0.00">
                        <c:v>92.959959984691011</c:v>
                      </c:pt>
                      <c:pt idx="32" formatCode="#,##0.00">
                        <c:v>93.010960090388664</c:v>
                      </c:pt>
                      <c:pt idx="33" formatCode="#,##0.00">
                        <c:v>93.183977960107995</c:v>
                      </c:pt>
                      <c:pt idx="34" formatCode="#,##0.00">
                        <c:v>93.557116546315342</c:v>
                      </c:pt>
                      <c:pt idx="35" formatCode="#,##0.00">
                        <c:v>93.59973241782734</c:v>
                      </c:pt>
                      <c:pt idx="36" formatCode="#,##0.00">
                        <c:v>93.911828366918328</c:v>
                      </c:pt>
                      <c:pt idx="37" formatCode="#,##0.00">
                        <c:v>94.444769067919992</c:v>
                      </c:pt>
                      <c:pt idx="38" formatCode="#,##0.00">
                        <c:v>94.681796630400996</c:v>
                      </c:pt>
                      <c:pt idx="39" formatCode="#,##0.00">
                        <c:v>94.504356741561324</c:v>
                      </c:pt>
                      <c:pt idx="40" formatCode="#,##0.00">
                        <c:v>94.209804680343666</c:v>
                      </c:pt>
                      <c:pt idx="41" formatCode="#,##0.00">
                        <c:v>94.240948663319003</c:v>
                      </c:pt>
                      <c:pt idx="42" formatCode="#,##0.00">
                        <c:v>94.472112656005663</c:v>
                      </c:pt>
                      <c:pt idx="43" formatCode="#,##0.00">
                        <c:v>94.66609678353332</c:v>
                      </c:pt>
                      <c:pt idx="44" formatCode="#,##0.00">
                        <c:v>94.879718119199666</c:v>
                      </c:pt>
                      <c:pt idx="45" formatCode="#,##0.00">
                        <c:v>94.77509319935433</c:v>
                      </c:pt>
                      <c:pt idx="46" formatCode="#,##0.00">
                        <c:v>94.790558405319345</c:v>
                      </c:pt>
                      <c:pt idx="47" formatCode="#,##0.00">
                        <c:v>94.71716380916267</c:v>
                      </c:pt>
                      <c:pt idx="48" formatCode="#,##0.00">
                        <c:v>94.78158250705799</c:v>
                      </c:pt>
                      <c:pt idx="49" formatCode="#,##0.00">
                        <c:v>94.519745988338983</c:v>
                      </c:pt>
                      <c:pt idx="50" formatCode="#,##0.00">
                        <c:v>94.109310277560326</c:v>
                      </c:pt>
                      <c:pt idx="51" formatCode="#,##0.00">
                        <c:v>94.160698418919665</c:v>
                      </c:pt>
                      <c:pt idx="52" formatCode="#,##0.00">
                        <c:v>94.648171459994671</c:v>
                      </c:pt>
                      <c:pt idx="53" formatCode="#,##0.00">
                        <c:v>95.357038610801666</c:v>
                      </c:pt>
                      <c:pt idx="54" formatCode="#,##0.00">
                        <c:v>96.00235372584099</c:v>
                      </c:pt>
                      <c:pt idx="55" formatCode="#,##0.00">
                        <c:v>96.571938760778664</c:v>
                      </c:pt>
                      <c:pt idx="56" formatCode="#,##0.00">
                        <c:v>97.203045013694677</c:v>
                      </c:pt>
                      <c:pt idx="57" formatCode="#,##0.00">
                        <c:v>97.460390227089661</c:v>
                      </c:pt>
                      <c:pt idx="58" formatCode="#,##0.00">
                        <c:v>97.772686186110676</c:v>
                      </c:pt>
                      <c:pt idx="59" formatCode="#,##0.00">
                        <c:v>97.854608511403342</c:v>
                      </c:pt>
                      <c:pt idx="60" formatCode="#,##0.00">
                        <c:v>98.208049496370336</c:v>
                      </c:pt>
                      <c:pt idx="61" formatCode="#,##0.00">
                        <c:v>98.352985249692324</c:v>
                      </c:pt>
                      <c:pt idx="62" formatCode="#,##0.00">
                        <c:v>98.79276306503067</c:v>
                      </c:pt>
                      <c:pt idx="63" formatCode="#,##0.00">
                        <c:v>99.260104812348331</c:v>
                      </c:pt>
                      <c:pt idx="64" formatCode="#,##0.00">
                        <c:v>99.912458224875323</c:v>
                      </c:pt>
                      <c:pt idx="65" formatCode="#,##0.00">
                        <c:v>100.23226477148098</c:v>
                      </c:pt>
                      <c:pt idx="66" formatCode="#,##0.00">
                        <c:v>100.28849890532001</c:v>
                      </c:pt>
                      <c:pt idx="67" formatCode="#,##0.00">
                        <c:v>99.996383768045987</c:v>
                      </c:pt>
                      <c:pt idx="68" formatCode="#,##0.00">
                        <c:v>99.881689400330671</c:v>
                      </c:pt>
                      <c:pt idx="69" formatCode="#,##0.00">
                        <c:v>100.16834742034068</c:v>
                      </c:pt>
                      <c:pt idx="70" formatCode="#,##0.00">
                        <c:v>100.88958914193132</c:v>
                      </c:pt>
                      <c:pt idx="71" formatCode="#,##0.00">
                        <c:v>101.09328276315</c:v>
                      </c:pt>
                      <c:pt idx="72" formatCode="#,##0.00">
                        <c:v>101.05071051737333</c:v>
                      </c:pt>
                      <c:pt idx="73" formatCode="#,##0.00">
                        <c:v>100.40997588014868</c:v>
                      </c:pt>
                      <c:pt idx="74" formatCode="#,##0.00">
                        <c:v>100.607833728272</c:v>
                      </c:pt>
                      <c:pt idx="75" formatCode="#,##0.00">
                        <c:v>101.04421407229199</c:v>
                      </c:pt>
                      <c:pt idx="76" formatCode="#,##0.00">
                        <c:v>101.88117793320333</c:v>
                      </c:pt>
                      <c:pt idx="77" formatCode="#,##0.00">
                        <c:v>101.96307899818333</c:v>
                      </c:pt>
                      <c:pt idx="78" formatCode="#,##0.00">
                        <c:v>101.78307549674001</c:v>
                      </c:pt>
                      <c:pt idx="79" formatCode="#,##0.00">
                        <c:v>101.97754794722334</c:v>
                      </c:pt>
                      <c:pt idx="80" formatCode="#,##0.00">
                        <c:v>102.10769411035666</c:v>
                      </c:pt>
                      <c:pt idx="81" formatCode="#,##0.00">
                        <c:v>100.597819616709</c:v>
                      </c:pt>
                      <c:pt idx="82" formatCode="#,##0.00">
                        <c:v>98.591788253018009</c:v>
                      </c:pt>
                      <c:pt idx="83" formatCode="#,##0.00">
                        <c:v>97.982508280215995</c:v>
                      </c:pt>
                      <c:pt idx="84" formatCode="#,##0.00">
                        <c:v>99.754984777627001</c:v>
                      </c:pt>
                      <c:pt idx="85" formatCode="#,##0.00">
                        <c:v>101.59712281674467</c:v>
                      </c:pt>
                      <c:pt idx="86" formatCode="#,##0.00">
                        <c:v>100.49170546729933</c:v>
                      </c:pt>
                      <c:pt idx="87" formatCode="#,##0.00">
                        <c:v>95.979979691796999</c:v>
                      </c:pt>
                      <c:pt idx="88" formatCode="#,##0.00">
                        <c:v>90.800338408875334</c:v>
                      </c:pt>
                      <c:pt idx="89" formatCode="#,##0.00">
                        <c:v>87.370473717906989</c:v>
                      </c:pt>
                      <c:pt idx="90" formatCode="#,##0.00">
                        <c:v>87.279929538779001</c:v>
                      </c:pt>
                      <c:pt idx="91" formatCode="#,##0.00">
                        <c:v>88.753623759869654</c:v>
                      </c:pt>
                      <c:pt idx="92" formatCode="#,##0.00">
                        <c:v>91.48208402705967</c:v>
                      </c:pt>
                      <c:pt idx="93" formatCode="#,##0.00">
                        <c:v>93.875904746257675</c:v>
                      </c:pt>
                      <c:pt idx="94" formatCode="#,##0.00">
                        <c:v>95.825266868303331</c:v>
                      </c:pt>
                      <c:pt idx="95" formatCode="#,##0.00">
                        <c:v>97.574853853218997</c:v>
                      </c:pt>
                      <c:pt idx="96" formatCode="#,##0.00">
                        <c:v>99.331011589361324</c:v>
                      </c:pt>
                      <c:pt idx="97" formatCode="#,##0.00">
                        <c:v>101.12097155853333</c:v>
                      </c:pt>
                      <c:pt idx="98" formatCode="#,##0.00">
                        <c:v>101.72651245177333</c:v>
                      </c:pt>
                      <c:pt idx="99" formatCode="#,##0.00">
                        <c:v>101.63875117538667</c:v>
                      </c:pt>
                      <c:pt idx="100" formatCode="#,##0.00">
                        <c:v>101.90000330844333</c:v>
                      </c:pt>
                      <c:pt idx="101" formatCode="#,##0.00">
                        <c:v>102.98514894243668</c:v>
                      </c:pt>
                      <c:pt idx="102" formatCode="#,##0.00">
                        <c:v>104.88654311745</c:v>
                      </c:pt>
                      <c:pt idx="103" formatCode="#,##0.00">
                        <c:v>106.17328478710665</c:v>
                      </c:pt>
                      <c:pt idx="104" formatCode="#,##0.00">
                        <c:v>107.34329875285665</c:v>
                      </c:pt>
                      <c:pt idx="105" formatCode="#,##0.00">
                        <c:v>108.25923815110666</c:v>
                      </c:pt>
                      <c:pt idx="106" formatCode="#,##0.00">
                        <c:v>109.36247782713998</c:v>
                      </c:pt>
                      <c:pt idx="107" formatCode="#,##0.00">
                        <c:v>109.85673680205998</c:v>
                      </c:pt>
                      <c:pt idx="108" formatCode="#,##0.00">
                        <c:v>109.60821152018332</c:v>
                      </c:pt>
                      <c:pt idx="109" formatCode="#,##0.00">
                        <c:v>108.99047496618334</c:v>
                      </c:pt>
                      <c:pt idx="110" formatCode="#,##0.00">
                        <c:v>108.92710799848668</c:v>
                      </c:pt>
                      <c:pt idx="111" formatCode="#,##0.00">
                        <c:v>108.81754403238334</c:v>
                      </c:pt>
                      <c:pt idx="112" formatCode="#,##0.00">
                        <c:v>108.98135148294666</c:v>
                      </c:pt>
                      <c:pt idx="113" formatCode="#,##0.00">
                        <c:v>108.58376751553665</c:v>
                      </c:pt>
                      <c:pt idx="114" formatCode="#,##0.00">
                        <c:v>107.88585667835001</c:v>
                      </c:pt>
                      <c:pt idx="115" formatCode="#,##0.00">
                        <c:v>107.57268204273667</c:v>
                      </c:pt>
                      <c:pt idx="116" formatCode="#,##0.00">
                        <c:v>107.36388242955667</c:v>
                      </c:pt>
                      <c:pt idx="117" formatCode="#,##0.00">
                        <c:v>108.13176494156666</c:v>
                      </c:pt>
                      <c:pt idx="118" formatCode="#,##0.00">
                        <c:v>107.83158172735</c:v>
                      </c:pt>
                      <c:pt idx="119" formatCode="#,##0.00">
                        <c:v>107.57108139855666</c:v>
                      </c:pt>
                      <c:pt idx="120" formatCode="#,##0.00">
                        <c:v>107.56684260984666</c:v>
                      </c:pt>
                      <c:pt idx="121" formatCode="#,##0.00">
                        <c:v>107.81882620117334</c:v>
                      </c:pt>
                      <c:pt idx="122" formatCode="#,##0.00">
                        <c:v>108.07262613963333</c:v>
                      </c:pt>
                      <c:pt idx="123" formatCode="#,##0.00">
                        <c:v>107.92563644727333</c:v>
                      </c:pt>
                      <c:pt idx="124" formatCode="#,##0.00">
                        <c:v>107.70050429957332</c:v>
                      </c:pt>
                      <c:pt idx="125" formatCode="#,##0.00">
                        <c:v>107.70111910778</c:v>
                      </c:pt>
                      <c:pt idx="126" formatCode="#,##0.00">
                        <c:v>107.77981579668334</c:v>
                      </c:pt>
                      <c:pt idx="127" formatCode="#,##0.00">
                        <c:v>107.88994681779</c:v>
                      </c:pt>
                      <c:pt idx="128" formatCode="#,##0.00">
                        <c:v>108.07724984156334</c:v>
                      </c:pt>
                      <c:pt idx="129" formatCode="#,##0.00">
                        <c:v>108.12017548945333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C3EA-44D4-AB39-09995485E24E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Cuadro!$J$3</c15:sqref>
                        </c15:formulaRef>
                      </c:ext>
                    </c:extLst>
                    <c:strCache>
                      <c:ptCount val="1"/>
                      <c:pt idx="0">
                        <c:v>Minero</c:v>
                      </c:pt>
                    </c:strCache>
                  </c:strRef>
                </c:tx>
                <c:spPr>
                  <a:ln w="2222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Cuadro!$A$4:$A$133</c15:sqref>
                        </c15:formulaRef>
                      </c:ext>
                    </c:extLst>
                    <c:numCache>
                      <c:formatCode>mmm\.yyyy</c:formatCode>
                      <c:ptCount val="130"/>
                      <c:pt idx="0">
                        <c:v>41275</c:v>
                      </c:pt>
                      <c:pt idx="1">
                        <c:v>41306</c:v>
                      </c:pt>
                      <c:pt idx="2">
                        <c:v>41334</c:v>
                      </c:pt>
                      <c:pt idx="3">
                        <c:v>41365</c:v>
                      </c:pt>
                      <c:pt idx="4">
                        <c:v>41395</c:v>
                      </c:pt>
                      <c:pt idx="5">
                        <c:v>41426</c:v>
                      </c:pt>
                      <c:pt idx="6">
                        <c:v>41456</c:v>
                      </c:pt>
                      <c:pt idx="7">
                        <c:v>41487</c:v>
                      </c:pt>
                      <c:pt idx="8">
                        <c:v>41518</c:v>
                      </c:pt>
                      <c:pt idx="9">
                        <c:v>41548</c:v>
                      </c:pt>
                      <c:pt idx="10">
                        <c:v>41579</c:v>
                      </c:pt>
                      <c:pt idx="11">
                        <c:v>41609</c:v>
                      </c:pt>
                      <c:pt idx="12">
                        <c:v>41640</c:v>
                      </c:pt>
                      <c:pt idx="13">
                        <c:v>41671</c:v>
                      </c:pt>
                      <c:pt idx="14">
                        <c:v>41699</c:v>
                      </c:pt>
                      <c:pt idx="15">
                        <c:v>41730</c:v>
                      </c:pt>
                      <c:pt idx="16">
                        <c:v>41760</c:v>
                      </c:pt>
                      <c:pt idx="17">
                        <c:v>41791</c:v>
                      </c:pt>
                      <c:pt idx="18">
                        <c:v>41821</c:v>
                      </c:pt>
                      <c:pt idx="19">
                        <c:v>41852</c:v>
                      </c:pt>
                      <c:pt idx="20">
                        <c:v>41883</c:v>
                      </c:pt>
                      <c:pt idx="21">
                        <c:v>41913</c:v>
                      </c:pt>
                      <c:pt idx="22">
                        <c:v>41944</c:v>
                      </c:pt>
                      <c:pt idx="23">
                        <c:v>41974</c:v>
                      </c:pt>
                      <c:pt idx="24">
                        <c:v>42005</c:v>
                      </c:pt>
                      <c:pt idx="25">
                        <c:v>42036</c:v>
                      </c:pt>
                      <c:pt idx="26">
                        <c:v>42064</c:v>
                      </c:pt>
                      <c:pt idx="27">
                        <c:v>42095</c:v>
                      </c:pt>
                      <c:pt idx="28">
                        <c:v>42125</c:v>
                      </c:pt>
                      <c:pt idx="29">
                        <c:v>42156</c:v>
                      </c:pt>
                      <c:pt idx="30">
                        <c:v>42186</c:v>
                      </c:pt>
                      <c:pt idx="31">
                        <c:v>42217</c:v>
                      </c:pt>
                      <c:pt idx="32">
                        <c:v>42248</c:v>
                      </c:pt>
                      <c:pt idx="33">
                        <c:v>42278</c:v>
                      </c:pt>
                      <c:pt idx="34">
                        <c:v>42309</c:v>
                      </c:pt>
                      <c:pt idx="35">
                        <c:v>42339</c:v>
                      </c:pt>
                      <c:pt idx="36">
                        <c:v>42370</c:v>
                      </c:pt>
                      <c:pt idx="37">
                        <c:v>42401</c:v>
                      </c:pt>
                      <c:pt idx="38">
                        <c:v>42430</c:v>
                      </c:pt>
                      <c:pt idx="39">
                        <c:v>42461</c:v>
                      </c:pt>
                      <c:pt idx="40">
                        <c:v>42491</c:v>
                      </c:pt>
                      <c:pt idx="41">
                        <c:v>42522</c:v>
                      </c:pt>
                      <c:pt idx="42">
                        <c:v>42552</c:v>
                      </c:pt>
                      <c:pt idx="43">
                        <c:v>42583</c:v>
                      </c:pt>
                      <c:pt idx="44">
                        <c:v>42614</c:v>
                      </c:pt>
                      <c:pt idx="45">
                        <c:v>42644</c:v>
                      </c:pt>
                      <c:pt idx="46">
                        <c:v>42675</c:v>
                      </c:pt>
                      <c:pt idx="47">
                        <c:v>42705</c:v>
                      </c:pt>
                      <c:pt idx="48">
                        <c:v>42736</c:v>
                      </c:pt>
                      <c:pt idx="49">
                        <c:v>42767</c:v>
                      </c:pt>
                      <c:pt idx="50">
                        <c:v>42795</c:v>
                      </c:pt>
                      <c:pt idx="51">
                        <c:v>42826</c:v>
                      </c:pt>
                      <c:pt idx="52">
                        <c:v>42856</c:v>
                      </c:pt>
                      <c:pt idx="53">
                        <c:v>42887</c:v>
                      </c:pt>
                      <c:pt idx="54">
                        <c:v>42917</c:v>
                      </c:pt>
                      <c:pt idx="55">
                        <c:v>42948</c:v>
                      </c:pt>
                      <c:pt idx="56">
                        <c:v>42979</c:v>
                      </c:pt>
                      <c:pt idx="57">
                        <c:v>43009</c:v>
                      </c:pt>
                      <c:pt idx="58">
                        <c:v>43040</c:v>
                      </c:pt>
                      <c:pt idx="59">
                        <c:v>43070</c:v>
                      </c:pt>
                      <c:pt idx="60">
                        <c:v>43101</c:v>
                      </c:pt>
                      <c:pt idx="61">
                        <c:v>43132</c:v>
                      </c:pt>
                      <c:pt idx="62">
                        <c:v>43160</c:v>
                      </c:pt>
                      <c:pt idx="63">
                        <c:v>43191</c:v>
                      </c:pt>
                      <c:pt idx="64">
                        <c:v>43221</c:v>
                      </c:pt>
                      <c:pt idx="65">
                        <c:v>43252</c:v>
                      </c:pt>
                      <c:pt idx="66">
                        <c:v>43282</c:v>
                      </c:pt>
                      <c:pt idx="67">
                        <c:v>43313</c:v>
                      </c:pt>
                      <c:pt idx="68">
                        <c:v>43344</c:v>
                      </c:pt>
                      <c:pt idx="69">
                        <c:v>43374</c:v>
                      </c:pt>
                      <c:pt idx="70">
                        <c:v>43405</c:v>
                      </c:pt>
                      <c:pt idx="71">
                        <c:v>43435</c:v>
                      </c:pt>
                      <c:pt idx="72">
                        <c:v>43466</c:v>
                      </c:pt>
                      <c:pt idx="73">
                        <c:v>43497</c:v>
                      </c:pt>
                      <c:pt idx="74">
                        <c:v>43525</c:v>
                      </c:pt>
                      <c:pt idx="75">
                        <c:v>43556</c:v>
                      </c:pt>
                      <c:pt idx="76">
                        <c:v>43586</c:v>
                      </c:pt>
                      <c:pt idx="77">
                        <c:v>43617</c:v>
                      </c:pt>
                      <c:pt idx="78">
                        <c:v>43647</c:v>
                      </c:pt>
                      <c:pt idx="79">
                        <c:v>43678</c:v>
                      </c:pt>
                      <c:pt idx="80">
                        <c:v>43709</c:v>
                      </c:pt>
                      <c:pt idx="81">
                        <c:v>43739</c:v>
                      </c:pt>
                      <c:pt idx="82">
                        <c:v>43770</c:v>
                      </c:pt>
                      <c:pt idx="83">
                        <c:v>43800</c:v>
                      </c:pt>
                      <c:pt idx="84">
                        <c:v>43831</c:v>
                      </c:pt>
                      <c:pt idx="85">
                        <c:v>43862</c:v>
                      </c:pt>
                      <c:pt idx="86">
                        <c:v>43891</c:v>
                      </c:pt>
                      <c:pt idx="87">
                        <c:v>43922</c:v>
                      </c:pt>
                      <c:pt idx="88">
                        <c:v>43952</c:v>
                      </c:pt>
                      <c:pt idx="89">
                        <c:v>43983</c:v>
                      </c:pt>
                      <c:pt idx="90">
                        <c:v>44013</c:v>
                      </c:pt>
                      <c:pt idx="91">
                        <c:v>44044</c:v>
                      </c:pt>
                      <c:pt idx="92">
                        <c:v>44075</c:v>
                      </c:pt>
                      <c:pt idx="93">
                        <c:v>44105</c:v>
                      </c:pt>
                      <c:pt idx="94">
                        <c:v>44136</c:v>
                      </c:pt>
                      <c:pt idx="95">
                        <c:v>44166</c:v>
                      </c:pt>
                      <c:pt idx="96">
                        <c:v>44197</c:v>
                      </c:pt>
                      <c:pt idx="97">
                        <c:v>44228</c:v>
                      </c:pt>
                      <c:pt idx="98">
                        <c:v>44256</c:v>
                      </c:pt>
                      <c:pt idx="99">
                        <c:v>44287</c:v>
                      </c:pt>
                      <c:pt idx="100">
                        <c:v>44317</c:v>
                      </c:pt>
                      <c:pt idx="101">
                        <c:v>44348</c:v>
                      </c:pt>
                      <c:pt idx="102">
                        <c:v>44378</c:v>
                      </c:pt>
                      <c:pt idx="103">
                        <c:v>44409</c:v>
                      </c:pt>
                      <c:pt idx="104">
                        <c:v>44440</c:v>
                      </c:pt>
                      <c:pt idx="105">
                        <c:v>44470</c:v>
                      </c:pt>
                      <c:pt idx="106">
                        <c:v>44501</c:v>
                      </c:pt>
                      <c:pt idx="107">
                        <c:v>44531</c:v>
                      </c:pt>
                      <c:pt idx="108">
                        <c:v>44562</c:v>
                      </c:pt>
                      <c:pt idx="109">
                        <c:v>44593</c:v>
                      </c:pt>
                      <c:pt idx="110">
                        <c:v>44621</c:v>
                      </c:pt>
                      <c:pt idx="111">
                        <c:v>44652</c:v>
                      </c:pt>
                      <c:pt idx="112">
                        <c:v>44682</c:v>
                      </c:pt>
                      <c:pt idx="113">
                        <c:v>44713</c:v>
                      </c:pt>
                      <c:pt idx="114">
                        <c:v>44743</c:v>
                      </c:pt>
                      <c:pt idx="115">
                        <c:v>44774</c:v>
                      </c:pt>
                      <c:pt idx="116">
                        <c:v>44805</c:v>
                      </c:pt>
                      <c:pt idx="117">
                        <c:v>44835</c:v>
                      </c:pt>
                      <c:pt idx="118">
                        <c:v>44866</c:v>
                      </c:pt>
                      <c:pt idx="119">
                        <c:v>44896</c:v>
                      </c:pt>
                      <c:pt idx="120">
                        <c:v>44927</c:v>
                      </c:pt>
                      <c:pt idx="121">
                        <c:v>44958</c:v>
                      </c:pt>
                      <c:pt idx="122">
                        <c:v>44986</c:v>
                      </c:pt>
                      <c:pt idx="123">
                        <c:v>45017</c:v>
                      </c:pt>
                      <c:pt idx="124">
                        <c:v>45047</c:v>
                      </c:pt>
                      <c:pt idx="125">
                        <c:v>45078</c:v>
                      </c:pt>
                      <c:pt idx="126">
                        <c:v>45108</c:v>
                      </c:pt>
                      <c:pt idx="127">
                        <c:v>45139</c:v>
                      </c:pt>
                      <c:pt idx="128">
                        <c:v>45170</c:v>
                      </c:pt>
                      <c:pt idx="129">
                        <c:v>45200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Cuadro!$J$4:$J$133</c15:sqref>
                        </c15:formulaRef>
                      </c:ext>
                    </c:extLst>
                    <c:numCache>
                      <c:formatCode>General</c:formatCode>
                      <c:ptCount val="130"/>
                      <c:pt idx="2" formatCode="#,##0.00">
                        <c:v>96.828968832379658</c:v>
                      </c:pt>
                      <c:pt idx="3" formatCode="#,##0.00">
                        <c:v>96.365794232063649</c:v>
                      </c:pt>
                      <c:pt idx="4" formatCode="#,##0.00">
                        <c:v>96.819244351334007</c:v>
                      </c:pt>
                      <c:pt idx="5" formatCode="#,##0.00">
                        <c:v>97.560182598110671</c:v>
                      </c:pt>
                      <c:pt idx="6" formatCode="#,##0.00">
                        <c:v>98.128199710375</c:v>
                      </c:pt>
                      <c:pt idx="7" formatCode="#,##0.00">
                        <c:v>99.640858050120684</c:v>
                      </c:pt>
                      <c:pt idx="8" formatCode="#,##0.00">
                        <c:v>99.41392811460166</c:v>
                      </c:pt>
                      <c:pt idx="9" formatCode="#,##0.00">
                        <c:v>99.946345326311004</c:v>
                      </c:pt>
                      <c:pt idx="10" formatCode="#,##0.00">
                        <c:v>100.43785098587101</c:v>
                      </c:pt>
                      <c:pt idx="11" formatCode="#,##0.00">
                        <c:v>100.18019595891234</c:v>
                      </c:pt>
                      <c:pt idx="12" formatCode="#,##0.00">
                        <c:v>99.492272027850674</c:v>
                      </c:pt>
                      <c:pt idx="13" formatCode="#,##0.00">
                        <c:v>99.696974560434001</c:v>
                      </c:pt>
                      <c:pt idx="14" formatCode="#,##0.00">
                        <c:v>100.00603907188032</c:v>
                      </c:pt>
                      <c:pt idx="15" formatCode="#,##0.00">
                        <c:v>101.91947681374199</c:v>
                      </c:pt>
                      <c:pt idx="16" formatCode="#,##0.00">
                        <c:v>102.21541065803534</c:v>
                      </c:pt>
                      <c:pt idx="17" formatCode="#,##0.00">
                        <c:v>102.82767718629667</c:v>
                      </c:pt>
                      <c:pt idx="18" formatCode="#,##0.00">
                        <c:v>101.32116770490167</c:v>
                      </c:pt>
                      <c:pt idx="19" formatCode="#,##0.00">
                        <c:v>99.958550203689001</c:v>
                      </c:pt>
                      <c:pt idx="20" formatCode="#,##0.00">
                        <c:v>99.176784744288</c:v>
                      </c:pt>
                      <c:pt idx="21" formatCode="#,##0.00">
                        <c:v>99.83908471295301</c:v>
                      </c:pt>
                      <c:pt idx="22" formatCode="#,##0.00">
                        <c:v>99.830193464998672</c:v>
                      </c:pt>
                      <c:pt idx="23" formatCode="#,##0.00">
                        <c:v>101.08713608999967</c:v>
                      </c:pt>
                      <c:pt idx="24" formatCode="#,##0.00">
                        <c:v>104.06052308185633</c:v>
                      </c:pt>
                      <c:pt idx="25" formatCode="#,##0.00">
                        <c:v>105.24317059761999</c:v>
                      </c:pt>
                      <c:pt idx="26" formatCode="#,##0.00">
                        <c:v>104.43193941371999</c:v>
                      </c:pt>
                      <c:pt idx="27" formatCode="#,##0.00">
                        <c:v>102.30316200395667</c:v>
                      </c:pt>
                      <c:pt idx="28" formatCode="#,##0.00">
                        <c:v>102.39006363449334</c:v>
                      </c:pt>
                      <c:pt idx="29" formatCode="#,##0.00">
                        <c:v>103.90623310236333</c:v>
                      </c:pt>
                      <c:pt idx="30" formatCode="#,##0.00">
                        <c:v>100.993239976504</c:v>
                      </c:pt>
                      <c:pt idx="31" formatCode="#,##0.00">
                        <c:v>96.541267808724669</c:v>
                      </c:pt>
                      <c:pt idx="32" formatCode="#,##0.00">
                        <c:v>93.782361851602673</c:v>
                      </c:pt>
                      <c:pt idx="33" formatCode="#,##0.00">
                        <c:v>94.513435045181666</c:v>
                      </c:pt>
                      <c:pt idx="34" formatCode="#,##0.00">
                        <c:v>96.176925917924336</c:v>
                      </c:pt>
                      <c:pt idx="35" formatCode="#,##0.00">
                        <c:v>96.153996657029325</c:v>
                      </c:pt>
                      <c:pt idx="36" formatCode="#,##0.00">
                        <c:v>96.773649566911672</c:v>
                      </c:pt>
                      <c:pt idx="37" formatCode="#,##0.00">
                        <c:v>98.882983124074997</c:v>
                      </c:pt>
                      <c:pt idx="38" formatCode="#,##0.00">
                        <c:v>100.21859488975868</c:v>
                      </c:pt>
                      <c:pt idx="39" formatCode="#,##0.00">
                        <c:v>99.108956541693999</c:v>
                      </c:pt>
                      <c:pt idx="40" formatCode="#,##0.00">
                        <c:v>98.508888450331995</c:v>
                      </c:pt>
                      <c:pt idx="41" formatCode="#,##0.00">
                        <c:v>96.745401115655667</c:v>
                      </c:pt>
                      <c:pt idx="42" formatCode="#,##0.00">
                        <c:v>96.475680845595321</c:v>
                      </c:pt>
                      <c:pt idx="43" formatCode="#,##0.00">
                        <c:v>94.96582976926932</c:v>
                      </c:pt>
                      <c:pt idx="44" formatCode="#,##0.00">
                        <c:v>94.552239045502006</c:v>
                      </c:pt>
                      <c:pt idx="45" formatCode="#,##0.00">
                        <c:v>93.242879212555337</c:v>
                      </c:pt>
                      <c:pt idx="46" formatCode="#,##0.00">
                        <c:v>93.643815589999988</c:v>
                      </c:pt>
                      <c:pt idx="47" formatCode="#,##0.00">
                        <c:v>93.400915867750015</c:v>
                      </c:pt>
                      <c:pt idx="48" formatCode="#,##0.00">
                        <c:v>94.456190037144665</c:v>
                      </c:pt>
                      <c:pt idx="49" formatCode="#,##0.00">
                        <c:v>90.72126611056467</c:v>
                      </c:pt>
                      <c:pt idx="50" formatCode="#,##0.00">
                        <c:v>85.339492390165674</c:v>
                      </c:pt>
                      <c:pt idx="51" formatCode="#,##0.00">
                        <c:v>84.121033057055669</c:v>
                      </c:pt>
                      <c:pt idx="52" formatCode="#,##0.00">
                        <c:v>87.037945526547333</c:v>
                      </c:pt>
                      <c:pt idx="53" formatCode="#,##0.00">
                        <c:v>91.783759395182344</c:v>
                      </c:pt>
                      <c:pt idx="54" formatCode="#,##0.00">
                        <c:v>93.797734223394002</c:v>
                      </c:pt>
                      <c:pt idx="55" formatCode="#,##0.00">
                        <c:v>96.495047222425669</c:v>
                      </c:pt>
                      <c:pt idx="56" formatCode="#,##0.00">
                        <c:v>99.205716773703998</c:v>
                      </c:pt>
                      <c:pt idx="57" formatCode="#,##0.00">
                        <c:v>101.712796089444</c:v>
                      </c:pt>
                      <c:pt idx="58" formatCode="#,##0.00">
                        <c:v>101.32665416252068</c:v>
                      </c:pt>
                      <c:pt idx="59" formatCode="#,##0.00">
                        <c:v>100.34039424266933</c:v>
                      </c:pt>
                      <c:pt idx="60" formatCode="#,##0.00">
                        <c:v>98.792454700571668</c:v>
                      </c:pt>
                      <c:pt idx="61" formatCode="#,##0.00">
                        <c:v>99.471385842781672</c:v>
                      </c:pt>
                      <c:pt idx="62" formatCode="#,##0.00">
                        <c:v>100.96354081957567</c:v>
                      </c:pt>
                      <c:pt idx="63" formatCode="#,##0.00">
                        <c:v>100.43529851717865</c:v>
                      </c:pt>
                      <c:pt idx="64" formatCode="#,##0.00">
                        <c:v>99.772140011502003</c:v>
                      </c:pt>
                      <c:pt idx="65" formatCode="#,##0.00">
                        <c:v>98.641808513952654</c:v>
                      </c:pt>
                      <c:pt idx="66" formatCode="#,##0.00">
                        <c:v>99.724432397447345</c:v>
                      </c:pt>
                      <c:pt idx="67" formatCode="#,##0.00">
                        <c:v>98.638684169025339</c:v>
                      </c:pt>
                      <c:pt idx="68" formatCode="#,##0.00">
                        <c:v>98.908681095535329</c:v>
                      </c:pt>
                      <c:pt idx="69" formatCode="#,##0.00">
                        <c:v>97.393856186332684</c:v>
                      </c:pt>
                      <c:pt idx="70" formatCode="#,##0.00">
                        <c:v>100.90305275075467</c:v>
                      </c:pt>
                      <c:pt idx="71" formatCode="#,##0.00">
                        <c:v>101.48596957093066</c:v>
                      </c:pt>
                      <c:pt idx="72" formatCode="#,##0.00">
                        <c:v>101.03174278014366</c:v>
                      </c:pt>
                      <c:pt idx="73" formatCode="#,##0.00">
                        <c:v>95.690311937346337</c:v>
                      </c:pt>
                      <c:pt idx="74" formatCode="#,##0.00">
                        <c:v>93.999253686043346</c:v>
                      </c:pt>
                      <c:pt idx="75" formatCode="#,##0.00">
                        <c:v>94.181215743064669</c:v>
                      </c:pt>
                      <c:pt idx="76" formatCode="#,##0.00">
                        <c:v>94.799092588966005</c:v>
                      </c:pt>
                      <c:pt idx="77" formatCode="#,##0.00">
                        <c:v>94.33164612021767</c:v>
                      </c:pt>
                      <c:pt idx="78" formatCode="#,##0.00">
                        <c:v>94.744488891481993</c:v>
                      </c:pt>
                      <c:pt idx="79" formatCode="#,##0.00">
                        <c:v>97.839790549164661</c:v>
                      </c:pt>
                      <c:pt idx="80" formatCode="#,##0.00">
                        <c:v>99.489995055358989</c:v>
                      </c:pt>
                      <c:pt idx="81" formatCode="#,##0.00">
                        <c:v>99.045301607846341</c:v>
                      </c:pt>
                      <c:pt idx="82" formatCode="#,##0.00">
                        <c:v>97.089925616476009</c:v>
                      </c:pt>
                      <c:pt idx="83" formatCode="#,##0.00">
                        <c:v>97.223475404673323</c:v>
                      </c:pt>
                      <c:pt idx="84" formatCode="#,##0.00">
                        <c:v>97.758517433993347</c:v>
                      </c:pt>
                      <c:pt idx="85" formatCode="#,##0.00">
                        <c:v>98.605090772592675</c:v>
                      </c:pt>
                      <c:pt idx="86" formatCode="#,##0.00">
                        <c:v>97.929816570522675</c:v>
                      </c:pt>
                      <c:pt idx="87" formatCode="#,##0.00">
                        <c:v>97.754575107692332</c:v>
                      </c:pt>
                      <c:pt idx="88" formatCode="#,##0.00">
                        <c:v>96.800786335185322</c:v>
                      </c:pt>
                      <c:pt idx="89" formatCode="#,##0.00">
                        <c:v>96.532780285697342</c:v>
                      </c:pt>
                      <c:pt idx="90" formatCode="#,##0.00">
                        <c:v>97.290585783556324</c:v>
                      </c:pt>
                      <c:pt idx="91" formatCode="#,##0.00">
                        <c:v>98.519305343107661</c:v>
                      </c:pt>
                      <c:pt idx="92" formatCode="#,##0.00">
                        <c:v>98.631923669702999</c:v>
                      </c:pt>
                      <c:pt idx="93" formatCode="#,##0.00">
                        <c:v>97.899928209843324</c:v>
                      </c:pt>
                      <c:pt idx="94" formatCode="#,##0.00">
                        <c:v>96.752293428823336</c:v>
                      </c:pt>
                      <c:pt idx="95" formatCode="#,##0.00">
                        <c:v>94.704651794605994</c:v>
                      </c:pt>
                      <c:pt idx="96" formatCode="#,##0.00">
                        <c:v>94.121168113731343</c:v>
                      </c:pt>
                      <c:pt idx="97" formatCode="#,##0.00">
                        <c:v>93.47362078757233</c:v>
                      </c:pt>
                      <c:pt idx="98" formatCode="#,##0.00">
                        <c:v>95.776236709546012</c:v>
                      </c:pt>
                      <c:pt idx="99" formatCode="#,##0.00">
                        <c:v>97.945391213635006</c:v>
                      </c:pt>
                      <c:pt idx="100" formatCode="#,##0.00">
                        <c:v>98.87154332224533</c:v>
                      </c:pt>
                      <c:pt idx="101" formatCode="#,##0.00">
                        <c:v>98.597479367369999</c:v>
                      </c:pt>
                      <c:pt idx="102" formatCode="#,##0.00">
                        <c:v>97.002069770872666</c:v>
                      </c:pt>
                      <c:pt idx="103" formatCode="#,##0.00">
                        <c:v>96.730503705097007</c:v>
                      </c:pt>
                      <c:pt idx="104" formatCode="#,##0.00">
                        <c:v>94.382320437913663</c:v>
                      </c:pt>
                      <c:pt idx="105" formatCode="#,##0.00">
                        <c:v>93.979052013595663</c:v>
                      </c:pt>
                      <c:pt idx="106" formatCode="#,##0.00">
                        <c:v>93.539850807666667</c:v>
                      </c:pt>
                      <c:pt idx="107" formatCode="#,##0.00">
                        <c:v>93.910706061921346</c:v>
                      </c:pt>
                      <c:pt idx="108" formatCode="#,##0.00">
                        <c:v>91.555035938782339</c:v>
                      </c:pt>
                      <c:pt idx="109" formatCode="#,##0.00">
                        <c:v>89.365485244555018</c:v>
                      </c:pt>
                      <c:pt idx="110" formatCode="#,##0.00">
                        <c:v>90.833487735414678</c:v>
                      </c:pt>
                      <c:pt idx="111" formatCode="#,##0.00">
                        <c:v>91.379240640622996</c:v>
                      </c:pt>
                      <c:pt idx="112" formatCode="#,##0.00">
                        <c:v>94.007512161487</c:v>
                      </c:pt>
                      <c:pt idx="113" formatCode="#,##0.00">
                        <c:v>93.07451434142699</c:v>
                      </c:pt>
                      <c:pt idx="114" formatCode="#,##0.00">
                        <c:v>92.69906159179834</c:v>
                      </c:pt>
                      <c:pt idx="115" formatCode="#,##0.00">
                        <c:v>90.448654045530319</c:v>
                      </c:pt>
                      <c:pt idx="116" formatCode="#,##0.00">
                        <c:v>89.280396713363999</c:v>
                      </c:pt>
                      <c:pt idx="117" formatCode="#,##0.00">
                        <c:v>91.724017013092677</c:v>
                      </c:pt>
                      <c:pt idx="118" formatCode="#,##0.00">
                        <c:v>92.278293022146656</c:v>
                      </c:pt>
                      <c:pt idx="119" formatCode="#,##0.00">
                        <c:v>93.046579928844338</c:v>
                      </c:pt>
                      <c:pt idx="120" formatCode="#,##0.00">
                        <c:v>92.210365815957331</c:v>
                      </c:pt>
                      <c:pt idx="121" formatCode="#,##0.00">
                        <c:v>91.910606877885002</c:v>
                      </c:pt>
                      <c:pt idx="122" formatCode="#,##0.00">
                        <c:v>91.397890065169989</c:v>
                      </c:pt>
                      <c:pt idx="123" formatCode="#,##0.00">
                        <c:v>91.258069670750672</c:v>
                      </c:pt>
                      <c:pt idx="124" formatCode="#,##0.00">
                        <c:v>90.883253017030995</c:v>
                      </c:pt>
                      <c:pt idx="125" formatCode="#,##0.00">
                        <c:v>92.506856497293668</c:v>
                      </c:pt>
                      <c:pt idx="126" formatCode="#,##0.00">
                        <c:v>92.099877527338336</c:v>
                      </c:pt>
                      <c:pt idx="127" formatCode="#,##0.00">
                        <c:v>93.098439374525995</c:v>
                      </c:pt>
                      <c:pt idx="128" formatCode="#,##0.00">
                        <c:v>93.342544463218658</c:v>
                      </c:pt>
                      <c:pt idx="129" formatCode="#,##0.00">
                        <c:v>93.115511836755999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3EA-44D4-AB39-09995485E24E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Cuadro!$O$3</c15:sqref>
                        </c15:formulaRef>
                      </c:ext>
                    </c:extLst>
                    <c:strCache>
                      <c:ptCount val="1"/>
                      <c:pt idx="0">
                        <c:v>No minero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Cuadro!$A$4:$A$133</c15:sqref>
                        </c15:formulaRef>
                      </c:ext>
                    </c:extLst>
                    <c:numCache>
                      <c:formatCode>mmm\.yyyy</c:formatCode>
                      <c:ptCount val="130"/>
                      <c:pt idx="0">
                        <c:v>41275</c:v>
                      </c:pt>
                      <c:pt idx="1">
                        <c:v>41306</c:v>
                      </c:pt>
                      <c:pt idx="2">
                        <c:v>41334</c:v>
                      </c:pt>
                      <c:pt idx="3">
                        <c:v>41365</c:v>
                      </c:pt>
                      <c:pt idx="4">
                        <c:v>41395</c:v>
                      </c:pt>
                      <c:pt idx="5">
                        <c:v>41426</c:v>
                      </c:pt>
                      <c:pt idx="6">
                        <c:v>41456</c:v>
                      </c:pt>
                      <c:pt idx="7">
                        <c:v>41487</c:v>
                      </c:pt>
                      <c:pt idx="8">
                        <c:v>41518</c:v>
                      </c:pt>
                      <c:pt idx="9">
                        <c:v>41548</c:v>
                      </c:pt>
                      <c:pt idx="10">
                        <c:v>41579</c:v>
                      </c:pt>
                      <c:pt idx="11">
                        <c:v>41609</c:v>
                      </c:pt>
                      <c:pt idx="12">
                        <c:v>41640</c:v>
                      </c:pt>
                      <c:pt idx="13">
                        <c:v>41671</c:v>
                      </c:pt>
                      <c:pt idx="14">
                        <c:v>41699</c:v>
                      </c:pt>
                      <c:pt idx="15">
                        <c:v>41730</c:v>
                      </c:pt>
                      <c:pt idx="16">
                        <c:v>41760</c:v>
                      </c:pt>
                      <c:pt idx="17">
                        <c:v>41791</c:v>
                      </c:pt>
                      <c:pt idx="18">
                        <c:v>41821</c:v>
                      </c:pt>
                      <c:pt idx="19">
                        <c:v>41852</c:v>
                      </c:pt>
                      <c:pt idx="20">
                        <c:v>41883</c:v>
                      </c:pt>
                      <c:pt idx="21">
                        <c:v>41913</c:v>
                      </c:pt>
                      <c:pt idx="22">
                        <c:v>41944</c:v>
                      </c:pt>
                      <c:pt idx="23">
                        <c:v>41974</c:v>
                      </c:pt>
                      <c:pt idx="24">
                        <c:v>42005</c:v>
                      </c:pt>
                      <c:pt idx="25">
                        <c:v>42036</c:v>
                      </c:pt>
                      <c:pt idx="26">
                        <c:v>42064</c:v>
                      </c:pt>
                      <c:pt idx="27">
                        <c:v>42095</c:v>
                      </c:pt>
                      <c:pt idx="28">
                        <c:v>42125</c:v>
                      </c:pt>
                      <c:pt idx="29">
                        <c:v>42156</c:v>
                      </c:pt>
                      <c:pt idx="30">
                        <c:v>42186</c:v>
                      </c:pt>
                      <c:pt idx="31">
                        <c:v>42217</c:v>
                      </c:pt>
                      <c:pt idx="32">
                        <c:v>42248</c:v>
                      </c:pt>
                      <c:pt idx="33">
                        <c:v>42278</c:v>
                      </c:pt>
                      <c:pt idx="34">
                        <c:v>42309</c:v>
                      </c:pt>
                      <c:pt idx="35">
                        <c:v>42339</c:v>
                      </c:pt>
                      <c:pt idx="36">
                        <c:v>42370</c:v>
                      </c:pt>
                      <c:pt idx="37">
                        <c:v>42401</c:v>
                      </c:pt>
                      <c:pt idx="38">
                        <c:v>42430</c:v>
                      </c:pt>
                      <c:pt idx="39">
                        <c:v>42461</c:v>
                      </c:pt>
                      <c:pt idx="40">
                        <c:v>42491</c:v>
                      </c:pt>
                      <c:pt idx="41">
                        <c:v>42522</c:v>
                      </c:pt>
                      <c:pt idx="42">
                        <c:v>42552</c:v>
                      </c:pt>
                      <c:pt idx="43">
                        <c:v>42583</c:v>
                      </c:pt>
                      <c:pt idx="44">
                        <c:v>42614</c:v>
                      </c:pt>
                      <c:pt idx="45">
                        <c:v>42644</c:v>
                      </c:pt>
                      <c:pt idx="46">
                        <c:v>42675</c:v>
                      </c:pt>
                      <c:pt idx="47">
                        <c:v>42705</c:v>
                      </c:pt>
                      <c:pt idx="48">
                        <c:v>42736</c:v>
                      </c:pt>
                      <c:pt idx="49">
                        <c:v>42767</c:v>
                      </c:pt>
                      <c:pt idx="50">
                        <c:v>42795</c:v>
                      </c:pt>
                      <c:pt idx="51">
                        <c:v>42826</c:v>
                      </c:pt>
                      <c:pt idx="52">
                        <c:v>42856</c:v>
                      </c:pt>
                      <c:pt idx="53">
                        <c:v>42887</c:v>
                      </c:pt>
                      <c:pt idx="54">
                        <c:v>42917</c:v>
                      </c:pt>
                      <c:pt idx="55">
                        <c:v>42948</c:v>
                      </c:pt>
                      <c:pt idx="56">
                        <c:v>42979</c:v>
                      </c:pt>
                      <c:pt idx="57">
                        <c:v>43009</c:v>
                      </c:pt>
                      <c:pt idx="58">
                        <c:v>43040</c:v>
                      </c:pt>
                      <c:pt idx="59">
                        <c:v>43070</c:v>
                      </c:pt>
                      <c:pt idx="60">
                        <c:v>43101</c:v>
                      </c:pt>
                      <c:pt idx="61">
                        <c:v>43132</c:v>
                      </c:pt>
                      <c:pt idx="62">
                        <c:v>43160</c:v>
                      </c:pt>
                      <c:pt idx="63">
                        <c:v>43191</c:v>
                      </c:pt>
                      <c:pt idx="64">
                        <c:v>43221</c:v>
                      </c:pt>
                      <c:pt idx="65">
                        <c:v>43252</c:v>
                      </c:pt>
                      <c:pt idx="66">
                        <c:v>43282</c:v>
                      </c:pt>
                      <c:pt idx="67">
                        <c:v>43313</c:v>
                      </c:pt>
                      <c:pt idx="68">
                        <c:v>43344</c:v>
                      </c:pt>
                      <c:pt idx="69">
                        <c:v>43374</c:v>
                      </c:pt>
                      <c:pt idx="70">
                        <c:v>43405</c:v>
                      </c:pt>
                      <c:pt idx="71">
                        <c:v>43435</c:v>
                      </c:pt>
                      <c:pt idx="72">
                        <c:v>43466</c:v>
                      </c:pt>
                      <c:pt idx="73">
                        <c:v>43497</c:v>
                      </c:pt>
                      <c:pt idx="74">
                        <c:v>43525</c:v>
                      </c:pt>
                      <c:pt idx="75">
                        <c:v>43556</c:v>
                      </c:pt>
                      <c:pt idx="76">
                        <c:v>43586</c:v>
                      </c:pt>
                      <c:pt idx="77">
                        <c:v>43617</c:v>
                      </c:pt>
                      <c:pt idx="78">
                        <c:v>43647</c:v>
                      </c:pt>
                      <c:pt idx="79">
                        <c:v>43678</c:v>
                      </c:pt>
                      <c:pt idx="80">
                        <c:v>43709</c:v>
                      </c:pt>
                      <c:pt idx="81">
                        <c:v>43739</c:v>
                      </c:pt>
                      <c:pt idx="82">
                        <c:v>43770</c:v>
                      </c:pt>
                      <c:pt idx="83">
                        <c:v>43800</c:v>
                      </c:pt>
                      <c:pt idx="84">
                        <c:v>43831</c:v>
                      </c:pt>
                      <c:pt idx="85">
                        <c:v>43862</c:v>
                      </c:pt>
                      <c:pt idx="86">
                        <c:v>43891</c:v>
                      </c:pt>
                      <c:pt idx="87">
                        <c:v>43922</c:v>
                      </c:pt>
                      <c:pt idx="88">
                        <c:v>43952</c:v>
                      </c:pt>
                      <c:pt idx="89">
                        <c:v>43983</c:v>
                      </c:pt>
                      <c:pt idx="90">
                        <c:v>44013</c:v>
                      </c:pt>
                      <c:pt idx="91">
                        <c:v>44044</c:v>
                      </c:pt>
                      <c:pt idx="92">
                        <c:v>44075</c:v>
                      </c:pt>
                      <c:pt idx="93">
                        <c:v>44105</c:v>
                      </c:pt>
                      <c:pt idx="94">
                        <c:v>44136</c:v>
                      </c:pt>
                      <c:pt idx="95">
                        <c:v>44166</c:v>
                      </c:pt>
                      <c:pt idx="96">
                        <c:v>44197</c:v>
                      </c:pt>
                      <c:pt idx="97">
                        <c:v>44228</c:v>
                      </c:pt>
                      <c:pt idx="98">
                        <c:v>44256</c:v>
                      </c:pt>
                      <c:pt idx="99">
                        <c:v>44287</c:v>
                      </c:pt>
                      <c:pt idx="100">
                        <c:v>44317</c:v>
                      </c:pt>
                      <c:pt idx="101">
                        <c:v>44348</c:v>
                      </c:pt>
                      <c:pt idx="102">
                        <c:v>44378</c:v>
                      </c:pt>
                      <c:pt idx="103">
                        <c:v>44409</c:v>
                      </c:pt>
                      <c:pt idx="104">
                        <c:v>44440</c:v>
                      </c:pt>
                      <c:pt idx="105">
                        <c:v>44470</c:v>
                      </c:pt>
                      <c:pt idx="106">
                        <c:v>44501</c:v>
                      </c:pt>
                      <c:pt idx="107">
                        <c:v>44531</c:v>
                      </c:pt>
                      <c:pt idx="108">
                        <c:v>44562</c:v>
                      </c:pt>
                      <c:pt idx="109">
                        <c:v>44593</c:v>
                      </c:pt>
                      <c:pt idx="110">
                        <c:v>44621</c:v>
                      </c:pt>
                      <c:pt idx="111">
                        <c:v>44652</c:v>
                      </c:pt>
                      <c:pt idx="112">
                        <c:v>44682</c:v>
                      </c:pt>
                      <c:pt idx="113">
                        <c:v>44713</c:v>
                      </c:pt>
                      <c:pt idx="114">
                        <c:v>44743</c:v>
                      </c:pt>
                      <c:pt idx="115">
                        <c:v>44774</c:v>
                      </c:pt>
                      <c:pt idx="116">
                        <c:v>44805</c:v>
                      </c:pt>
                      <c:pt idx="117">
                        <c:v>44835</c:v>
                      </c:pt>
                      <c:pt idx="118">
                        <c:v>44866</c:v>
                      </c:pt>
                      <c:pt idx="119">
                        <c:v>44896</c:v>
                      </c:pt>
                      <c:pt idx="120">
                        <c:v>44927</c:v>
                      </c:pt>
                      <c:pt idx="121">
                        <c:v>44958</c:v>
                      </c:pt>
                      <c:pt idx="122">
                        <c:v>44986</c:v>
                      </c:pt>
                      <c:pt idx="123">
                        <c:v>45017</c:v>
                      </c:pt>
                      <c:pt idx="124">
                        <c:v>45047</c:v>
                      </c:pt>
                      <c:pt idx="125">
                        <c:v>45078</c:v>
                      </c:pt>
                      <c:pt idx="126">
                        <c:v>45108</c:v>
                      </c:pt>
                      <c:pt idx="127">
                        <c:v>45139</c:v>
                      </c:pt>
                      <c:pt idx="128">
                        <c:v>45170</c:v>
                      </c:pt>
                      <c:pt idx="129">
                        <c:v>45200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Cuadro!$O$4:$O$133</c15:sqref>
                        </c15:formulaRef>
                      </c:ext>
                    </c:extLst>
                    <c:numCache>
                      <c:formatCode>General</c:formatCode>
                      <c:ptCount val="130"/>
                      <c:pt idx="2" formatCode="#,##0.00">
                        <c:v>88.010162474520996</c:v>
                      </c:pt>
                      <c:pt idx="3" formatCode="#,##0.00">
                        <c:v>88.106200615751334</c:v>
                      </c:pt>
                      <c:pt idx="4" formatCode="#,##0.00">
                        <c:v>88.434124182068672</c:v>
                      </c:pt>
                      <c:pt idx="5" formatCode="#,##0.00">
                        <c:v>88.765933965524667</c:v>
                      </c:pt>
                      <c:pt idx="6" formatCode="#,##0.00">
                        <c:v>89.098674148884996</c:v>
                      </c:pt>
                      <c:pt idx="7" formatCode="#,##0.00">
                        <c:v>89.267235404770005</c:v>
                      </c:pt>
                      <c:pt idx="8" formatCode="#,##0.00">
                        <c:v>89.234657144347992</c:v>
                      </c:pt>
                      <c:pt idx="9" formatCode="#,##0.00">
                        <c:v>89.257097758813657</c:v>
                      </c:pt>
                      <c:pt idx="10" formatCode="#,##0.00">
                        <c:v>89.378040459402669</c:v>
                      </c:pt>
                      <c:pt idx="11" formatCode="#,##0.00">
                        <c:v>89.432345462351009</c:v>
                      </c:pt>
                      <c:pt idx="12" formatCode="#,##0.00">
                        <c:v>89.398741943244332</c:v>
                      </c:pt>
                      <c:pt idx="13" formatCode="#,##0.00">
                        <c:v>89.440721944944656</c:v>
                      </c:pt>
                      <c:pt idx="14" formatCode="#,##0.00">
                        <c:v>89.746883554275328</c:v>
                      </c:pt>
                      <c:pt idx="15" formatCode="#,##0.00">
                        <c:v>90.040371075142332</c:v>
                      </c:pt>
                      <c:pt idx="16" formatCode="#,##0.00">
                        <c:v>90.263507310427329</c:v>
                      </c:pt>
                      <c:pt idx="17" formatCode="#,##0.00">
                        <c:v>90.259415580538004</c:v>
                      </c:pt>
                      <c:pt idx="18" formatCode="#,##0.00">
                        <c:v>90.15755827428967</c:v>
                      </c:pt>
                      <c:pt idx="19" formatCode="#,##0.00">
                        <c:v>90.146174892705005</c:v>
                      </c:pt>
                      <c:pt idx="20" formatCode="#,##0.00">
                        <c:v>90.220586155303991</c:v>
                      </c:pt>
                      <c:pt idx="21" formatCode="#,##0.00">
                        <c:v>90.62475207394499</c:v>
                      </c:pt>
                      <c:pt idx="22" formatCode="#,##0.00">
                        <c:v>90.790605970765</c:v>
                      </c:pt>
                      <c:pt idx="23" formatCode="#,##0.00">
                        <c:v>91.108536704302011</c:v>
                      </c:pt>
                      <c:pt idx="24" formatCode="#,##0.00">
                        <c:v>91.119748220299996</c:v>
                      </c:pt>
                      <c:pt idx="25" formatCode="#,##0.00">
                        <c:v>91.35483154117567</c:v>
                      </c:pt>
                      <c:pt idx="26" formatCode="#,##0.00">
                        <c:v>91.414192414780658</c:v>
                      </c:pt>
                      <c:pt idx="27" formatCode="#,##0.00">
                        <c:v>91.84006265467599</c:v>
                      </c:pt>
                      <c:pt idx="28" formatCode="#,##0.00">
                        <c:v>92.072770131547998</c:v>
                      </c:pt>
                      <c:pt idx="29" formatCode="#,##0.00">
                        <c:v>92.414464137335656</c:v>
                      </c:pt>
                      <c:pt idx="30" formatCode="#,##0.00">
                        <c:v>92.625811179431665</c:v>
                      </c:pt>
                      <c:pt idx="31" formatCode="#,##0.00">
                        <c:v>92.777792738763651</c:v>
                      </c:pt>
                      <c:pt idx="32" formatCode="#,##0.00">
                        <c:v>93.11494628034599</c:v>
                      </c:pt>
                      <c:pt idx="33" formatCode="#,##0.00">
                        <c:v>93.231492655342336</c:v>
                      </c:pt>
                      <c:pt idx="34" formatCode="#,##0.00">
                        <c:v>93.47400333229767</c:v>
                      </c:pt>
                      <c:pt idx="35" formatCode="#,##0.00">
                        <c:v>93.523375438578</c:v>
                      </c:pt>
                      <c:pt idx="36" formatCode="#,##0.00">
                        <c:v>93.791877720388001</c:v>
                      </c:pt>
                      <c:pt idx="37" formatCode="#,##0.00">
                        <c:v>94.159004699758995</c:v>
                      </c:pt>
                      <c:pt idx="38" formatCode="#,##0.00">
                        <c:v>94.281777484797331</c:v>
                      </c:pt>
                      <c:pt idx="39" formatCode="#,##0.00">
                        <c:v>94.179459547539679</c:v>
                      </c:pt>
                      <c:pt idx="40" formatCode="#,##0.00">
                        <c:v>93.909411169114989</c:v>
                      </c:pt>
                      <c:pt idx="41" formatCode="#,##0.00">
                        <c:v>94.085360740046994</c:v>
                      </c:pt>
                      <c:pt idx="42" formatCode="#,##0.00">
                        <c:v>94.357049888414664</c:v>
                      </c:pt>
                      <c:pt idx="43" formatCode="#,##0.00">
                        <c:v>94.688594501856002</c:v>
                      </c:pt>
                      <c:pt idx="44" formatCode="#,##0.00">
                        <c:v>94.952924425595668</c:v>
                      </c:pt>
                      <c:pt idx="45" formatCode="#,##0.00">
                        <c:v>94.945445508911334</c:v>
                      </c:pt>
                      <c:pt idx="46" formatCode="#,##0.00">
                        <c:v>94.929818660703333</c:v>
                      </c:pt>
                      <c:pt idx="47" formatCode="#,##0.00">
                        <c:v>94.87006348814468</c:v>
                      </c:pt>
                      <c:pt idx="48" formatCode="#,##0.00">
                        <c:v>94.853115365935324</c:v>
                      </c:pt>
                      <c:pt idx="49" formatCode="#,##0.00">
                        <c:v>94.862275778257342</c:v>
                      </c:pt>
                      <c:pt idx="50" formatCode="#,##0.00">
                        <c:v>94.838005665643337</c:v>
                      </c:pt>
                      <c:pt idx="51" formatCode="#,##0.00">
                        <c:v>94.988772320779333</c:v>
                      </c:pt>
                      <c:pt idx="52" formatCode="#,##0.00">
                        <c:v>95.286381671025325</c:v>
                      </c:pt>
                      <c:pt idx="53" formatCode="#,##0.00">
                        <c:v>95.679710739043003</c:v>
                      </c:pt>
                      <c:pt idx="54" formatCode="#,##0.00">
                        <c:v>96.218230922927674</c:v>
                      </c:pt>
                      <c:pt idx="55" formatCode="#,##0.00">
                        <c:v>96.621595854671668</c:v>
                      </c:pt>
                      <c:pt idx="56" formatCode="#,##0.00">
                        <c:v>97.090278301319344</c:v>
                      </c:pt>
                      <c:pt idx="57" formatCode="#,##0.00">
                        <c:v>97.171716316790324</c:v>
                      </c:pt>
                      <c:pt idx="58" formatCode="#,##0.00">
                        <c:v>97.538800516659663</c:v>
                      </c:pt>
                      <c:pt idx="59" formatCode="#,##0.00">
                        <c:v>97.70433648149465</c:v>
                      </c:pt>
                      <c:pt idx="60" formatCode="#,##0.00">
                        <c:v>98.183393464587994</c:v>
                      </c:pt>
                      <c:pt idx="61" formatCode="#,##0.00">
                        <c:v>98.245295685197334</c:v>
                      </c:pt>
                      <c:pt idx="62" formatCode="#,##0.00">
                        <c:v>98.574893544524983</c:v>
                      </c:pt>
                      <c:pt idx="63" formatCode="#,##0.00">
                        <c:v>99.142156814937664</c:v>
                      </c:pt>
                      <c:pt idx="64" formatCode="#,##0.00">
                        <c:v>99.926541224298674</c:v>
                      </c:pt>
                      <c:pt idx="65" formatCode="#,##0.00">
                        <c:v>100.39189048235333</c:v>
                      </c:pt>
                      <c:pt idx="66" formatCode="#,##0.00">
                        <c:v>100.34511128738001</c:v>
                      </c:pt>
                      <c:pt idx="67" formatCode="#,##0.00">
                        <c:v>100.13264892002434</c:v>
                      </c:pt>
                      <c:pt idx="68" formatCode="#,##0.00">
                        <c:v>99.979345114910998</c:v>
                      </c:pt>
                      <c:pt idx="69" formatCode="#,##0.00">
                        <c:v>100.446808480451</c:v>
                      </c:pt>
                      <c:pt idx="70" formatCode="#,##0.00">
                        <c:v>100.88823787048</c:v>
                      </c:pt>
                      <c:pt idx="71" formatCode="#,##0.00">
                        <c:v>101.0538708582</c:v>
                      </c:pt>
                      <c:pt idx="72" formatCode="#,##0.00">
                        <c:v>101.04698481907667</c:v>
                      </c:pt>
                      <c:pt idx="73" formatCode="#,##0.00">
                        <c:v>100.86919726881001</c:v>
                      </c:pt>
                      <c:pt idx="74" formatCode="#,##0.00">
                        <c:v>101.25042981905</c:v>
                      </c:pt>
                      <c:pt idx="75" formatCode="#,##0.00">
                        <c:v>101.71154894138665</c:v>
                      </c:pt>
                      <c:pt idx="76" formatCode="#,##0.00">
                        <c:v>102.56981608658668</c:v>
                      </c:pt>
                      <c:pt idx="77" formatCode="#,##0.00">
                        <c:v>102.70513385763667</c:v>
                      </c:pt>
                      <c:pt idx="78" formatCode="#,##0.00">
                        <c:v>102.46748397908334</c:v>
                      </c:pt>
                      <c:pt idx="79" formatCode="#,##0.00">
                        <c:v>102.37988955640333</c:v>
                      </c:pt>
                      <c:pt idx="80" formatCode="#,##0.00">
                        <c:v>102.36223036001998</c:v>
                      </c:pt>
                      <c:pt idx="81" formatCode="#,##0.00">
                        <c:v>100.74878124491767</c:v>
                      </c:pt>
                      <c:pt idx="82" formatCode="#,##0.00">
                        <c:v>98.73782432323901</c:v>
                      </c:pt>
                      <c:pt idx="83" formatCode="#,##0.00">
                        <c:v>98.056314083499004</c:v>
                      </c:pt>
                      <c:pt idx="84" formatCode="#,##0.00">
                        <c:v>99.948673616924665</c:v>
                      </c:pt>
                      <c:pt idx="85" formatCode="#,##0.00">
                        <c:v>101.88889555353335</c:v>
                      </c:pt>
                      <c:pt idx="86" formatCode="#,##0.00">
                        <c:v>100.74659497051</c:v>
                      </c:pt>
                      <c:pt idx="87" formatCode="#,##0.00">
                        <c:v>95.826243838214339</c:v>
                      </c:pt>
                      <c:pt idx="88" formatCode="#,##0.00">
                        <c:v>90.24829406815833</c:v>
                      </c:pt>
                      <c:pt idx="89" formatCode="#,##0.00">
                        <c:v>86.520469246277671</c:v>
                      </c:pt>
                      <c:pt idx="90" formatCode="#,##0.00">
                        <c:v>86.350094557692003</c:v>
                      </c:pt>
                      <c:pt idx="91" formatCode="#,##0.00">
                        <c:v>87.847040645909999</c:v>
                      </c:pt>
                      <c:pt idx="92" formatCode="#,##0.00">
                        <c:v>90.821991710524003</c:v>
                      </c:pt>
                      <c:pt idx="93" formatCode="#,##0.00">
                        <c:v>93.510238660491666</c:v>
                      </c:pt>
                      <c:pt idx="94" formatCode="#,##0.00">
                        <c:v>95.751254255245996</c:v>
                      </c:pt>
                      <c:pt idx="95" formatCode="#,##0.00">
                        <c:v>97.858349345202669</c:v>
                      </c:pt>
                      <c:pt idx="96" formatCode="#,##0.00">
                        <c:v>99.929166223246327</c:v>
                      </c:pt>
                      <c:pt idx="97" formatCode="#,##0.00">
                        <c:v>102.06724170705</c:v>
                      </c:pt>
                      <c:pt idx="98" formatCode="#,##0.00">
                        <c:v>102.59067245042</c:v>
                      </c:pt>
                      <c:pt idx="99" formatCode="#,##0.00">
                        <c:v>102.21674537766</c:v>
                      </c:pt>
                      <c:pt idx="100" formatCode="#,##0.00">
                        <c:v>102.39400177207334</c:v>
                      </c:pt>
                      <c:pt idx="101" formatCode="#,##0.00">
                        <c:v>103.65260416751666</c:v>
                      </c:pt>
                      <c:pt idx="102" formatCode="#,##0.00">
                        <c:v>105.99928386232666</c:v>
                      </c:pt>
                      <c:pt idx="103" formatCode="#,##0.00">
                        <c:v>107.48493647143999</c:v>
                      </c:pt>
                      <c:pt idx="104" formatCode="#,##0.00">
                        <c:v>109.10215717897334</c:v>
                      </c:pt>
                      <c:pt idx="105" formatCode="#,##0.00">
                        <c:v>110.18630011755999</c:v>
                      </c:pt>
                      <c:pt idx="106" formatCode="#,##0.00">
                        <c:v>111.48624123497</c:v>
                      </c:pt>
                      <c:pt idx="107" formatCode="#,##0.00">
                        <c:v>111.99667619455666</c:v>
                      </c:pt>
                      <c:pt idx="108" formatCode="#,##0.00">
                        <c:v>112.20750283831335</c:v>
                      </c:pt>
                      <c:pt idx="109" formatCode="#,##0.00">
                        <c:v>111.98472286817666</c:v>
                      </c:pt>
                      <c:pt idx="110" formatCode="#,##0.00">
                        <c:v>111.81484128224001</c:v>
                      </c:pt>
                      <c:pt idx="111" formatCode="#,##0.00">
                        <c:v>111.58347772674334</c:v>
                      </c:pt>
                      <c:pt idx="112" formatCode="#,##0.00">
                        <c:v>111.28664688233665</c:v>
                      </c:pt>
                      <c:pt idx="113" formatCode="#,##0.00">
                        <c:v>110.99076265546</c:v>
                      </c:pt>
                      <c:pt idx="114" formatCode="#,##0.00">
                        <c:v>110.23580838750667</c:v>
                      </c:pt>
                      <c:pt idx="115" formatCode="#,##0.00">
                        <c:v>110.28555363987333</c:v>
                      </c:pt>
                      <c:pt idx="116" formatCode="#,##0.00">
                        <c:v>110.25673911499666</c:v>
                      </c:pt>
                      <c:pt idx="117" formatCode="#,##0.00">
                        <c:v>110.70845995602333</c:v>
                      </c:pt>
                      <c:pt idx="118" formatCode="#,##0.00">
                        <c:v>110.25016978628666</c:v>
                      </c:pt>
                      <c:pt idx="119" formatCode="#,##0.00">
                        <c:v>109.79885240365667</c:v>
                      </c:pt>
                      <c:pt idx="120" formatCode="#,##0.00">
                        <c:v>109.93938441642332</c:v>
                      </c:pt>
                      <c:pt idx="121" formatCode="#,##0.00">
                        <c:v>110.29735088396332</c:v>
                      </c:pt>
                      <c:pt idx="122" formatCode="#,##0.00">
                        <c:v>110.70115251873334</c:v>
                      </c:pt>
                      <c:pt idx="123" formatCode="#,##0.00">
                        <c:v>110.55369332399665</c:v>
                      </c:pt>
                      <c:pt idx="124" formatCode="#,##0.00">
                        <c:v>110.36001191482001</c:v>
                      </c:pt>
                      <c:pt idx="125" formatCode="#,##0.00">
                        <c:v>110.03565310645666</c:v>
                      </c:pt>
                      <c:pt idx="126" formatCode="#,##0.00">
                        <c:v>110.21107901410666</c:v>
                      </c:pt>
                      <c:pt idx="127" formatCode="#,##0.00">
                        <c:v>110.14259655356334</c:v>
                      </c:pt>
                      <c:pt idx="128" formatCode="#,##0.00">
                        <c:v>110.31729521601666</c:v>
                      </c:pt>
                      <c:pt idx="129" formatCode="#,##0.00">
                        <c:v>110.41399226617334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3EA-44D4-AB39-09995485E24E}"/>
                  </c:ext>
                </c:extLst>
              </c15:ser>
            </c15:filteredLineSeries>
          </c:ext>
        </c:extLst>
      </c:lineChart>
      <c:dateAx>
        <c:axId val="1906952720"/>
        <c:scaling>
          <c:orientation val="minMax"/>
          <c:min val="43101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1907849856"/>
        <c:crosses val="autoZero"/>
        <c:auto val="1"/>
        <c:lblOffset val="100"/>
        <c:baseTimeUnit val="months"/>
        <c:majorUnit val="12"/>
        <c:majorTimeUnit val="months"/>
      </c:dateAx>
      <c:valAx>
        <c:axId val="1907849856"/>
        <c:scaling>
          <c:orientation val="minMax"/>
          <c:max val="130"/>
          <c:min val="8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1906952720"/>
        <c:crosses val="autoZero"/>
        <c:crossBetween val="midCat"/>
        <c:majorUnit val="10"/>
      </c:valAx>
      <c:spPr>
        <a:noFill/>
        <a:ln w="25400"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plotArea>
    <c:legend>
      <c:legendPos val="b"/>
      <c:layout>
        <c:manualLayout>
          <c:xMode val="edge"/>
          <c:yMode val="edge"/>
          <c:x val="5.7578416319368282E-2"/>
          <c:y val="0"/>
          <c:w val="0.90403597280105286"/>
          <c:h val="0.12168141592920353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5400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422244547458859E-2"/>
          <c:y val="3.1507966924488422E-2"/>
          <c:w val="0.93385253364079912"/>
          <c:h val="0.86717708405918281"/>
        </c:manualLayout>
      </c:layout>
      <c:lineChart>
        <c:grouping val="standard"/>
        <c:varyColors val="0"/>
        <c:ser>
          <c:idx val="0"/>
          <c:order val="0"/>
          <c:tx>
            <c:strRef>
              <c:f>Canasta!$F$3</c:f>
              <c:strCache>
                <c:ptCount val="1"/>
                <c:pt idx="0">
                  <c:v>Consumo privado total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Canasta!$A$4:$A$46</c:f>
              <c:numCache>
                <c:formatCode>mmm\.yyyy</c:formatCode>
                <c:ptCount val="43"/>
                <c:pt idx="0">
                  <c:v>41334</c:v>
                </c:pt>
                <c:pt idx="1">
                  <c:v>41426</c:v>
                </c:pt>
                <c:pt idx="2">
                  <c:v>41518</c:v>
                </c:pt>
                <c:pt idx="3">
                  <c:v>41609</c:v>
                </c:pt>
                <c:pt idx="4">
                  <c:v>41699</c:v>
                </c:pt>
                <c:pt idx="5">
                  <c:v>41791</c:v>
                </c:pt>
                <c:pt idx="6">
                  <c:v>41883</c:v>
                </c:pt>
                <c:pt idx="7">
                  <c:v>41974</c:v>
                </c:pt>
                <c:pt idx="8">
                  <c:v>42064</c:v>
                </c:pt>
                <c:pt idx="9">
                  <c:v>42156</c:v>
                </c:pt>
                <c:pt idx="10">
                  <c:v>42248</c:v>
                </c:pt>
                <c:pt idx="11">
                  <c:v>42339</c:v>
                </c:pt>
                <c:pt idx="12">
                  <c:v>42430</c:v>
                </c:pt>
                <c:pt idx="13">
                  <c:v>42522</c:v>
                </c:pt>
                <c:pt idx="14">
                  <c:v>42614</c:v>
                </c:pt>
                <c:pt idx="15">
                  <c:v>42705</c:v>
                </c:pt>
                <c:pt idx="16">
                  <c:v>42795</c:v>
                </c:pt>
                <c:pt idx="17">
                  <c:v>42887</c:v>
                </c:pt>
                <c:pt idx="18">
                  <c:v>42979</c:v>
                </c:pt>
                <c:pt idx="19">
                  <c:v>43070</c:v>
                </c:pt>
                <c:pt idx="20">
                  <c:v>43160</c:v>
                </c:pt>
                <c:pt idx="21">
                  <c:v>43252</c:v>
                </c:pt>
                <c:pt idx="22">
                  <c:v>43344</c:v>
                </c:pt>
                <c:pt idx="23">
                  <c:v>43435</c:v>
                </c:pt>
                <c:pt idx="24">
                  <c:v>43525</c:v>
                </c:pt>
                <c:pt idx="25">
                  <c:v>43617</c:v>
                </c:pt>
                <c:pt idx="26">
                  <c:v>43709</c:v>
                </c:pt>
                <c:pt idx="27">
                  <c:v>43800</c:v>
                </c:pt>
                <c:pt idx="28">
                  <c:v>43891</c:v>
                </c:pt>
                <c:pt idx="29">
                  <c:v>43983</c:v>
                </c:pt>
                <c:pt idx="30">
                  <c:v>44075</c:v>
                </c:pt>
                <c:pt idx="31">
                  <c:v>44166</c:v>
                </c:pt>
                <c:pt idx="32">
                  <c:v>44256</c:v>
                </c:pt>
                <c:pt idx="33">
                  <c:v>44348</c:v>
                </c:pt>
                <c:pt idx="34">
                  <c:v>44440</c:v>
                </c:pt>
                <c:pt idx="35">
                  <c:v>44531</c:v>
                </c:pt>
                <c:pt idx="36">
                  <c:v>44621</c:v>
                </c:pt>
                <c:pt idx="37">
                  <c:v>44713</c:v>
                </c:pt>
                <c:pt idx="38">
                  <c:v>44805</c:v>
                </c:pt>
                <c:pt idx="39">
                  <c:v>44896</c:v>
                </c:pt>
                <c:pt idx="40">
                  <c:v>44986</c:v>
                </c:pt>
                <c:pt idx="41">
                  <c:v>45078</c:v>
                </c:pt>
                <c:pt idx="42">
                  <c:v>45170</c:v>
                </c:pt>
              </c:numCache>
            </c:numRef>
          </c:cat>
          <c:val>
            <c:numRef>
              <c:f>Canasta!$F$4:$F$46</c:f>
              <c:numCache>
                <c:formatCode>General</c:formatCode>
                <c:ptCount val="43"/>
                <c:pt idx="0">
                  <c:v>84.329933474958594</c:v>
                </c:pt>
                <c:pt idx="1">
                  <c:v>85.481818422618133</c:v>
                </c:pt>
                <c:pt idx="2">
                  <c:v>86.443761748175504</c:v>
                </c:pt>
                <c:pt idx="3">
                  <c:v>87.469027511278924</c:v>
                </c:pt>
                <c:pt idx="4">
                  <c:v>87.500559939667994</c:v>
                </c:pt>
                <c:pt idx="5">
                  <c:v>87.658314857897224</c:v>
                </c:pt>
                <c:pt idx="6">
                  <c:v>87.856373168085128</c:v>
                </c:pt>
                <c:pt idx="7">
                  <c:v>88.849309997691478</c:v>
                </c:pt>
                <c:pt idx="8">
                  <c:v>89.11705459326771</c:v>
                </c:pt>
                <c:pt idx="9">
                  <c:v>89.619808567011461</c:v>
                </c:pt>
                <c:pt idx="10">
                  <c:v>90.308930290700957</c:v>
                </c:pt>
                <c:pt idx="11">
                  <c:v>91.237335314623223</c:v>
                </c:pt>
                <c:pt idx="12">
                  <c:v>91.973661470751338</c:v>
                </c:pt>
                <c:pt idx="13">
                  <c:v>91.970661379638202</c:v>
                </c:pt>
                <c:pt idx="14">
                  <c:v>93.673772370949422</c:v>
                </c:pt>
                <c:pt idx="15">
                  <c:v>94.570680620902607</c:v>
                </c:pt>
                <c:pt idx="16">
                  <c:v>95.344678842021125</c:v>
                </c:pt>
                <c:pt idx="17">
                  <c:v>95.307729128073703</c:v>
                </c:pt>
                <c:pt idx="18">
                  <c:v>96.823151960827516</c:v>
                </c:pt>
                <c:pt idx="19">
                  <c:v>97.941913180690577</c:v>
                </c:pt>
                <c:pt idx="20">
                  <c:v>98.644905002629415</c:v>
                </c:pt>
                <c:pt idx="21">
                  <c:v>99.993289757434681</c:v>
                </c:pt>
                <c:pt idx="22">
                  <c:v>99.895745615410675</c:v>
                </c:pt>
                <c:pt idx="23">
                  <c:v>101.46605962452529</c:v>
                </c:pt>
                <c:pt idx="24">
                  <c:v>100.78229614205414</c:v>
                </c:pt>
                <c:pt idx="25">
                  <c:v>101.94725859749715</c:v>
                </c:pt>
                <c:pt idx="26">
                  <c:v>102.49102004198537</c:v>
                </c:pt>
                <c:pt idx="27">
                  <c:v>97.725661169545901</c:v>
                </c:pt>
                <c:pt idx="28">
                  <c:v>99.206753587830775</c:v>
                </c:pt>
                <c:pt idx="29">
                  <c:v>78.902107624417269</c:v>
                </c:pt>
                <c:pt idx="30">
                  <c:v>93.722371448979331</c:v>
                </c:pt>
                <c:pt idx="31">
                  <c:v>101.28498809996151</c:v>
                </c:pt>
                <c:pt idx="32">
                  <c:v>104.56500025791814</c:v>
                </c:pt>
                <c:pt idx="33">
                  <c:v>108.85745056416552</c:v>
                </c:pt>
                <c:pt idx="34">
                  <c:v>118.98468912536319</c:v>
                </c:pt>
                <c:pt idx="35">
                  <c:v>118.53914213952694</c:v>
                </c:pt>
                <c:pt idx="36">
                  <c:v>118.23679537728049</c:v>
                </c:pt>
                <c:pt idx="37">
                  <c:v>116.78969905649129</c:v>
                </c:pt>
                <c:pt idx="38">
                  <c:v>115.2741864552774</c:v>
                </c:pt>
                <c:pt idx="39">
                  <c:v>113.44768716953885</c:v>
                </c:pt>
                <c:pt idx="40">
                  <c:v>109.55463753924055</c:v>
                </c:pt>
                <c:pt idx="41">
                  <c:v>109.79029268715487</c:v>
                </c:pt>
                <c:pt idx="42">
                  <c:v>111.0775913659656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26-4598-BE20-328900AA14D6}"/>
            </c:ext>
          </c:extLst>
        </c:ser>
        <c:ser>
          <c:idx val="1"/>
          <c:order val="1"/>
          <c:tx>
            <c:strRef>
              <c:f>Canasta!$G$3</c:f>
              <c:strCache>
                <c:ptCount val="1"/>
                <c:pt idx="0">
                  <c:v>Bienes durables</c:v>
                </c:pt>
              </c:strCache>
            </c:strRef>
          </c:tx>
          <c:spPr>
            <a:ln w="22225" cap="rnd">
              <a:solidFill>
                <a:srgbClr val="FF00FF"/>
              </a:solidFill>
              <a:round/>
            </a:ln>
            <a:effectLst/>
          </c:spPr>
          <c:marker>
            <c:symbol val="none"/>
          </c:marker>
          <c:cat>
            <c:numRef>
              <c:f>Canasta!$A$4:$A$46</c:f>
              <c:numCache>
                <c:formatCode>mmm\.yyyy</c:formatCode>
                <c:ptCount val="43"/>
                <c:pt idx="0">
                  <c:v>41334</c:v>
                </c:pt>
                <c:pt idx="1">
                  <c:v>41426</c:v>
                </c:pt>
                <c:pt idx="2">
                  <c:v>41518</c:v>
                </c:pt>
                <c:pt idx="3">
                  <c:v>41609</c:v>
                </c:pt>
                <c:pt idx="4">
                  <c:v>41699</c:v>
                </c:pt>
                <c:pt idx="5">
                  <c:v>41791</c:v>
                </c:pt>
                <c:pt idx="6">
                  <c:v>41883</c:v>
                </c:pt>
                <c:pt idx="7">
                  <c:v>41974</c:v>
                </c:pt>
                <c:pt idx="8">
                  <c:v>42064</c:v>
                </c:pt>
                <c:pt idx="9">
                  <c:v>42156</c:v>
                </c:pt>
                <c:pt idx="10">
                  <c:v>42248</c:v>
                </c:pt>
                <c:pt idx="11">
                  <c:v>42339</c:v>
                </c:pt>
                <c:pt idx="12">
                  <c:v>42430</c:v>
                </c:pt>
                <c:pt idx="13">
                  <c:v>42522</c:v>
                </c:pt>
                <c:pt idx="14">
                  <c:v>42614</c:v>
                </c:pt>
                <c:pt idx="15">
                  <c:v>42705</c:v>
                </c:pt>
                <c:pt idx="16">
                  <c:v>42795</c:v>
                </c:pt>
                <c:pt idx="17">
                  <c:v>42887</c:v>
                </c:pt>
                <c:pt idx="18">
                  <c:v>42979</c:v>
                </c:pt>
                <c:pt idx="19">
                  <c:v>43070</c:v>
                </c:pt>
                <c:pt idx="20">
                  <c:v>43160</c:v>
                </c:pt>
                <c:pt idx="21">
                  <c:v>43252</c:v>
                </c:pt>
                <c:pt idx="22">
                  <c:v>43344</c:v>
                </c:pt>
                <c:pt idx="23">
                  <c:v>43435</c:v>
                </c:pt>
                <c:pt idx="24">
                  <c:v>43525</c:v>
                </c:pt>
                <c:pt idx="25">
                  <c:v>43617</c:v>
                </c:pt>
                <c:pt idx="26">
                  <c:v>43709</c:v>
                </c:pt>
                <c:pt idx="27">
                  <c:v>43800</c:v>
                </c:pt>
                <c:pt idx="28">
                  <c:v>43891</c:v>
                </c:pt>
                <c:pt idx="29">
                  <c:v>43983</c:v>
                </c:pt>
                <c:pt idx="30">
                  <c:v>44075</c:v>
                </c:pt>
                <c:pt idx="31">
                  <c:v>44166</c:v>
                </c:pt>
                <c:pt idx="32">
                  <c:v>44256</c:v>
                </c:pt>
                <c:pt idx="33">
                  <c:v>44348</c:v>
                </c:pt>
                <c:pt idx="34">
                  <c:v>44440</c:v>
                </c:pt>
                <c:pt idx="35">
                  <c:v>44531</c:v>
                </c:pt>
                <c:pt idx="36">
                  <c:v>44621</c:v>
                </c:pt>
                <c:pt idx="37">
                  <c:v>44713</c:v>
                </c:pt>
                <c:pt idx="38">
                  <c:v>44805</c:v>
                </c:pt>
                <c:pt idx="39">
                  <c:v>44896</c:v>
                </c:pt>
                <c:pt idx="40">
                  <c:v>44986</c:v>
                </c:pt>
                <c:pt idx="41">
                  <c:v>45078</c:v>
                </c:pt>
                <c:pt idx="42">
                  <c:v>45170</c:v>
                </c:pt>
              </c:numCache>
            </c:numRef>
          </c:cat>
          <c:val>
            <c:numRef>
              <c:f>Canasta!$G$4:$G$46</c:f>
              <c:numCache>
                <c:formatCode>General</c:formatCode>
                <c:ptCount val="43"/>
                <c:pt idx="0">
                  <c:v>81.246033077843578</c:v>
                </c:pt>
                <c:pt idx="1">
                  <c:v>83.388458006037908</c:v>
                </c:pt>
                <c:pt idx="2">
                  <c:v>85.939549139950088</c:v>
                </c:pt>
                <c:pt idx="3">
                  <c:v>85.338713154106628</c:v>
                </c:pt>
                <c:pt idx="4">
                  <c:v>83.335589874197723</c:v>
                </c:pt>
                <c:pt idx="5">
                  <c:v>80.88315808019567</c:v>
                </c:pt>
                <c:pt idx="6">
                  <c:v>76.608787542528717</c:v>
                </c:pt>
                <c:pt idx="7">
                  <c:v>77.016814149832499</c:v>
                </c:pt>
                <c:pt idx="8">
                  <c:v>78.409245439774821</c:v>
                </c:pt>
                <c:pt idx="9">
                  <c:v>79.450928280432365</c:v>
                </c:pt>
                <c:pt idx="10">
                  <c:v>80.916825745990323</c:v>
                </c:pt>
                <c:pt idx="11">
                  <c:v>83.092465775949435</c:v>
                </c:pt>
                <c:pt idx="12">
                  <c:v>84.832100653308146</c:v>
                </c:pt>
                <c:pt idx="13">
                  <c:v>81.976291747659744</c:v>
                </c:pt>
                <c:pt idx="14">
                  <c:v>84.97031956237231</c:v>
                </c:pt>
                <c:pt idx="15">
                  <c:v>87.679783511218233</c:v>
                </c:pt>
                <c:pt idx="16">
                  <c:v>93.439591110863347</c:v>
                </c:pt>
                <c:pt idx="17">
                  <c:v>91.609124059252196</c:v>
                </c:pt>
                <c:pt idx="18">
                  <c:v>95.53581224928385</c:v>
                </c:pt>
                <c:pt idx="19">
                  <c:v>96.34366570094474</c:v>
                </c:pt>
                <c:pt idx="20">
                  <c:v>99.071396450318488</c:v>
                </c:pt>
                <c:pt idx="21">
                  <c:v>101.93407068316804</c:v>
                </c:pt>
                <c:pt idx="22">
                  <c:v>99.317702879901631</c:v>
                </c:pt>
                <c:pt idx="23">
                  <c:v>99.676829986611835</c:v>
                </c:pt>
                <c:pt idx="24">
                  <c:v>98.480335129719236</c:v>
                </c:pt>
                <c:pt idx="25">
                  <c:v>99.358476970924997</c:v>
                </c:pt>
                <c:pt idx="26">
                  <c:v>97.907569237109826</c:v>
                </c:pt>
                <c:pt idx="27">
                  <c:v>86.285614639748573</c:v>
                </c:pt>
                <c:pt idx="28">
                  <c:v>86.619936547086169</c:v>
                </c:pt>
                <c:pt idx="29">
                  <c:v>64.305864230452826</c:v>
                </c:pt>
                <c:pt idx="30">
                  <c:v>125.12255489572668</c:v>
                </c:pt>
                <c:pt idx="31">
                  <c:v>120.06963854720243</c:v>
                </c:pt>
                <c:pt idx="32">
                  <c:v>133.43420316844868</c:v>
                </c:pt>
                <c:pt idx="33">
                  <c:v>152.77803407153118</c:v>
                </c:pt>
                <c:pt idx="34">
                  <c:v>151.76116678319156</c:v>
                </c:pt>
                <c:pt idx="35">
                  <c:v>132.9310958425354</c:v>
                </c:pt>
                <c:pt idx="36">
                  <c:v>128.64604890736467</c:v>
                </c:pt>
                <c:pt idx="37">
                  <c:v>125.99996937121227</c:v>
                </c:pt>
                <c:pt idx="38">
                  <c:v>114.59891799028645</c:v>
                </c:pt>
                <c:pt idx="39">
                  <c:v>110.26592109266191</c:v>
                </c:pt>
                <c:pt idx="40">
                  <c:v>91.379613367595823</c:v>
                </c:pt>
                <c:pt idx="41">
                  <c:v>93.977455435338584</c:v>
                </c:pt>
                <c:pt idx="42">
                  <c:v>100.80633934342156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26-4598-BE20-328900AA14D6}"/>
            </c:ext>
          </c:extLst>
        </c:ser>
        <c:ser>
          <c:idx val="2"/>
          <c:order val="2"/>
          <c:tx>
            <c:strRef>
              <c:f>Canasta!$H$3</c:f>
              <c:strCache>
                <c:ptCount val="1"/>
                <c:pt idx="0">
                  <c:v>Bienes no durables</c:v>
                </c:pt>
              </c:strCache>
            </c:strRef>
          </c:tx>
          <c:spPr>
            <a:ln w="2222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Canasta!$A$4:$A$46</c:f>
              <c:numCache>
                <c:formatCode>mmm\.yyyy</c:formatCode>
                <c:ptCount val="43"/>
                <c:pt idx="0">
                  <c:v>41334</c:v>
                </c:pt>
                <c:pt idx="1">
                  <c:v>41426</c:v>
                </c:pt>
                <c:pt idx="2">
                  <c:v>41518</c:v>
                </c:pt>
                <c:pt idx="3">
                  <c:v>41609</c:v>
                </c:pt>
                <c:pt idx="4">
                  <c:v>41699</c:v>
                </c:pt>
                <c:pt idx="5">
                  <c:v>41791</c:v>
                </c:pt>
                <c:pt idx="6">
                  <c:v>41883</c:v>
                </c:pt>
                <c:pt idx="7">
                  <c:v>41974</c:v>
                </c:pt>
                <c:pt idx="8">
                  <c:v>42064</c:v>
                </c:pt>
                <c:pt idx="9">
                  <c:v>42156</c:v>
                </c:pt>
                <c:pt idx="10">
                  <c:v>42248</c:v>
                </c:pt>
                <c:pt idx="11">
                  <c:v>42339</c:v>
                </c:pt>
                <c:pt idx="12">
                  <c:v>42430</c:v>
                </c:pt>
                <c:pt idx="13">
                  <c:v>42522</c:v>
                </c:pt>
                <c:pt idx="14">
                  <c:v>42614</c:v>
                </c:pt>
                <c:pt idx="15">
                  <c:v>42705</c:v>
                </c:pt>
                <c:pt idx="16">
                  <c:v>42795</c:v>
                </c:pt>
                <c:pt idx="17">
                  <c:v>42887</c:v>
                </c:pt>
                <c:pt idx="18">
                  <c:v>42979</c:v>
                </c:pt>
                <c:pt idx="19">
                  <c:v>43070</c:v>
                </c:pt>
                <c:pt idx="20">
                  <c:v>43160</c:v>
                </c:pt>
                <c:pt idx="21">
                  <c:v>43252</c:v>
                </c:pt>
                <c:pt idx="22">
                  <c:v>43344</c:v>
                </c:pt>
                <c:pt idx="23">
                  <c:v>43435</c:v>
                </c:pt>
                <c:pt idx="24">
                  <c:v>43525</c:v>
                </c:pt>
                <c:pt idx="25">
                  <c:v>43617</c:v>
                </c:pt>
                <c:pt idx="26">
                  <c:v>43709</c:v>
                </c:pt>
                <c:pt idx="27">
                  <c:v>43800</c:v>
                </c:pt>
                <c:pt idx="28">
                  <c:v>43891</c:v>
                </c:pt>
                <c:pt idx="29">
                  <c:v>43983</c:v>
                </c:pt>
                <c:pt idx="30">
                  <c:v>44075</c:v>
                </c:pt>
                <c:pt idx="31">
                  <c:v>44166</c:v>
                </c:pt>
                <c:pt idx="32">
                  <c:v>44256</c:v>
                </c:pt>
                <c:pt idx="33">
                  <c:v>44348</c:v>
                </c:pt>
                <c:pt idx="34">
                  <c:v>44440</c:v>
                </c:pt>
                <c:pt idx="35">
                  <c:v>44531</c:v>
                </c:pt>
                <c:pt idx="36">
                  <c:v>44621</c:v>
                </c:pt>
                <c:pt idx="37">
                  <c:v>44713</c:v>
                </c:pt>
                <c:pt idx="38">
                  <c:v>44805</c:v>
                </c:pt>
                <c:pt idx="39">
                  <c:v>44896</c:v>
                </c:pt>
                <c:pt idx="40">
                  <c:v>44986</c:v>
                </c:pt>
                <c:pt idx="41">
                  <c:v>45078</c:v>
                </c:pt>
                <c:pt idx="42">
                  <c:v>45170</c:v>
                </c:pt>
              </c:numCache>
            </c:numRef>
          </c:cat>
          <c:val>
            <c:numRef>
              <c:f>Canasta!$H$4:$H$46</c:f>
              <c:numCache>
                <c:formatCode>General</c:formatCode>
                <c:ptCount val="43"/>
                <c:pt idx="0">
                  <c:v>84.714012708928266</c:v>
                </c:pt>
                <c:pt idx="1">
                  <c:v>85.98507965855282</c:v>
                </c:pt>
                <c:pt idx="2">
                  <c:v>86.975307423623974</c:v>
                </c:pt>
                <c:pt idx="3">
                  <c:v>87.817136918409915</c:v>
                </c:pt>
                <c:pt idx="4">
                  <c:v>88.876965909202127</c:v>
                </c:pt>
                <c:pt idx="5">
                  <c:v>89.613568393214351</c:v>
                </c:pt>
                <c:pt idx="6">
                  <c:v>90.14072258222447</c:v>
                </c:pt>
                <c:pt idx="7">
                  <c:v>90.756157707432777</c:v>
                </c:pt>
                <c:pt idx="8">
                  <c:v>91.695803022142968</c:v>
                </c:pt>
                <c:pt idx="9">
                  <c:v>91.510625889423451</c:v>
                </c:pt>
                <c:pt idx="10">
                  <c:v>91.800737115707136</c:v>
                </c:pt>
                <c:pt idx="11">
                  <c:v>92.869047700618992</c:v>
                </c:pt>
                <c:pt idx="12">
                  <c:v>93.658096424057135</c:v>
                </c:pt>
                <c:pt idx="13">
                  <c:v>93.300299750756949</c:v>
                </c:pt>
                <c:pt idx="14">
                  <c:v>94.763729559116882</c:v>
                </c:pt>
                <c:pt idx="15">
                  <c:v>95.697125480662322</c:v>
                </c:pt>
                <c:pt idx="16">
                  <c:v>96.425215436036495</c:v>
                </c:pt>
                <c:pt idx="17">
                  <c:v>96.919269475243993</c:v>
                </c:pt>
                <c:pt idx="18">
                  <c:v>98.416896968662172</c:v>
                </c:pt>
                <c:pt idx="19">
                  <c:v>98.820557206726434</c:v>
                </c:pt>
                <c:pt idx="20">
                  <c:v>99.479672833814561</c:v>
                </c:pt>
                <c:pt idx="21">
                  <c:v>100.28350246446303</c:v>
                </c:pt>
                <c:pt idx="22">
                  <c:v>99.821714707382299</c:v>
                </c:pt>
                <c:pt idx="23">
                  <c:v>100.41510999434011</c:v>
                </c:pt>
                <c:pt idx="24">
                  <c:v>99.250756671182714</c:v>
                </c:pt>
                <c:pt idx="25">
                  <c:v>100.59583113726734</c:v>
                </c:pt>
                <c:pt idx="26">
                  <c:v>101.36039147093649</c:v>
                </c:pt>
                <c:pt idx="27">
                  <c:v>98.033146714785701</c:v>
                </c:pt>
                <c:pt idx="28">
                  <c:v>102.41544786244592</c:v>
                </c:pt>
                <c:pt idx="29">
                  <c:v>87.213677333350148</c:v>
                </c:pt>
                <c:pt idx="30">
                  <c:v>101.14045523907502</c:v>
                </c:pt>
                <c:pt idx="31">
                  <c:v>108.1302639634151</c:v>
                </c:pt>
                <c:pt idx="32">
                  <c:v>108.68367670123791</c:v>
                </c:pt>
                <c:pt idx="33">
                  <c:v>114.83044094276997</c:v>
                </c:pt>
                <c:pt idx="34">
                  <c:v>126.90275630533417</c:v>
                </c:pt>
                <c:pt idx="35">
                  <c:v>122.53868762767345</c:v>
                </c:pt>
                <c:pt idx="36">
                  <c:v>121.62729349486312</c:v>
                </c:pt>
                <c:pt idx="37">
                  <c:v>117.44836003867589</c:v>
                </c:pt>
                <c:pt idx="38">
                  <c:v>117.0282260257943</c:v>
                </c:pt>
                <c:pt idx="39">
                  <c:v>113.44975588285521</c:v>
                </c:pt>
                <c:pt idx="40">
                  <c:v>109.44358127064024</c:v>
                </c:pt>
                <c:pt idx="41">
                  <c:v>108.57283939361915</c:v>
                </c:pt>
                <c:pt idx="42">
                  <c:v>109.32588482775314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26-4598-BE20-328900AA14D6}"/>
            </c:ext>
          </c:extLst>
        </c:ser>
        <c:ser>
          <c:idx val="3"/>
          <c:order val="3"/>
          <c:tx>
            <c:strRef>
              <c:f>Canasta!$I$3</c:f>
              <c:strCache>
                <c:ptCount val="1"/>
                <c:pt idx="0">
                  <c:v>Servicios</c:v>
                </c:pt>
              </c:strCache>
            </c:strRef>
          </c:tx>
          <c:spPr>
            <a:ln w="22225" cap="rnd">
              <a:solidFill>
                <a:srgbClr val="D6A300"/>
              </a:solidFill>
              <a:round/>
            </a:ln>
            <a:effectLst/>
          </c:spPr>
          <c:marker>
            <c:symbol val="none"/>
          </c:marker>
          <c:cat>
            <c:numRef>
              <c:f>Canasta!$A$4:$A$46</c:f>
              <c:numCache>
                <c:formatCode>mmm\.yyyy</c:formatCode>
                <c:ptCount val="43"/>
                <c:pt idx="0">
                  <c:v>41334</c:v>
                </c:pt>
                <c:pt idx="1">
                  <c:v>41426</c:v>
                </c:pt>
                <c:pt idx="2">
                  <c:v>41518</c:v>
                </c:pt>
                <c:pt idx="3">
                  <c:v>41609</c:v>
                </c:pt>
                <c:pt idx="4">
                  <c:v>41699</c:v>
                </c:pt>
                <c:pt idx="5">
                  <c:v>41791</c:v>
                </c:pt>
                <c:pt idx="6">
                  <c:v>41883</c:v>
                </c:pt>
                <c:pt idx="7">
                  <c:v>41974</c:v>
                </c:pt>
                <c:pt idx="8">
                  <c:v>42064</c:v>
                </c:pt>
                <c:pt idx="9">
                  <c:v>42156</c:v>
                </c:pt>
                <c:pt idx="10">
                  <c:v>42248</c:v>
                </c:pt>
                <c:pt idx="11">
                  <c:v>42339</c:v>
                </c:pt>
                <c:pt idx="12">
                  <c:v>42430</c:v>
                </c:pt>
                <c:pt idx="13">
                  <c:v>42522</c:v>
                </c:pt>
                <c:pt idx="14">
                  <c:v>42614</c:v>
                </c:pt>
                <c:pt idx="15">
                  <c:v>42705</c:v>
                </c:pt>
                <c:pt idx="16">
                  <c:v>42795</c:v>
                </c:pt>
                <c:pt idx="17">
                  <c:v>42887</c:v>
                </c:pt>
                <c:pt idx="18">
                  <c:v>42979</c:v>
                </c:pt>
                <c:pt idx="19">
                  <c:v>43070</c:v>
                </c:pt>
                <c:pt idx="20">
                  <c:v>43160</c:v>
                </c:pt>
                <c:pt idx="21">
                  <c:v>43252</c:v>
                </c:pt>
                <c:pt idx="22">
                  <c:v>43344</c:v>
                </c:pt>
                <c:pt idx="23">
                  <c:v>43435</c:v>
                </c:pt>
                <c:pt idx="24">
                  <c:v>43525</c:v>
                </c:pt>
                <c:pt idx="25">
                  <c:v>43617</c:v>
                </c:pt>
                <c:pt idx="26">
                  <c:v>43709</c:v>
                </c:pt>
                <c:pt idx="27">
                  <c:v>43800</c:v>
                </c:pt>
                <c:pt idx="28">
                  <c:v>43891</c:v>
                </c:pt>
                <c:pt idx="29">
                  <c:v>43983</c:v>
                </c:pt>
                <c:pt idx="30">
                  <c:v>44075</c:v>
                </c:pt>
                <c:pt idx="31">
                  <c:v>44166</c:v>
                </c:pt>
                <c:pt idx="32">
                  <c:v>44256</c:v>
                </c:pt>
                <c:pt idx="33">
                  <c:v>44348</c:v>
                </c:pt>
                <c:pt idx="34">
                  <c:v>44440</c:v>
                </c:pt>
                <c:pt idx="35">
                  <c:v>44531</c:v>
                </c:pt>
                <c:pt idx="36">
                  <c:v>44621</c:v>
                </c:pt>
                <c:pt idx="37">
                  <c:v>44713</c:v>
                </c:pt>
                <c:pt idx="38">
                  <c:v>44805</c:v>
                </c:pt>
                <c:pt idx="39">
                  <c:v>44896</c:v>
                </c:pt>
                <c:pt idx="40">
                  <c:v>44986</c:v>
                </c:pt>
                <c:pt idx="41">
                  <c:v>45078</c:v>
                </c:pt>
                <c:pt idx="42">
                  <c:v>45170</c:v>
                </c:pt>
              </c:numCache>
            </c:numRef>
          </c:cat>
          <c:val>
            <c:numRef>
              <c:f>Canasta!$I$4:$I$46</c:f>
              <c:numCache>
                <c:formatCode>General</c:formatCode>
                <c:ptCount val="43"/>
                <c:pt idx="0">
                  <c:v>84.624647609429516</c:v>
                </c:pt>
                <c:pt idx="1">
                  <c:v>85.456314492253483</c:v>
                </c:pt>
                <c:pt idx="2">
                  <c:v>86.047541066025417</c:v>
                </c:pt>
                <c:pt idx="3">
                  <c:v>87.586424394253257</c:v>
                </c:pt>
                <c:pt idx="4">
                  <c:v>87.160274782263301</c:v>
                </c:pt>
                <c:pt idx="5">
                  <c:v>87.378807962673179</c:v>
                </c:pt>
                <c:pt idx="6">
                  <c:v>88.261109618418075</c:v>
                </c:pt>
                <c:pt idx="7">
                  <c:v>89.711165604560421</c:v>
                </c:pt>
                <c:pt idx="8">
                  <c:v>89.13692679186309</c:v>
                </c:pt>
                <c:pt idx="9">
                  <c:v>90.139932353893499</c:v>
                </c:pt>
                <c:pt idx="10">
                  <c:v>91.016423481100361</c:v>
                </c:pt>
                <c:pt idx="11">
                  <c:v>91.542688666414193</c:v>
                </c:pt>
                <c:pt idx="12">
                  <c:v>92.010346115146987</c:v>
                </c:pt>
                <c:pt idx="13">
                  <c:v>92.954874262840221</c:v>
                </c:pt>
                <c:pt idx="14">
                  <c:v>94.587928961969041</c:v>
                </c:pt>
                <c:pt idx="15">
                  <c:v>95.052124996233275</c:v>
                </c:pt>
                <c:pt idx="16">
                  <c:v>94.789797162986332</c:v>
                </c:pt>
                <c:pt idx="17">
                  <c:v>94.668458951984505</c:v>
                </c:pt>
                <c:pt idx="18">
                  <c:v>95.676771466458163</c:v>
                </c:pt>
                <c:pt idx="19">
                  <c:v>97.500321803181052</c:v>
                </c:pt>
                <c:pt idx="20">
                  <c:v>97.826536875503621</c:v>
                </c:pt>
                <c:pt idx="21">
                  <c:v>99.341367314396535</c:v>
                </c:pt>
                <c:pt idx="22">
                  <c:v>100.0790511694252</c:v>
                </c:pt>
                <c:pt idx="23">
                  <c:v>102.75304464067464</c:v>
                </c:pt>
                <c:pt idx="24">
                  <c:v>102.58478902888501</c:v>
                </c:pt>
                <c:pt idx="25">
                  <c:v>103.64710028092696</c:v>
                </c:pt>
                <c:pt idx="26">
                  <c:v>104.38720373158985</c:v>
                </c:pt>
                <c:pt idx="27">
                  <c:v>99.697644007818667</c:v>
                </c:pt>
                <c:pt idx="28">
                  <c:v>98.796181961622821</c:v>
                </c:pt>
                <c:pt idx="29">
                  <c:v>74.378270779568624</c:v>
                </c:pt>
                <c:pt idx="30">
                  <c:v>81.380183497246918</c:v>
                </c:pt>
                <c:pt idx="31">
                  <c:v>91.810903636888526</c:v>
                </c:pt>
                <c:pt idx="32">
                  <c:v>95.489110228886659</c:v>
                </c:pt>
                <c:pt idx="33">
                  <c:v>95.288845389250667</c:v>
                </c:pt>
                <c:pt idx="34">
                  <c:v>105.85476176380088</c:v>
                </c:pt>
                <c:pt idx="35">
                  <c:v>112.33968610611767</c:v>
                </c:pt>
                <c:pt idx="36">
                  <c:v>113.61438690301975</c:v>
                </c:pt>
                <c:pt idx="37">
                  <c:v>114.89407125016891</c:v>
                </c:pt>
                <c:pt idx="38">
                  <c:v>114.34939496772722</c:v>
                </c:pt>
                <c:pt idx="39">
                  <c:v>114.61504830846521</c:v>
                </c:pt>
                <c:pt idx="40">
                  <c:v>113.71623984005535</c:v>
                </c:pt>
                <c:pt idx="41">
                  <c:v>114.54417747834744</c:v>
                </c:pt>
                <c:pt idx="42">
                  <c:v>115.27127062969336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26-4598-BE20-328900AA14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1707775"/>
        <c:axId val="2105121775"/>
      </c:lineChart>
      <c:dateAx>
        <c:axId val="461707775"/>
        <c:scaling>
          <c:orientation val="minMax"/>
          <c:min val="43160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2105121775"/>
        <c:crosses val="autoZero"/>
        <c:auto val="1"/>
        <c:lblOffset val="100"/>
        <c:baseTimeUnit val="months"/>
        <c:majorUnit val="12"/>
        <c:majorTimeUnit val="months"/>
      </c:dateAx>
      <c:valAx>
        <c:axId val="2105121775"/>
        <c:scaling>
          <c:orientation val="minMax"/>
          <c:min val="6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461707775"/>
        <c:crosses val="autoZero"/>
        <c:crossBetween val="midCat"/>
        <c:majorUnit val="20"/>
      </c:valAx>
      <c:spPr>
        <a:noFill/>
        <a:ln w="25400"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plotArea>
    <c:legend>
      <c:legendPos val="b"/>
      <c:layout>
        <c:manualLayout>
          <c:xMode val="edge"/>
          <c:yMode val="edge"/>
          <c:x val="4.6021819756896502E-2"/>
          <c:y val="0"/>
          <c:w val="0.87982890711713913"/>
          <c:h val="2.9498525073746312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5400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422244547458859E-2"/>
          <c:y val="3.1507966924488422E-2"/>
          <c:w val="0.93385253364079912"/>
          <c:h val="0.86717708405918281"/>
        </c:manualLayout>
      </c:layout>
      <c:lineChart>
        <c:grouping val="standard"/>
        <c:varyColors val="0"/>
        <c:ser>
          <c:idx val="0"/>
          <c:order val="0"/>
          <c:tx>
            <c:strRef>
              <c:f>Canasta!$E$3</c:f>
              <c:strCache>
                <c:ptCount val="1"/>
                <c:pt idx="0">
                  <c:v>FBCF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Canasta!$A$4:$A$46</c:f>
              <c:numCache>
                <c:formatCode>mmm\.yyyy</c:formatCode>
                <c:ptCount val="43"/>
                <c:pt idx="0">
                  <c:v>41334</c:v>
                </c:pt>
                <c:pt idx="1">
                  <c:v>41426</c:v>
                </c:pt>
                <c:pt idx="2">
                  <c:v>41518</c:v>
                </c:pt>
                <c:pt idx="3">
                  <c:v>41609</c:v>
                </c:pt>
                <c:pt idx="4">
                  <c:v>41699</c:v>
                </c:pt>
                <c:pt idx="5">
                  <c:v>41791</c:v>
                </c:pt>
                <c:pt idx="6">
                  <c:v>41883</c:v>
                </c:pt>
                <c:pt idx="7">
                  <c:v>41974</c:v>
                </c:pt>
                <c:pt idx="8">
                  <c:v>42064</c:v>
                </c:pt>
                <c:pt idx="9">
                  <c:v>42156</c:v>
                </c:pt>
                <c:pt idx="10">
                  <c:v>42248</c:v>
                </c:pt>
                <c:pt idx="11">
                  <c:v>42339</c:v>
                </c:pt>
                <c:pt idx="12">
                  <c:v>42430</c:v>
                </c:pt>
                <c:pt idx="13">
                  <c:v>42522</c:v>
                </c:pt>
                <c:pt idx="14">
                  <c:v>42614</c:v>
                </c:pt>
                <c:pt idx="15">
                  <c:v>42705</c:v>
                </c:pt>
                <c:pt idx="16">
                  <c:v>42795</c:v>
                </c:pt>
                <c:pt idx="17">
                  <c:v>42887</c:v>
                </c:pt>
                <c:pt idx="18">
                  <c:v>42979</c:v>
                </c:pt>
                <c:pt idx="19">
                  <c:v>43070</c:v>
                </c:pt>
                <c:pt idx="20">
                  <c:v>43160</c:v>
                </c:pt>
                <c:pt idx="21">
                  <c:v>43252</c:v>
                </c:pt>
                <c:pt idx="22">
                  <c:v>43344</c:v>
                </c:pt>
                <c:pt idx="23">
                  <c:v>43435</c:v>
                </c:pt>
                <c:pt idx="24">
                  <c:v>43525</c:v>
                </c:pt>
                <c:pt idx="25">
                  <c:v>43617</c:v>
                </c:pt>
                <c:pt idx="26">
                  <c:v>43709</c:v>
                </c:pt>
                <c:pt idx="27">
                  <c:v>43800</c:v>
                </c:pt>
                <c:pt idx="28">
                  <c:v>43891</c:v>
                </c:pt>
                <c:pt idx="29">
                  <c:v>43983</c:v>
                </c:pt>
                <c:pt idx="30">
                  <c:v>44075</c:v>
                </c:pt>
                <c:pt idx="31">
                  <c:v>44166</c:v>
                </c:pt>
                <c:pt idx="32">
                  <c:v>44256</c:v>
                </c:pt>
                <c:pt idx="33">
                  <c:v>44348</c:v>
                </c:pt>
                <c:pt idx="34">
                  <c:v>44440</c:v>
                </c:pt>
                <c:pt idx="35">
                  <c:v>44531</c:v>
                </c:pt>
                <c:pt idx="36">
                  <c:v>44621</c:v>
                </c:pt>
                <c:pt idx="37">
                  <c:v>44713</c:v>
                </c:pt>
                <c:pt idx="38">
                  <c:v>44805</c:v>
                </c:pt>
                <c:pt idx="39">
                  <c:v>44896</c:v>
                </c:pt>
                <c:pt idx="40">
                  <c:v>44986</c:v>
                </c:pt>
                <c:pt idx="41">
                  <c:v>45078</c:v>
                </c:pt>
                <c:pt idx="42">
                  <c:v>45170</c:v>
                </c:pt>
              </c:numCache>
            </c:numRef>
          </c:cat>
          <c:val>
            <c:numRef>
              <c:f>Canasta!$E$4:$E$46</c:f>
              <c:numCache>
                <c:formatCode>General</c:formatCode>
                <c:ptCount val="43"/>
                <c:pt idx="0">
                  <c:v>103.12874624432511</c:v>
                </c:pt>
                <c:pt idx="1">
                  <c:v>105.08546584468095</c:v>
                </c:pt>
                <c:pt idx="2">
                  <c:v>106.01625740470165</c:v>
                </c:pt>
                <c:pt idx="3">
                  <c:v>100.00343163079459</c:v>
                </c:pt>
                <c:pt idx="4">
                  <c:v>101.24410137046667</c:v>
                </c:pt>
                <c:pt idx="5">
                  <c:v>100.03854939217329</c:v>
                </c:pt>
                <c:pt idx="6">
                  <c:v>96.501915603868269</c:v>
                </c:pt>
                <c:pt idx="7">
                  <c:v>99.682120325339341</c:v>
                </c:pt>
                <c:pt idx="8">
                  <c:v>97.654313361416982</c:v>
                </c:pt>
                <c:pt idx="9">
                  <c:v>97.155014233184914</c:v>
                </c:pt>
                <c:pt idx="10">
                  <c:v>103.36160113766711</c:v>
                </c:pt>
                <c:pt idx="11">
                  <c:v>99.752235376945265</c:v>
                </c:pt>
                <c:pt idx="12">
                  <c:v>100.22854380262223</c:v>
                </c:pt>
                <c:pt idx="13">
                  <c:v>96.696320479097025</c:v>
                </c:pt>
                <c:pt idx="14">
                  <c:v>96.233599647130944</c:v>
                </c:pt>
                <c:pt idx="15">
                  <c:v>95.426081272172794</c:v>
                </c:pt>
                <c:pt idx="16">
                  <c:v>93.478759834382103</c:v>
                </c:pt>
                <c:pt idx="17">
                  <c:v>92.194254877868502</c:v>
                </c:pt>
                <c:pt idx="18">
                  <c:v>92.89514529082517</c:v>
                </c:pt>
                <c:pt idx="19">
                  <c:v>97.014216361556464</c:v>
                </c:pt>
                <c:pt idx="20">
                  <c:v>99.408161365481504</c:v>
                </c:pt>
                <c:pt idx="21">
                  <c:v>99.865261241449275</c:v>
                </c:pt>
                <c:pt idx="22">
                  <c:v>98.436721195146873</c:v>
                </c:pt>
                <c:pt idx="23">
                  <c:v>102.28985619792228</c:v>
                </c:pt>
                <c:pt idx="24">
                  <c:v>103.06852654259473</c:v>
                </c:pt>
                <c:pt idx="25">
                  <c:v>104.98020549165921</c:v>
                </c:pt>
                <c:pt idx="26">
                  <c:v>104.02046488233655</c:v>
                </c:pt>
                <c:pt idx="27">
                  <c:v>105.93731108791967</c:v>
                </c:pt>
                <c:pt idx="28">
                  <c:v>104.40423654498758</c:v>
                </c:pt>
                <c:pt idx="29">
                  <c:v>85.272077865555872</c:v>
                </c:pt>
                <c:pt idx="30">
                  <c:v>87.090766830796667</c:v>
                </c:pt>
                <c:pt idx="31">
                  <c:v>95.781090869944038</c:v>
                </c:pt>
                <c:pt idx="32">
                  <c:v>104.01419710951086</c:v>
                </c:pt>
                <c:pt idx="33">
                  <c:v>102.08459457780657</c:v>
                </c:pt>
                <c:pt idx="34">
                  <c:v>112.0758051664053</c:v>
                </c:pt>
                <c:pt idx="35">
                  <c:v>112.95451131952181</c:v>
                </c:pt>
                <c:pt idx="36">
                  <c:v>111.51311380491448</c:v>
                </c:pt>
                <c:pt idx="37">
                  <c:v>108.41114880149118</c:v>
                </c:pt>
                <c:pt idx="38">
                  <c:v>112.29695809874818</c:v>
                </c:pt>
                <c:pt idx="39">
                  <c:v>110.99422037636737</c:v>
                </c:pt>
                <c:pt idx="40">
                  <c:v>109.03650563553589</c:v>
                </c:pt>
                <c:pt idx="41">
                  <c:v>110.07133729540352</c:v>
                </c:pt>
                <c:pt idx="42">
                  <c:v>107.62706018369454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1A-4345-8C06-ECD3C642F282}"/>
            </c:ext>
          </c:extLst>
        </c:ser>
        <c:ser>
          <c:idx val="1"/>
          <c:order val="1"/>
          <c:tx>
            <c:strRef>
              <c:f>Canasta!$F$3</c:f>
              <c:strCache>
                <c:ptCount val="1"/>
                <c:pt idx="0">
                  <c:v>Construcción y otras obras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Canasta!$A$4:$A$46</c:f>
              <c:numCache>
                <c:formatCode>mmm\.yyyy</c:formatCode>
                <c:ptCount val="43"/>
                <c:pt idx="0">
                  <c:v>41334</c:v>
                </c:pt>
                <c:pt idx="1">
                  <c:v>41426</c:v>
                </c:pt>
                <c:pt idx="2">
                  <c:v>41518</c:v>
                </c:pt>
                <c:pt idx="3">
                  <c:v>41609</c:v>
                </c:pt>
                <c:pt idx="4">
                  <c:v>41699</c:v>
                </c:pt>
                <c:pt idx="5">
                  <c:v>41791</c:v>
                </c:pt>
                <c:pt idx="6">
                  <c:v>41883</c:v>
                </c:pt>
                <c:pt idx="7">
                  <c:v>41974</c:v>
                </c:pt>
                <c:pt idx="8">
                  <c:v>42064</c:v>
                </c:pt>
                <c:pt idx="9">
                  <c:v>42156</c:v>
                </c:pt>
                <c:pt idx="10">
                  <c:v>42248</c:v>
                </c:pt>
                <c:pt idx="11">
                  <c:v>42339</c:v>
                </c:pt>
                <c:pt idx="12">
                  <c:v>42430</c:v>
                </c:pt>
                <c:pt idx="13">
                  <c:v>42522</c:v>
                </c:pt>
                <c:pt idx="14">
                  <c:v>42614</c:v>
                </c:pt>
                <c:pt idx="15">
                  <c:v>42705</c:v>
                </c:pt>
                <c:pt idx="16">
                  <c:v>42795</c:v>
                </c:pt>
                <c:pt idx="17">
                  <c:v>42887</c:v>
                </c:pt>
                <c:pt idx="18">
                  <c:v>42979</c:v>
                </c:pt>
                <c:pt idx="19">
                  <c:v>43070</c:v>
                </c:pt>
                <c:pt idx="20">
                  <c:v>43160</c:v>
                </c:pt>
                <c:pt idx="21">
                  <c:v>43252</c:v>
                </c:pt>
                <c:pt idx="22">
                  <c:v>43344</c:v>
                </c:pt>
                <c:pt idx="23">
                  <c:v>43435</c:v>
                </c:pt>
                <c:pt idx="24">
                  <c:v>43525</c:v>
                </c:pt>
                <c:pt idx="25">
                  <c:v>43617</c:v>
                </c:pt>
                <c:pt idx="26">
                  <c:v>43709</c:v>
                </c:pt>
                <c:pt idx="27">
                  <c:v>43800</c:v>
                </c:pt>
                <c:pt idx="28">
                  <c:v>43891</c:v>
                </c:pt>
                <c:pt idx="29">
                  <c:v>43983</c:v>
                </c:pt>
                <c:pt idx="30">
                  <c:v>44075</c:v>
                </c:pt>
                <c:pt idx="31">
                  <c:v>44166</c:v>
                </c:pt>
                <c:pt idx="32">
                  <c:v>44256</c:v>
                </c:pt>
                <c:pt idx="33">
                  <c:v>44348</c:v>
                </c:pt>
                <c:pt idx="34">
                  <c:v>44440</c:v>
                </c:pt>
                <c:pt idx="35">
                  <c:v>44531</c:v>
                </c:pt>
                <c:pt idx="36">
                  <c:v>44621</c:v>
                </c:pt>
                <c:pt idx="37">
                  <c:v>44713</c:v>
                </c:pt>
                <c:pt idx="38">
                  <c:v>44805</c:v>
                </c:pt>
                <c:pt idx="39">
                  <c:v>44896</c:v>
                </c:pt>
                <c:pt idx="40">
                  <c:v>44986</c:v>
                </c:pt>
                <c:pt idx="41">
                  <c:v>45078</c:v>
                </c:pt>
                <c:pt idx="42">
                  <c:v>45170</c:v>
                </c:pt>
              </c:numCache>
            </c:numRef>
          </c:cat>
          <c:val>
            <c:numRef>
              <c:f>Canasta!$F$4:$F$46</c:f>
              <c:numCache>
                <c:formatCode>General</c:formatCode>
                <c:ptCount val="43"/>
                <c:pt idx="0">
                  <c:v>102.87563318479683</c:v>
                </c:pt>
                <c:pt idx="1">
                  <c:v>103.95466180794782</c:v>
                </c:pt>
                <c:pt idx="2">
                  <c:v>104.11168194527896</c:v>
                </c:pt>
                <c:pt idx="3">
                  <c:v>103.17066431736353</c:v>
                </c:pt>
                <c:pt idx="4">
                  <c:v>102.206831329097</c:v>
                </c:pt>
                <c:pt idx="5">
                  <c:v>100.9771817730277</c:v>
                </c:pt>
                <c:pt idx="6">
                  <c:v>99.234000922997254</c:v>
                </c:pt>
                <c:pt idx="7">
                  <c:v>100.36212644527215</c:v>
                </c:pt>
                <c:pt idx="8">
                  <c:v>102.08755515197643</c:v>
                </c:pt>
                <c:pt idx="9">
                  <c:v>104.30339790395742</c:v>
                </c:pt>
                <c:pt idx="10">
                  <c:v>106.93066483657208</c:v>
                </c:pt>
                <c:pt idx="11">
                  <c:v>103.66032870861576</c:v>
                </c:pt>
                <c:pt idx="12">
                  <c:v>103.32026657859122</c:v>
                </c:pt>
                <c:pt idx="13">
                  <c:v>101.94185593254991</c:v>
                </c:pt>
                <c:pt idx="14">
                  <c:v>102.49247183121393</c:v>
                </c:pt>
                <c:pt idx="15">
                  <c:v>99.967418129601768</c:v>
                </c:pt>
                <c:pt idx="16">
                  <c:v>96.455141145244298</c:v>
                </c:pt>
                <c:pt idx="17">
                  <c:v>94.665272457855295</c:v>
                </c:pt>
                <c:pt idx="18">
                  <c:v>93.621918662642145</c:v>
                </c:pt>
                <c:pt idx="19">
                  <c:v>98.266458811501451</c:v>
                </c:pt>
                <c:pt idx="20">
                  <c:v>100.81995621689369</c:v>
                </c:pt>
                <c:pt idx="21">
                  <c:v>99.314511099165998</c:v>
                </c:pt>
                <c:pt idx="22">
                  <c:v>97.923587314533165</c:v>
                </c:pt>
                <c:pt idx="23">
                  <c:v>101.94194536940715</c:v>
                </c:pt>
                <c:pt idx="24">
                  <c:v>104.69970897085258</c:v>
                </c:pt>
                <c:pt idx="25">
                  <c:v>106.16064791353685</c:v>
                </c:pt>
                <c:pt idx="26">
                  <c:v>104.35523955418115</c:v>
                </c:pt>
                <c:pt idx="27">
                  <c:v>105.63705227385736</c:v>
                </c:pt>
                <c:pt idx="28">
                  <c:v>110.52992376325066</c:v>
                </c:pt>
                <c:pt idx="29">
                  <c:v>89.067251978595891</c:v>
                </c:pt>
                <c:pt idx="30">
                  <c:v>81.918434508912725</c:v>
                </c:pt>
                <c:pt idx="31">
                  <c:v>96.481316053777505</c:v>
                </c:pt>
                <c:pt idx="32">
                  <c:v>101.12207257246399</c:v>
                </c:pt>
                <c:pt idx="33">
                  <c:v>102.33449268477376</c:v>
                </c:pt>
                <c:pt idx="34">
                  <c:v>108.21645885788067</c:v>
                </c:pt>
                <c:pt idx="35">
                  <c:v>108.88649801654502</c:v>
                </c:pt>
                <c:pt idx="36">
                  <c:v>108.35238480453957</c:v>
                </c:pt>
                <c:pt idx="37">
                  <c:v>107.64401531208267</c:v>
                </c:pt>
                <c:pt idx="38">
                  <c:v>108.43572047197041</c:v>
                </c:pt>
                <c:pt idx="39">
                  <c:v>106.67644550810789</c:v>
                </c:pt>
                <c:pt idx="40">
                  <c:v>106.19082313701922</c:v>
                </c:pt>
                <c:pt idx="41">
                  <c:v>105.90847297966263</c:v>
                </c:pt>
                <c:pt idx="42">
                  <c:v>105.47371611606602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1A-4345-8C06-ECD3C642F282}"/>
            </c:ext>
          </c:extLst>
        </c:ser>
        <c:ser>
          <c:idx val="2"/>
          <c:order val="2"/>
          <c:tx>
            <c:strRef>
              <c:f>Canasta!$G$3</c:f>
              <c:strCache>
                <c:ptCount val="1"/>
                <c:pt idx="0">
                  <c:v>Maquinaria y equipo</c:v>
                </c:pt>
              </c:strCache>
            </c:strRef>
          </c:tx>
          <c:spPr>
            <a:ln w="2222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Canasta!$A$4:$A$46</c:f>
              <c:numCache>
                <c:formatCode>mmm\.yyyy</c:formatCode>
                <c:ptCount val="43"/>
                <c:pt idx="0">
                  <c:v>41334</c:v>
                </c:pt>
                <c:pt idx="1">
                  <c:v>41426</c:v>
                </c:pt>
                <c:pt idx="2">
                  <c:v>41518</c:v>
                </c:pt>
                <c:pt idx="3">
                  <c:v>41609</c:v>
                </c:pt>
                <c:pt idx="4">
                  <c:v>41699</c:v>
                </c:pt>
                <c:pt idx="5">
                  <c:v>41791</c:v>
                </c:pt>
                <c:pt idx="6">
                  <c:v>41883</c:v>
                </c:pt>
                <c:pt idx="7">
                  <c:v>41974</c:v>
                </c:pt>
                <c:pt idx="8">
                  <c:v>42064</c:v>
                </c:pt>
                <c:pt idx="9">
                  <c:v>42156</c:v>
                </c:pt>
                <c:pt idx="10">
                  <c:v>42248</c:v>
                </c:pt>
                <c:pt idx="11">
                  <c:v>42339</c:v>
                </c:pt>
                <c:pt idx="12">
                  <c:v>42430</c:v>
                </c:pt>
                <c:pt idx="13">
                  <c:v>42522</c:v>
                </c:pt>
                <c:pt idx="14">
                  <c:v>42614</c:v>
                </c:pt>
                <c:pt idx="15">
                  <c:v>42705</c:v>
                </c:pt>
                <c:pt idx="16">
                  <c:v>42795</c:v>
                </c:pt>
                <c:pt idx="17">
                  <c:v>42887</c:v>
                </c:pt>
                <c:pt idx="18">
                  <c:v>42979</c:v>
                </c:pt>
                <c:pt idx="19">
                  <c:v>43070</c:v>
                </c:pt>
                <c:pt idx="20">
                  <c:v>43160</c:v>
                </c:pt>
                <c:pt idx="21">
                  <c:v>43252</c:v>
                </c:pt>
                <c:pt idx="22">
                  <c:v>43344</c:v>
                </c:pt>
                <c:pt idx="23">
                  <c:v>43435</c:v>
                </c:pt>
                <c:pt idx="24">
                  <c:v>43525</c:v>
                </c:pt>
                <c:pt idx="25">
                  <c:v>43617</c:v>
                </c:pt>
                <c:pt idx="26">
                  <c:v>43709</c:v>
                </c:pt>
                <c:pt idx="27">
                  <c:v>43800</c:v>
                </c:pt>
                <c:pt idx="28">
                  <c:v>43891</c:v>
                </c:pt>
                <c:pt idx="29">
                  <c:v>43983</c:v>
                </c:pt>
                <c:pt idx="30">
                  <c:v>44075</c:v>
                </c:pt>
                <c:pt idx="31">
                  <c:v>44166</c:v>
                </c:pt>
                <c:pt idx="32">
                  <c:v>44256</c:v>
                </c:pt>
                <c:pt idx="33">
                  <c:v>44348</c:v>
                </c:pt>
                <c:pt idx="34">
                  <c:v>44440</c:v>
                </c:pt>
                <c:pt idx="35">
                  <c:v>44531</c:v>
                </c:pt>
                <c:pt idx="36">
                  <c:v>44621</c:v>
                </c:pt>
                <c:pt idx="37">
                  <c:v>44713</c:v>
                </c:pt>
                <c:pt idx="38">
                  <c:v>44805</c:v>
                </c:pt>
                <c:pt idx="39">
                  <c:v>44896</c:v>
                </c:pt>
                <c:pt idx="40">
                  <c:v>44986</c:v>
                </c:pt>
                <c:pt idx="41">
                  <c:v>45078</c:v>
                </c:pt>
                <c:pt idx="42">
                  <c:v>45170</c:v>
                </c:pt>
              </c:numCache>
            </c:numRef>
          </c:cat>
          <c:val>
            <c:numRef>
              <c:f>Canasta!$G$4:$G$46</c:f>
              <c:numCache>
                <c:formatCode>General</c:formatCode>
                <c:ptCount val="43"/>
                <c:pt idx="0">
                  <c:v>103.86141411581649</c:v>
                </c:pt>
                <c:pt idx="1">
                  <c:v>107.41737645180788</c:v>
                </c:pt>
                <c:pt idx="2">
                  <c:v>109.75595644942138</c:v>
                </c:pt>
                <c:pt idx="3">
                  <c:v>94.515790368207149</c:v>
                </c:pt>
                <c:pt idx="4">
                  <c:v>99.763565040855923</c:v>
                </c:pt>
                <c:pt idx="5">
                  <c:v>98.59858823581979</c:v>
                </c:pt>
                <c:pt idx="6">
                  <c:v>91.795321736653449</c:v>
                </c:pt>
                <c:pt idx="7">
                  <c:v>98.710933160034458</c:v>
                </c:pt>
                <c:pt idx="8">
                  <c:v>90.121141764888677</c:v>
                </c:pt>
                <c:pt idx="9">
                  <c:v>84.915544041695924</c:v>
                </c:pt>
                <c:pt idx="10">
                  <c:v>97.334874528670184</c:v>
                </c:pt>
                <c:pt idx="11">
                  <c:v>93.132404372675239</c:v>
                </c:pt>
                <c:pt idx="12">
                  <c:v>94.857155425580572</c:v>
                </c:pt>
                <c:pt idx="13">
                  <c:v>87.813983864322054</c:v>
                </c:pt>
                <c:pt idx="14">
                  <c:v>85.695638655448874</c:v>
                </c:pt>
                <c:pt idx="15">
                  <c:v>87.699300472342614</c:v>
                </c:pt>
                <c:pt idx="16">
                  <c:v>88.355051665475358</c:v>
                </c:pt>
                <c:pt idx="17">
                  <c:v>87.911270906253819</c:v>
                </c:pt>
                <c:pt idx="18">
                  <c:v>91.503599227063532</c:v>
                </c:pt>
                <c:pt idx="19">
                  <c:v>94.742919995451643</c:v>
                </c:pt>
                <c:pt idx="20">
                  <c:v>96.923584038356083</c:v>
                </c:pt>
                <c:pt idx="21">
                  <c:v>100.83451064412887</c:v>
                </c:pt>
                <c:pt idx="22">
                  <c:v>99.339770816183588</c:v>
                </c:pt>
                <c:pt idx="23">
                  <c:v>102.90213450133146</c:v>
                </c:pt>
                <c:pt idx="24">
                  <c:v>100.08803260048072</c:v>
                </c:pt>
                <c:pt idx="25">
                  <c:v>102.82330297329105</c:v>
                </c:pt>
                <c:pt idx="26">
                  <c:v>103.4087651336592</c:v>
                </c:pt>
                <c:pt idx="27">
                  <c:v>106.48594351608189</c:v>
                </c:pt>
                <c:pt idx="28">
                  <c:v>93.63931942489863</c:v>
                </c:pt>
                <c:pt idx="29">
                  <c:v>78.591586836360278</c:v>
                </c:pt>
                <c:pt idx="30">
                  <c:v>96.086015285000485</c:v>
                </c:pt>
                <c:pt idx="31">
                  <c:v>94.505439207375247</c:v>
                </c:pt>
                <c:pt idx="32">
                  <c:v>108.37359087709288</c:v>
                </c:pt>
                <c:pt idx="33">
                  <c:v>101.41236790770807</c:v>
                </c:pt>
                <c:pt idx="34">
                  <c:v>117.96423312309625</c:v>
                </c:pt>
                <c:pt idx="35">
                  <c:v>119.17510050134096</c:v>
                </c:pt>
                <c:pt idx="36">
                  <c:v>116.32312746394528</c:v>
                </c:pt>
                <c:pt idx="37">
                  <c:v>109.17528445500425</c:v>
                </c:pt>
                <c:pt idx="38">
                  <c:v>118.29165130122767</c:v>
                </c:pt>
                <c:pt idx="39">
                  <c:v>117.76998718606515</c:v>
                </c:pt>
                <c:pt idx="40">
                  <c:v>113.33512304630493</c:v>
                </c:pt>
                <c:pt idx="41">
                  <c:v>116.4941726493559</c:v>
                </c:pt>
                <c:pt idx="42">
                  <c:v>110.8114991515412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1A-4345-8C06-ECD3C642F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400527"/>
        <c:axId val="562130783"/>
      </c:lineChart>
      <c:dateAx>
        <c:axId val="389400527"/>
        <c:scaling>
          <c:orientation val="minMax"/>
          <c:min val="43160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562130783"/>
        <c:crosses val="autoZero"/>
        <c:auto val="1"/>
        <c:lblOffset val="100"/>
        <c:baseTimeUnit val="months"/>
        <c:majorUnit val="12"/>
        <c:majorTimeUnit val="months"/>
      </c:dateAx>
      <c:valAx>
        <c:axId val="562130783"/>
        <c:scaling>
          <c:orientation val="minMax"/>
          <c:max val="120"/>
          <c:min val="7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389400527"/>
        <c:crosses val="autoZero"/>
        <c:crossBetween val="midCat"/>
        <c:majorUnit val="10"/>
      </c:valAx>
      <c:spPr>
        <a:noFill/>
        <a:ln w="25400"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plotArea>
    <c:legend>
      <c:legendPos val="b"/>
      <c:layout>
        <c:manualLayout>
          <c:xMode val="edge"/>
          <c:yMode val="edge"/>
          <c:x val="6.9032729635344764E-2"/>
          <c:y val="0.80383480825958697"/>
          <c:w val="0.87982890711713913"/>
          <c:h val="2.9498525073746312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5400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379978687134391E-2"/>
          <c:y val="3.1529763421453347E-2"/>
          <c:w val="0.9013945332672415"/>
          <c:h val="0.867085200178159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numRef>
              <c:f>Canasta!$I$5:$I$27</c:f>
              <c:numCache>
                <c:formatCode>mmm\.yyyy</c:formatCode>
                <c:ptCount val="23"/>
                <c:pt idx="0">
                  <c:v>43160</c:v>
                </c:pt>
                <c:pt idx="1">
                  <c:v>43252</c:v>
                </c:pt>
                <c:pt idx="2">
                  <c:v>43344</c:v>
                </c:pt>
                <c:pt idx="3">
                  <c:v>43435</c:v>
                </c:pt>
                <c:pt idx="4">
                  <c:v>43525</c:v>
                </c:pt>
                <c:pt idx="5">
                  <c:v>43617</c:v>
                </c:pt>
                <c:pt idx="6">
                  <c:v>43709</c:v>
                </c:pt>
                <c:pt idx="7">
                  <c:v>43800</c:v>
                </c:pt>
                <c:pt idx="8">
                  <c:v>43891</c:v>
                </c:pt>
                <c:pt idx="9">
                  <c:v>43983</c:v>
                </c:pt>
                <c:pt idx="10">
                  <c:v>44075</c:v>
                </c:pt>
                <c:pt idx="11">
                  <c:v>44166</c:v>
                </c:pt>
                <c:pt idx="12">
                  <c:v>44256</c:v>
                </c:pt>
                <c:pt idx="13">
                  <c:v>44348</c:v>
                </c:pt>
                <c:pt idx="14">
                  <c:v>44440</c:v>
                </c:pt>
                <c:pt idx="15">
                  <c:v>44531</c:v>
                </c:pt>
                <c:pt idx="16">
                  <c:v>44621</c:v>
                </c:pt>
                <c:pt idx="17">
                  <c:v>44713</c:v>
                </c:pt>
                <c:pt idx="18">
                  <c:v>44805</c:v>
                </c:pt>
                <c:pt idx="19">
                  <c:v>44896</c:v>
                </c:pt>
                <c:pt idx="20">
                  <c:v>44986</c:v>
                </c:pt>
                <c:pt idx="21">
                  <c:v>45078</c:v>
                </c:pt>
                <c:pt idx="22">
                  <c:v>45170</c:v>
                </c:pt>
              </c:numCache>
            </c:numRef>
          </c:cat>
          <c:val>
            <c:numRef>
              <c:f>Canasta!$J$5:$J$27</c:f>
              <c:numCache>
                <c:formatCode>#,##0.00</c:formatCode>
                <c:ptCount val="23"/>
                <c:pt idx="0">
                  <c:v>-2.467260312634</c:v>
                </c:pt>
                <c:pt idx="1">
                  <c:v>-2.6750710545269998</c:v>
                </c:pt>
                <c:pt idx="2">
                  <c:v>-3.4984760859650001</c:v>
                </c:pt>
                <c:pt idx="3">
                  <c:v>-4.5619852198170001</c:v>
                </c:pt>
                <c:pt idx="4">
                  <c:v>-4.7853997682019997</c:v>
                </c:pt>
                <c:pt idx="5">
                  <c:v>-5.1196221460610003</c:v>
                </c:pt>
                <c:pt idx="6">
                  <c:v>-5.1995048016099998</c:v>
                </c:pt>
                <c:pt idx="7">
                  <c:v>-5.2509537957339996</c:v>
                </c:pt>
                <c:pt idx="8">
                  <c:v>-5.4929658042970004</c:v>
                </c:pt>
                <c:pt idx="9">
                  <c:v>-3.960633581932</c:v>
                </c:pt>
                <c:pt idx="10">
                  <c:v>-3.1847332969709998</c:v>
                </c:pt>
                <c:pt idx="11">
                  <c:v>-1.927965313916</c:v>
                </c:pt>
                <c:pt idx="12">
                  <c:v>-2.0149405878179998</c:v>
                </c:pt>
                <c:pt idx="13">
                  <c:v>-3.4739889465389999</c:v>
                </c:pt>
                <c:pt idx="14">
                  <c:v>-5.1371920999410001</c:v>
                </c:pt>
                <c:pt idx="15">
                  <c:v>-7.4706547655910001</c:v>
                </c:pt>
                <c:pt idx="16">
                  <c:v>-8.1245931515219993</c:v>
                </c:pt>
                <c:pt idx="17">
                  <c:v>-9.7435066205749994</c:v>
                </c:pt>
                <c:pt idx="18">
                  <c:v>-10.02302684591</c:v>
                </c:pt>
                <c:pt idx="19">
                  <c:v>-9.0007457493379999</c:v>
                </c:pt>
                <c:pt idx="20">
                  <c:v>-6.7739868671999997</c:v>
                </c:pt>
                <c:pt idx="21">
                  <c:v>-4.6999059659739997</c:v>
                </c:pt>
                <c:pt idx="22">
                  <c:v>-3.5030943023879999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2-40E9-BABF-44BC28BE0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"/>
        <c:axId val="725630768"/>
        <c:axId val="1002881760"/>
      </c:barChart>
      <c:dateAx>
        <c:axId val="725630768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1002881760"/>
        <c:crosses val="autoZero"/>
        <c:auto val="1"/>
        <c:lblOffset val="100"/>
        <c:baseTimeUnit val="months"/>
        <c:majorUnit val="12"/>
        <c:majorTimeUnit val="months"/>
      </c:dateAx>
      <c:valAx>
        <c:axId val="100288176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725630768"/>
        <c:crosses val="autoZero"/>
        <c:crossBetween val="between"/>
      </c:valAx>
      <c:spPr>
        <a:noFill/>
        <a:ln w="25400"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5400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818520339875082E-2"/>
          <c:y val="3.1507966924488422E-2"/>
          <c:w val="0.93262759437617215"/>
          <c:h val="0.86717708405918281"/>
        </c:manualLayout>
      </c:layout>
      <c:lineChart>
        <c:grouping val="standard"/>
        <c:varyColors val="0"/>
        <c:ser>
          <c:idx val="0"/>
          <c:order val="0"/>
          <c:tx>
            <c:strRef>
              <c:f>Cuadro!$B$3</c:f>
              <c:strCache>
                <c:ptCount val="1"/>
                <c:pt idx="0">
                  <c:v>Total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6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43-4001-96E8-10B4CC3DDD0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j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Cuadro!$A$4:$A$73</c:f>
              <c:numCache>
                <c:formatCode>mmm\.yyyy</c:formatCode>
                <c:ptCount val="7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</c:numCache>
            </c:numRef>
          </c:cat>
          <c:val>
            <c:numRef>
              <c:f>Cuadro!$B$4:$B$73</c:f>
              <c:numCache>
                <c:formatCode>#,##0.00</c:formatCode>
                <c:ptCount val="70"/>
                <c:pt idx="0">
                  <c:v>2.1886507392274002</c:v>
                </c:pt>
                <c:pt idx="1">
                  <c:v>1.9904493449661</c:v>
                </c:pt>
                <c:pt idx="2">
                  <c:v>1.8099884391862999</c:v>
                </c:pt>
                <c:pt idx="3">
                  <c:v>1.8879131871035</c:v>
                </c:pt>
                <c:pt idx="4">
                  <c:v>2.0434555973071</c:v>
                </c:pt>
                <c:pt idx="5">
                  <c:v>2.5484000770851001</c:v>
                </c:pt>
                <c:pt idx="6">
                  <c:v>2.6641022708399</c:v>
                </c:pt>
                <c:pt idx="7">
                  <c:v>2.6330958291623001</c:v>
                </c:pt>
                <c:pt idx="8">
                  <c:v>3.1378451569018999</c:v>
                </c:pt>
                <c:pt idx="9">
                  <c:v>2.9120925901110999</c:v>
                </c:pt>
                <c:pt idx="10">
                  <c:v>2.8186513816196999</c:v>
                </c:pt>
                <c:pt idx="11">
                  <c:v>2.5632223107145999</c:v>
                </c:pt>
                <c:pt idx="12">
                  <c:v>1.7855914618744999</c:v>
                </c:pt>
                <c:pt idx="13">
                  <c:v>1.727118955606</c:v>
                </c:pt>
                <c:pt idx="14">
                  <c:v>2.0045923379272002</c:v>
                </c:pt>
                <c:pt idx="15">
                  <c:v>1.9974903419818</c:v>
                </c:pt>
                <c:pt idx="16">
                  <c:v>2.3494044990120999</c:v>
                </c:pt>
                <c:pt idx="17">
                  <c:v>2.3052039449000001</c:v>
                </c:pt>
                <c:pt idx="18">
                  <c:v>2.2017733209296</c:v>
                </c:pt>
                <c:pt idx="19">
                  <c:v>2.3066356577969001</c:v>
                </c:pt>
                <c:pt idx="20">
                  <c:v>2.1131105928945999</c:v>
                </c:pt>
                <c:pt idx="21">
                  <c:v>2.5353523386335</c:v>
                </c:pt>
                <c:pt idx="22">
                  <c:v>2.7079331209419002</c:v>
                </c:pt>
                <c:pt idx="23">
                  <c:v>3.0004802111352999</c:v>
                </c:pt>
                <c:pt idx="24">
                  <c:v>3.4688384552337999</c:v>
                </c:pt>
                <c:pt idx="25">
                  <c:v>3.8847629101750001</c:v>
                </c:pt>
                <c:pt idx="26">
                  <c:v>3.7362014340751002</c:v>
                </c:pt>
                <c:pt idx="27">
                  <c:v>3.4244720625583001</c:v>
                </c:pt>
                <c:pt idx="28">
                  <c:v>2.7519638376355</c:v>
                </c:pt>
                <c:pt idx="29">
                  <c:v>2.6280313813905001</c:v>
                </c:pt>
                <c:pt idx="30">
                  <c:v>2.5018113680248</c:v>
                </c:pt>
                <c:pt idx="31">
                  <c:v>2.4454266346422</c:v>
                </c:pt>
                <c:pt idx="32">
                  <c:v>3.0837120862916998</c:v>
                </c:pt>
                <c:pt idx="33">
                  <c:v>2.9564600946918</c:v>
                </c:pt>
                <c:pt idx="34">
                  <c:v>2.7280128331324001</c:v>
                </c:pt>
                <c:pt idx="35">
                  <c:v>2.9728708994124999</c:v>
                </c:pt>
                <c:pt idx="36">
                  <c:v>3.1122063327359002</c:v>
                </c:pt>
                <c:pt idx="37">
                  <c:v>2.8421620388798998</c:v>
                </c:pt>
                <c:pt idx="38">
                  <c:v>2.8880431373238</c:v>
                </c:pt>
                <c:pt idx="39">
                  <c:v>3.3179267016282998</c:v>
                </c:pt>
                <c:pt idx="40">
                  <c:v>3.6470434348623999</c:v>
                </c:pt>
                <c:pt idx="41">
                  <c:v>3.8043069830532001</c:v>
                </c:pt>
                <c:pt idx="42">
                  <c:v>4.5391987556451996</c:v>
                </c:pt>
                <c:pt idx="43">
                  <c:v>4.7764148550294996</c:v>
                </c:pt>
                <c:pt idx="44">
                  <c:v>5.3413926248522001</c:v>
                </c:pt>
                <c:pt idx="45">
                  <c:v>6.0259159763846997</c:v>
                </c:pt>
                <c:pt idx="46">
                  <c:v>6.7011794347734002</c:v>
                </c:pt>
                <c:pt idx="47">
                  <c:v>7.1728409304692997</c:v>
                </c:pt>
                <c:pt idx="48">
                  <c:v>7.7037331355449998</c:v>
                </c:pt>
                <c:pt idx="49">
                  <c:v>7.8155724323479001</c:v>
                </c:pt>
                <c:pt idx="50">
                  <c:v>9.4043689169625999</c:v>
                </c:pt>
                <c:pt idx="51">
                  <c:v>10.51752851897</c:v>
                </c:pt>
                <c:pt idx="52">
                  <c:v>11.542805265411999</c:v>
                </c:pt>
                <c:pt idx="53">
                  <c:v>12.493397786233</c:v>
                </c:pt>
                <c:pt idx="54">
                  <c:v>13.124728891898</c:v>
                </c:pt>
                <c:pt idx="55">
                  <c:v>14.084661867522</c:v>
                </c:pt>
                <c:pt idx="56">
                  <c:v>13.731331711993001</c:v>
                </c:pt>
                <c:pt idx="57">
                  <c:v>12.806637043145001</c:v>
                </c:pt>
                <c:pt idx="58">
                  <c:v>13.341456860206</c:v>
                </c:pt>
                <c:pt idx="59">
                  <c:v>12.78165414745</c:v>
                </c:pt>
                <c:pt idx="60">
                  <c:v>12.340335857317999</c:v>
                </c:pt>
                <c:pt idx="61">
                  <c:v>11.944296817358</c:v>
                </c:pt>
                <c:pt idx="62">
                  <c:v>11.100640841296</c:v>
                </c:pt>
                <c:pt idx="63">
                  <c:v>9.9067908412578003</c:v>
                </c:pt>
                <c:pt idx="64">
                  <c:v>8.7267905104306003</c:v>
                </c:pt>
                <c:pt idx="65">
                  <c:v>7.5577701257712002</c:v>
                </c:pt>
                <c:pt idx="66">
                  <c:v>6.4723663628296002</c:v>
                </c:pt>
                <c:pt idx="67">
                  <c:v>5.3157422958487004</c:v>
                </c:pt>
                <c:pt idx="68">
                  <c:v>5.1152507929722004</c:v>
                </c:pt>
                <c:pt idx="69">
                  <c:v>5.0357029644658002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43-4001-96E8-10B4CC3DDD0D}"/>
            </c:ext>
          </c:extLst>
        </c:ser>
        <c:ser>
          <c:idx val="1"/>
          <c:order val="1"/>
          <c:tx>
            <c:strRef>
              <c:f>Cuadro!$C$3</c:f>
              <c:strCache>
                <c:ptCount val="1"/>
                <c:pt idx="0">
                  <c:v>Subyacente (sin volátiles)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6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43-4001-96E8-10B4CC3DDD0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Cuadro!$A$4:$A$73</c:f>
              <c:numCache>
                <c:formatCode>mmm\.yyyy</c:formatCode>
                <c:ptCount val="7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</c:numCache>
            </c:numRef>
          </c:cat>
          <c:val>
            <c:numRef>
              <c:f>Cuadro!$C$4:$C$73</c:f>
              <c:numCache>
                <c:formatCode>#,##0.00</c:formatCode>
                <c:ptCount val="70"/>
                <c:pt idx="0">
                  <c:v>2.057848693</c:v>
                </c:pt>
                <c:pt idx="1">
                  <c:v>1.744788351</c:v>
                </c:pt>
                <c:pt idx="2">
                  <c:v>1.848014364</c:v>
                </c:pt>
                <c:pt idx="3">
                  <c:v>1.7697839980000001</c:v>
                </c:pt>
                <c:pt idx="4">
                  <c:v>1.879932328</c:v>
                </c:pt>
                <c:pt idx="5">
                  <c:v>1.984716092</c:v>
                </c:pt>
                <c:pt idx="6">
                  <c:v>2.036817659</c:v>
                </c:pt>
                <c:pt idx="7">
                  <c:v>2.164658835</c:v>
                </c:pt>
                <c:pt idx="8">
                  <c:v>2.2011319070000002</c:v>
                </c:pt>
                <c:pt idx="9">
                  <c:v>2.1317348460000001</c:v>
                </c:pt>
                <c:pt idx="10">
                  <c:v>2.3221167970000001</c:v>
                </c:pt>
                <c:pt idx="11">
                  <c:v>2.2707017820000002</c:v>
                </c:pt>
                <c:pt idx="12">
                  <c:v>2.1</c:v>
                </c:pt>
                <c:pt idx="13">
                  <c:v>2.1</c:v>
                </c:pt>
                <c:pt idx="14">
                  <c:v>2.2000000000000002</c:v>
                </c:pt>
                <c:pt idx="15">
                  <c:v>2.2999999999999998</c:v>
                </c:pt>
                <c:pt idx="16">
                  <c:v>2.2000000000000002</c:v>
                </c:pt>
                <c:pt idx="17">
                  <c:v>2.2000000000000002</c:v>
                </c:pt>
                <c:pt idx="18">
                  <c:v>2.2000000000000002</c:v>
                </c:pt>
                <c:pt idx="19">
                  <c:v>2.2000000000000002</c:v>
                </c:pt>
                <c:pt idx="20">
                  <c:v>2.2999999999999998</c:v>
                </c:pt>
                <c:pt idx="21">
                  <c:v>2.5</c:v>
                </c:pt>
                <c:pt idx="22">
                  <c:v>2.4</c:v>
                </c:pt>
                <c:pt idx="23">
                  <c:v>2.6</c:v>
                </c:pt>
                <c:pt idx="24">
                  <c:v>2.4</c:v>
                </c:pt>
                <c:pt idx="25">
                  <c:v>2.6</c:v>
                </c:pt>
                <c:pt idx="26">
                  <c:v>2.6</c:v>
                </c:pt>
                <c:pt idx="27">
                  <c:v>2.7</c:v>
                </c:pt>
                <c:pt idx="28">
                  <c:v>2.6</c:v>
                </c:pt>
                <c:pt idx="29">
                  <c:v>2.5</c:v>
                </c:pt>
                <c:pt idx="30">
                  <c:v>2.5</c:v>
                </c:pt>
                <c:pt idx="31">
                  <c:v>2.6</c:v>
                </c:pt>
                <c:pt idx="32">
                  <c:v>2.9</c:v>
                </c:pt>
                <c:pt idx="33">
                  <c:v>3.2</c:v>
                </c:pt>
                <c:pt idx="34">
                  <c:v>3.2</c:v>
                </c:pt>
                <c:pt idx="35">
                  <c:v>3.3</c:v>
                </c:pt>
                <c:pt idx="36">
                  <c:v>3.5</c:v>
                </c:pt>
                <c:pt idx="37">
                  <c:v>3.2</c:v>
                </c:pt>
                <c:pt idx="38">
                  <c:v>3</c:v>
                </c:pt>
                <c:pt idx="39">
                  <c:v>3.1</c:v>
                </c:pt>
                <c:pt idx="40">
                  <c:v>3.4</c:v>
                </c:pt>
                <c:pt idx="41">
                  <c:v>3.2</c:v>
                </c:pt>
                <c:pt idx="42">
                  <c:v>3.8</c:v>
                </c:pt>
                <c:pt idx="43">
                  <c:v>3.8</c:v>
                </c:pt>
                <c:pt idx="44">
                  <c:v>4.2</c:v>
                </c:pt>
                <c:pt idx="45">
                  <c:v>3.9</c:v>
                </c:pt>
                <c:pt idx="46">
                  <c:v>4.7</c:v>
                </c:pt>
                <c:pt idx="47">
                  <c:v>5.2</c:v>
                </c:pt>
                <c:pt idx="48">
                  <c:v>5.8</c:v>
                </c:pt>
                <c:pt idx="49">
                  <c:v>6.5</c:v>
                </c:pt>
                <c:pt idx="50">
                  <c:v>7.6</c:v>
                </c:pt>
                <c:pt idx="51">
                  <c:v>8.3000000000000007</c:v>
                </c:pt>
                <c:pt idx="52">
                  <c:v>9</c:v>
                </c:pt>
                <c:pt idx="53">
                  <c:v>9.9</c:v>
                </c:pt>
                <c:pt idx="54">
                  <c:v>10</c:v>
                </c:pt>
                <c:pt idx="55">
                  <c:v>10.8</c:v>
                </c:pt>
                <c:pt idx="56">
                  <c:v>11.1</c:v>
                </c:pt>
                <c:pt idx="57">
                  <c:v>10.8</c:v>
                </c:pt>
                <c:pt idx="58">
                  <c:v>11</c:v>
                </c:pt>
                <c:pt idx="59">
                  <c:v>10.7</c:v>
                </c:pt>
                <c:pt idx="60">
                  <c:v>10.6</c:v>
                </c:pt>
                <c:pt idx="61">
                  <c:v>10.7</c:v>
                </c:pt>
                <c:pt idx="62">
                  <c:v>10.8</c:v>
                </c:pt>
                <c:pt idx="63">
                  <c:v>10.3</c:v>
                </c:pt>
                <c:pt idx="64">
                  <c:v>9.9</c:v>
                </c:pt>
                <c:pt idx="65">
                  <c:v>9.1</c:v>
                </c:pt>
                <c:pt idx="66">
                  <c:v>8.5</c:v>
                </c:pt>
                <c:pt idx="67">
                  <c:v>7.4</c:v>
                </c:pt>
                <c:pt idx="68">
                  <c:v>6.6</c:v>
                </c:pt>
                <c:pt idx="69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43-4001-96E8-10B4CC3DDD0D}"/>
            </c:ext>
          </c:extLst>
        </c:ser>
        <c:ser>
          <c:idx val="2"/>
          <c:order val="2"/>
          <c:tx>
            <c:strRef>
              <c:f>Cuadro!$D$3</c:f>
              <c:strCache>
                <c:ptCount val="1"/>
                <c:pt idx="0">
                  <c:v>Volátiles</c:v>
                </c:pt>
              </c:strCache>
            </c:strRef>
          </c:tx>
          <c:spPr>
            <a:ln w="222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6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43-4001-96E8-10B4CC3DDD0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+mj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Cuadro!$A$4:$A$73</c:f>
              <c:numCache>
                <c:formatCode>mmm\.yyyy</c:formatCode>
                <c:ptCount val="7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</c:numCache>
            </c:numRef>
          </c:cat>
          <c:val>
            <c:numRef>
              <c:f>Cuadro!$D$4:$D$73</c:f>
              <c:numCache>
                <c:formatCode>#,##0.00</c:formatCode>
                <c:ptCount val="70"/>
                <c:pt idx="0">
                  <c:v>2.4165490670000001</c:v>
                </c:pt>
                <c:pt idx="1">
                  <c:v>2.4196750489999999</c:v>
                </c:pt>
                <c:pt idx="2">
                  <c:v>1.7426301239999999</c:v>
                </c:pt>
                <c:pt idx="3">
                  <c:v>2.0970911509999999</c:v>
                </c:pt>
                <c:pt idx="4">
                  <c:v>2.3312154070000002</c:v>
                </c:pt>
                <c:pt idx="5">
                  <c:v>3.551102888</c:v>
                </c:pt>
                <c:pt idx="6">
                  <c:v>3.7761282039999999</c:v>
                </c:pt>
                <c:pt idx="7">
                  <c:v>3.4601243359999998</c:v>
                </c:pt>
                <c:pt idx="8">
                  <c:v>4.7968974080000004</c:v>
                </c:pt>
                <c:pt idx="9">
                  <c:v>4.2821890930000004</c:v>
                </c:pt>
                <c:pt idx="10">
                  <c:v>3.687528913</c:v>
                </c:pt>
                <c:pt idx="11">
                  <c:v>3.0719412749999999</c:v>
                </c:pt>
                <c:pt idx="12">
                  <c:v>1.22094175337858</c:v>
                </c:pt>
                <c:pt idx="13">
                  <c:v>0.99477392957435296</c:v>
                </c:pt>
                <c:pt idx="14">
                  <c:v>1.6116287690139099</c:v>
                </c:pt>
                <c:pt idx="15">
                  <c:v>1.4349479493352999</c:v>
                </c:pt>
                <c:pt idx="16">
                  <c:v>2.55112426910422</c:v>
                </c:pt>
                <c:pt idx="17">
                  <c:v>2.5283935197971799</c:v>
                </c:pt>
                <c:pt idx="18">
                  <c:v>2.1709253340426198</c:v>
                </c:pt>
                <c:pt idx="19">
                  <c:v>2.4776943073424702</c:v>
                </c:pt>
                <c:pt idx="20">
                  <c:v>1.7364271898111301</c:v>
                </c:pt>
                <c:pt idx="21">
                  <c:v>2.6853130485066701</c:v>
                </c:pt>
                <c:pt idx="22">
                  <c:v>3.2942695332793401</c:v>
                </c:pt>
                <c:pt idx="23">
                  <c:v>3.8135751337457302</c:v>
                </c:pt>
                <c:pt idx="24">
                  <c:v>5.5250508248579804</c:v>
                </c:pt>
                <c:pt idx="25">
                  <c:v>6.2814531331020902</c:v>
                </c:pt>
                <c:pt idx="26">
                  <c:v>5.8388292925507299</c:v>
                </c:pt>
                <c:pt idx="27">
                  <c:v>4.7502941649261796</c:v>
                </c:pt>
                <c:pt idx="28">
                  <c:v>3.1232787879187098</c:v>
                </c:pt>
                <c:pt idx="29">
                  <c:v>2.92907028696282</c:v>
                </c:pt>
                <c:pt idx="30">
                  <c:v>2.5215792872056002</c:v>
                </c:pt>
                <c:pt idx="31">
                  <c:v>2.1691810001678999</c:v>
                </c:pt>
                <c:pt idx="32">
                  <c:v>3.4185652160137998</c:v>
                </c:pt>
                <c:pt idx="33">
                  <c:v>2.5350435510215998</c:v>
                </c:pt>
                <c:pt idx="34">
                  <c:v>1.9403843791088999</c:v>
                </c:pt>
                <c:pt idx="35">
                  <c:v>2.4260499004703</c:v>
                </c:pt>
                <c:pt idx="36">
                  <c:v>2.3166528146281999</c:v>
                </c:pt>
                <c:pt idx="37">
                  <c:v>2.2104254991196002</c:v>
                </c:pt>
                <c:pt idx="38">
                  <c:v>2.6808035728905</c:v>
                </c:pt>
                <c:pt idx="39">
                  <c:v>3.6938600734104998</c:v>
                </c:pt>
                <c:pt idx="40">
                  <c:v>4.1638826080033997</c:v>
                </c:pt>
                <c:pt idx="41">
                  <c:v>4.8444952528757996</c:v>
                </c:pt>
                <c:pt idx="42">
                  <c:v>5.9015814618368996</c:v>
                </c:pt>
                <c:pt idx="43">
                  <c:v>6.5613383779117997</c:v>
                </c:pt>
                <c:pt idx="44">
                  <c:v>7.4852027987660996</c:v>
                </c:pt>
                <c:pt idx="45">
                  <c:v>9.9443257938344995</c:v>
                </c:pt>
                <c:pt idx="46">
                  <c:v>10.475664987394</c:v>
                </c:pt>
                <c:pt idx="47">
                  <c:v>10.882641584777</c:v>
                </c:pt>
                <c:pt idx="48">
                  <c:v>11.15823402154</c:v>
                </c:pt>
                <c:pt idx="49">
                  <c:v>10.196276226544001</c:v>
                </c:pt>
                <c:pt idx="50">
                  <c:v>12.653604204761001</c:v>
                </c:pt>
                <c:pt idx="51">
                  <c:v>14.658612509807</c:v>
                </c:pt>
                <c:pt idx="52">
                  <c:v>16.192977424479999</c:v>
                </c:pt>
                <c:pt idx="53">
                  <c:v>17.301430688892001</c:v>
                </c:pt>
                <c:pt idx="54">
                  <c:v>18.774777957009999</c:v>
                </c:pt>
                <c:pt idx="55">
                  <c:v>20.116254685000001</c:v>
                </c:pt>
                <c:pt idx="56">
                  <c:v>18.498457221827</c:v>
                </c:pt>
                <c:pt idx="57">
                  <c:v>16.294873122300999</c:v>
                </c:pt>
                <c:pt idx="58">
                  <c:v>17.409012730882999</c:v>
                </c:pt>
                <c:pt idx="59">
                  <c:v>16.516913452866</c:v>
                </c:pt>
                <c:pt idx="60">
                  <c:v>15.380791367265999</c:v>
                </c:pt>
                <c:pt idx="61">
                  <c:v>14.176948172443</c:v>
                </c:pt>
                <c:pt idx="62">
                  <c:v>11.700157128878001</c:v>
                </c:pt>
                <c:pt idx="63">
                  <c:v>9.1999344474654006</c:v>
                </c:pt>
                <c:pt idx="64">
                  <c:v>6.7565966607780998</c:v>
                </c:pt>
                <c:pt idx="65">
                  <c:v>4.8261165613185</c:v>
                </c:pt>
                <c:pt idx="66">
                  <c:v>3.0855846594247001</c:v>
                </c:pt>
                <c:pt idx="67">
                  <c:v>1.7452763506419</c:v>
                </c:pt>
                <c:pt idx="68">
                  <c:v>2.6571239238999</c:v>
                </c:pt>
                <c:pt idx="69">
                  <c:v>2.6514225871580002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143-4001-96E8-10B4CC3DDD0D}"/>
            </c:ext>
          </c:extLst>
        </c:ser>
        <c:ser>
          <c:idx val="3"/>
          <c:order val="3"/>
          <c:tx>
            <c:strRef>
              <c:f>Cuadro!$E$3</c:f>
              <c:strCache>
                <c:ptCount val="1"/>
              </c:strCache>
            </c:strRef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Cuadro!$A$4:$A$73</c:f>
              <c:numCache>
                <c:formatCode>mmm\.yyyy</c:formatCode>
                <c:ptCount val="7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</c:numCache>
            </c:numRef>
          </c:cat>
          <c:val>
            <c:numRef>
              <c:f>Cuadro!$E$4:$E$73</c:f>
              <c:numCache>
                <c:formatCode>General</c:formatCode>
                <c:ptCount val="7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143-4001-96E8-10B4CC3DD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3950671"/>
        <c:axId val="389800959"/>
      </c:lineChart>
      <c:dateAx>
        <c:axId val="603950671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389800959"/>
        <c:crosses val="autoZero"/>
        <c:auto val="1"/>
        <c:lblOffset val="100"/>
        <c:baseTimeUnit val="months"/>
        <c:majorUnit val="12"/>
        <c:majorTimeUnit val="months"/>
      </c:dateAx>
      <c:valAx>
        <c:axId val="389800959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603950671"/>
        <c:crosses val="autoZero"/>
        <c:crossBetween val="midCat"/>
      </c:valAx>
      <c:spPr>
        <a:noFill/>
        <a:ln w="25400"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4.6021819756896502E-2"/>
          <c:y val="0"/>
          <c:w val="0.87982890711713913"/>
          <c:h val="2.9498525073746312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5400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31131982597371E-2"/>
          <c:y val="3.1507966924488422E-2"/>
          <c:w val="0.88546450475221639"/>
          <c:h val="0.86717708405918281"/>
        </c:manualLayout>
      </c:layout>
      <c:lineChart>
        <c:grouping val="standard"/>
        <c:varyColors val="0"/>
        <c:ser>
          <c:idx val="0"/>
          <c:order val="0"/>
          <c:tx>
            <c:strRef>
              <c:f>Cuadro!$B$4</c:f>
              <c:strCache>
                <c:ptCount val="1"/>
                <c:pt idx="0">
                  <c:v>EOF</c:v>
                </c:pt>
              </c:strCache>
            </c:strRef>
          </c:tx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Cuadro!$A$5:$A$87</c:f>
              <c:numCache>
                <c:formatCode>mmm\-yy</c:formatCode>
                <c:ptCount val="83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</c:numCache>
            </c:numRef>
          </c:cat>
          <c:val>
            <c:numRef>
              <c:f>Cuadro!$B$5:$B$87</c:f>
              <c:numCache>
                <c:formatCode>#,##0.00</c:formatCode>
                <c:ptCount val="83"/>
                <c:pt idx="0">
                  <c:v>2.7</c:v>
                </c:pt>
                <c:pt idx="1">
                  <c:v>2.7</c:v>
                </c:pt>
                <c:pt idx="2">
                  <c:v>2.8</c:v>
                </c:pt>
                <c:pt idx="3">
                  <c:v>2.7</c:v>
                </c:pt>
                <c:pt idx="4">
                  <c:v>2.62</c:v>
                </c:pt>
                <c:pt idx="5">
                  <c:v>2.6</c:v>
                </c:pt>
                <c:pt idx="6">
                  <c:v>2.5</c:v>
                </c:pt>
                <c:pt idx="7">
                  <c:v>2.6</c:v>
                </c:pt>
                <c:pt idx="8">
                  <c:v>2.4</c:v>
                </c:pt>
                <c:pt idx="9">
                  <c:v>2.2999999999999998</c:v>
                </c:pt>
                <c:pt idx="10">
                  <c:v>2.2999999999999998</c:v>
                </c:pt>
                <c:pt idx="11">
                  <c:v>2.5</c:v>
                </c:pt>
                <c:pt idx="12">
                  <c:v>2.4300000000000002</c:v>
                </c:pt>
                <c:pt idx="13">
                  <c:v>2.4300000000000002</c:v>
                </c:pt>
                <c:pt idx="14">
                  <c:v>2.5</c:v>
                </c:pt>
                <c:pt idx="15">
                  <c:v>2.5</c:v>
                </c:pt>
                <c:pt idx="16">
                  <c:v>2.8</c:v>
                </c:pt>
                <c:pt idx="17">
                  <c:v>2.9</c:v>
                </c:pt>
                <c:pt idx="18">
                  <c:v>3</c:v>
                </c:pt>
                <c:pt idx="19">
                  <c:v>3</c:v>
                </c:pt>
                <c:pt idx="20">
                  <c:v>3.2</c:v>
                </c:pt>
                <c:pt idx="21">
                  <c:v>3.1</c:v>
                </c:pt>
                <c:pt idx="22">
                  <c:v>2.8</c:v>
                </c:pt>
                <c:pt idx="23">
                  <c:v>2.6</c:v>
                </c:pt>
                <c:pt idx="24">
                  <c:v>2.8</c:v>
                </c:pt>
                <c:pt idx="25">
                  <c:v>2.65</c:v>
                </c:pt>
                <c:pt idx="26">
                  <c:v>2.7</c:v>
                </c:pt>
                <c:pt idx="27">
                  <c:v>2.8</c:v>
                </c:pt>
                <c:pt idx="28">
                  <c:v>2.8</c:v>
                </c:pt>
                <c:pt idx="29">
                  <c:v>2.6</c:v>
                </c:pt>
                <c:pt idx="30">
                  <c:v>2.6</c:v>
                </c:pt>
                <c:pt idx="31">
                  <c:v>2.7</c:v>
                </c:pt>
                <c:pt idx="32">
                  <c:v>2.8</c:v>
                </c:pt>
                <c:pt idx="33">
                  <c:v>2.87</c:v>
                </c:pt>
                <c:pt idx="34">
                  <c:v>2.7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2.8</c:v>
                </c:pt>
                <c:pt idx="39">
                  <c:v>1.85</c:v>
                </c:pt>
                <c:pt idx="40">
                  <c:v>2</c:v>
                </c:pt>
                <c:pt idx="41">
                  <c:v>1.64</c:v>
                </c:pt>
                <c:pt idx="42">
                  <c:v>1.7</c:v>
                </c:pt>
                <c:pt idx="43">
                  <c:v>2.2999999999999998</c:v>
                </c:pt>
                <c:pt idx="44">
                  <c:v>2.48</c:v>
                </c:pt>
                <c:pt idx="45">
                  <c:v>2.4700000000000002</c:v>
                </c:pt>
                <c:pt idx="46">
                  <c:v>2.5</c:v>
                </c:pt>
                <c:pt idx="47">
                  <c:v>3</c:v>
                </c:pt>
                <c:pt idx="48">
                  <c:v>3</c:v>
                </c:pt>
                <c:pt idx="49">
                  <c:v>3.15</c:v>
                </c:pt>
                <c:pt idx="50">
                  <c:v>3.2</c:v>
                </c:pt>
                <c:pt idx="51">
                  <c:v>3.1</c:v>
                </c:pt>
                <c:pt idx="52">
                  <c:v>2.9</c:v>
                </c:pt>
                <c:pt idx="53">
                  <c:v>3.4</c:v>
                </c:pt>
                <c:pt idx="54">
                  <c:v>3.4</c:v>
                </c:pt>
                <c:pt idx="55">
                  <c:v>4</c:v>
                </c:pt>
                <c:pt idx="56">
                  <c:v>4.4000000000000004</c:v>
                </c:pt>
                <c:pt idx="57">
                  <c:v>4.7</c:v>
                </c:pt>
                <c:pt idx="58">
                  <c:v>5.4</c:v>
                </c:pt>
                <c:pt idx="59">
                  <c:v>4.8499999999999996</c:v>
                </c:pt>
                <c:pt idx="60">
                  <c:v>4.7</c:v>
                </c:pt>
                <c:pt idx="61">
                  <c:v>5</c:v>
                </c:pt>
                <c:pt idx="62">
                  <c:v>7.4</c:v>
                </c:pt>
                <c:pt idx="63">
                  <c:v>7</c:v>
                </c:pt>
                <c:pt idx="64">
                  <c:v>6.65</c:v>
                </c:pt>
                <c:pt idx="65">
                  <c:v>7</c:v>
                </c:pt>
                <c:pt idx="66">
                  <c:v>7.85</c:v>
                </c:pt>
                <c:pt idx="67">
                  <c:v>9</c:v>
                </c:pt>
                <c:pt idx="68">
                  <c:v>6.3</c:v>
                </c:pt>
                <c:pt idx="69">
                  <c:v>6</c:v>
                </c:pt>
                <c:pt idx="70">
                  <c:v>6</c:v>
                </c:pt>
                <c:pt idx="71">
                  <c:v>4.5</c:v>
                </c:pt>
                <c:pt idx="72">
                  <c:v>4.5999999999999996</c:v>
                </c:pt>
                <c:pt idx="73">
                  <c:v>4.5</c:v>
                </c:pt>
                <c:pt idx="74">
                  <c:v>4.8</c:v>
                </c:pt>
                <c:pt idx="75">
                  <c:v>4.0999999999999996</c:v>
                </c:pt>
                <c:pt idx="76">
                  <c:v>3.8</c:v>
                </c:pt>
                <c:pt idx="77">
                  <c:v>3.5</c:v>
                </c:pt>
                <c:pt idx="78">
                  <c:v>3.2</c:v>
                </c:pt>
                <c:pt idx="79">
                  <c:v>3.65</c:v>
                </c:pt>
                <c:pt idx="80">
                  <c:v>3.3</c:v>
                </c:pt>
                <c:pt idx="81">
                  <c:v>3.3</c:v>
                </c:pt>
                <c:pt idx="82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E9-4383-AEB9-646BF30193E0}"/>
            </c:ext>
          </c:extLst>
        </c:ser>
        <c:ser>
          <c:idx val="1"/>
          <c:order val="1"/>
          <c:tx>
            <c:strRef>
              <c:f>Cuadro!$D$4</c:f>
              <c:strCache>
                <c:ptCount val="1"/>
                <c:pt idx="0">
                  <c:v>EEE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Cuadro!$A$5:$A$87</c:f>
              <c:numCache>
                <c:formatCode>mmm\-yy</c:formatCode>
                <c:ptCount val="83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</c:numCache>
            </c:numRef>
          </c:cat>
          <c:val>
            <c:numRef>
              <c:f>Cuadro!$D$5:$D$87</c:f>
              <c:numCache>
                <c:formatCode>#,##0.00</c:formatCode>
                <c:ptCount val="83"/>
                <c:pt idx="0">
                  <c:v>2.9</c:v>
                </c:pt>
                <c:pt idx="1">
                  <c:v>2.9</c:v>
                </c:pt>
                <c:pt idx="2">
                  <c:v>3</c:v>
                </c:pt>
                <c:pt idx="3">
                  <c:v>2.9</c:v>
                </c:pt>
                <c:pt idx="4">
                  <c:v>2.9</c:v>
                </c:pt>
                <c:pt idx="5">
                  <c:v>2.9</c:v>
                </c:pt>
                <c:pt idx="6">
                  <c:v>2.7</c:v>
                </c:pt>
                <c:pt idx="7">
                  <c:v>2.7</c:v>
                </c:pt>
                <c:pt idx="8">
                  <c:v>2.7</c:v>
                </c:pt>
                <c:pt idx="9">
                  <c:v>2.5</c:v>
                </c:pt>
                <c:pt idx="10">
                  <c:v>2.5</c:v>
                </c:pt>
                <c:pt idx="11">
                  <c:v>2.7</c:v>
                </c:pt>
                <c:pt idx="12">
                  <c:v>2.6</c:v>
                </c:pt>
                <c:pt idx="13">
                  <c:v>2.6</c:v>
                </c:pt>
                <c:pt idx="14">
                  <c:v>2.6</c:v>
                </c:pt>
                <c:pt idx="15">
                  <c:v>2.7</c:v>
                </c:pt>
                <c:pt idx="16">
                  <c:v>2.8</c:v>
                </c:pt>
                <c:pt idx="17">
                  <c:v>2.9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2.9</c:v>
                </c:pt>
                <c:pt idx="24">
                  <c:v>2.8</c:v>
                </c:pt>
                <c:pt idx="25">
                  <c:v>2.8</c:v>
                </c:pt>
                <c:pt idx="26">
                  <c:v>2.8</c:v>
                </c:pt>
                <c:pt idx="27">
                  <c:v>2.8</c:v>
                </c:pt>
                <c:pt idx="28">
                  <c:v>2.9</c:v>
                </c:pt>
                <c:pt idx="29">
                  <c:v>2.9</c:v>
                </c:pt>
                <c:pt idx="30">
                  <c:v>2.8</c:v>
                </c:pt>
                <c:pt idx="31">
                  <c:v>2.8</c:v>
                </c:pt>
                <c:pt idx="32">
                  <c:v>2.8</c:v>
                </c:pt>
                <c:pt idx="33">
                  <c:v>2.9</c:v>
                </c:pt>
                <c:pt idx="34">
                  <c:v>2.7</c:v>
                </c:pt>
                <c:pt idx="35">
                  <c:v>3.2</c:v>
                </c:pt>
                <c:pt idx="36">
                  <c:v>3.2</c:v>
                </c:pt>
                <c:pt idx="37">
                  <c:v>3</c:v>
                </c:pt>
                <c:pt idx="38">
                  <c:v>3.2</c:v>
                </c:pt>
                <c:pt idx="39">
                  <c:v>2.9</c:v>
                </c:pt>
                <c:pt idx="40">
                  <c:v>2.5</c:v>
                </c:pt>
                <c:pt idx="41">
                  <c:v>2.5</c:v>
                </c:pt>
                <c:pt idx="42">
                  <c:v>2.5</c:v>
                </c:pt>
                <c:pt idx="43">
                  <c:v>2.5</c:v>
                </c:pt>
                <c:pt idx="44">
                  <c:v>2.6</c:v>
                </c:pt>
                <c:pt idx="45">
                  <c:v>2.7</c:v>
                </c:pt>
                <c:pt idx="46">
                  <c:v>2.9</c:v>
                </c:pt>
                <c:pt idx="47">
                  <c:v>2.9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3.2</c:v>
                </c:pt>
                <c:pt idx="54">
                  <c:v>3.3</c:v>
                </c:pt>
                <c:pt idx="55">
                  <c:v>3.5</c:v>
                </c:pt>
                <c:pt idx="56">
                  <c:v>4.3</c:v>
                </c:pt>
                <c:pt idx="57">
                  <c:v>4.5</c:v>
                </c:pt>
                <c:pt idx="58">
                  <c:v>4.8</c:v>
                </c:pt>
                <c:pt idx="59">
                  <c:v>4.8</c:v>
                </c:pt>
                <c:pt idx="60">
                  <c:v>4.7</c:v>
                </c:pt>
                <c:pt idx="61">
                  <c:v>4.8</c:v>
                </c:pt>
                <c:pt idx="62">
                  <c:v>5.3</c:v>
                </c:pt>
                <c:pt idx="63">
                  <c:v>6</c:v>
                </c:pt>
                <c:pt idx="64">
                  <c:v>6.2</c:v>
                </c:pt>
                <c:pt idx="65">
                  <c:v>6.5</c:v>
                </c:pt>
                <c:pt idx="66">
                  <c:v>7.1</c:v>
                </c:pt>
                <c:pt idx="67">
                  <c:v>7.3</c:v>
                </c:pt>
                <c:pt idx="68">
                  <c:v>7</c:v>
                </c:pt>
                <c:pt idx="69">
                  <c:v>6.3</c:v>
                </c:pt>
                <c:pt idx="70">
                  <c:v>5.8</c:v>
                </c:pt>
                <c:pt idx="71">
                  <c:v>5.3</c:v>
                </c:pt>
                <c:pt idx="72">
                  <c:v>5</c:v>
                </c:pt>
                <c:pt idx="73">
                  <c:v>5</c:v>
                </c:pt>
                <c:pt idx="74">
                  <c:v>4.8</c:v>
                </c:pt>
                <c:pt idx="75">
                  <c:v>4.5</c:v>
                </c:pt>
                <c:pt idx="76">
                  <c:v>4.3</c:v>
                </c:pt>
                <c:pt idx="77">
                  <c:v>4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3.4</c:v>
                </c:pt>
                <c:pt idx="82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E9-4383-AEB9-646BF3019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2237439"/>
        <c:axId val="1496103263"/>
      </c:lineChart>
      <c:dateAx>
        <c:axId val="1872237439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1496103263"/>
        <c:crosses val="autoZero"/>
        <c:auto val="1"/>
        <c:lblOffset val="100"/>
        <c:baseTimeUnit val="months"/>
        <c:majorUnit val="12"/>
        <c:majorTimeUnit val="months"/>
      </c:dateAx>
      <c:valAx>
        <c:axId val="1496103263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1872237439"/>
        <c:crosses val="autoZero"/>
        <c:crossBetween val="midCat"/>
        <c:majorUnit val="2"/>
      </c:valAx>
      <c:spPr>
        <a:noFill/>
        <a:ln w="25400"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plotArea>
    <c:legend>
      <c:legendPos val="b"/>
      <c:layout>
        <c:manualLayout>
          <c:xMode val="edge"/>
          <c:yMode val="edge"/>
          <c:x val="7.9513051107699059E-2"/>
          <c:y val="0"/>
          <c:w val="0.92048694889230098"/>
          <c:h val="2.9498525073746312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5400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77744808659172E-2"/>
          <c:y val="3.1507966924488422E-2"/>
          <c:w val="0.90491789192615457"/>
          <c:h val="0.86717708405918281"/>
        </c:manualLayout>
      </c:layout>
      <c:lineChart>
        <c:grouping val="standard"/>
        <c:varyColors val="0"/>
        <c:ser>
          <c:idx val="0"/>
          <c:order val="0"/>
          <c:tx>
            <c:strRef>
              <c:f>Cuadro!$C$4</c:f>
              <c:strCache>
                <c:ptCount val="1"/>
                <c:pt idx="0">
                  <c:v>EOF</c:v>
                </c:pt>
              </c:strCache>
            </c:strRef>
          </c:tx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Cuadro!$A$5:$A$87</c:f>
              <c:numCache>
                <c:formatCode>mmm\-yy</c:formatCode>
                <c:ptCount val="83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</c:numCache>
            </c:numRef>
          </c:cat>
          <c:val>
            <c:numRef>
              <c:f>Cuadro!$C$5:$C$87</c:f>
              <c:numCache>
                <c:formatCode>#,##0.00</c:formatCode>
                <c:ptCount val="83"/>
                <c:pt idx="0">
                  <c:v>2.9</c:v>
                </c:pt>
                <c:pt idx="1">
                  <c:v>2.9</c:v>
                </c:pt>
                <c:pt idx="2">
                  <c:v>2.9</c:v>
                </c:pt>
                <c:pt idx="3">
                  <c:v>2.9</c:v>
                </c:pt>
                <c:pt idx="4">
                  <c:v>2.9</c:v>
                </c:pt>
                <c:pt idx="5">
                  <c:v>2.8</c:v>
                </c:pt>
                <c:pt idx="6">
                  <c:v>2.8</c:v>
                </c:pt>
                <c:pt idx="7">
                  <c:v>2.8</c:v>
                </c:pt>
                <c:pt idx="8">
                  <c:v>2.8</c:v>
                </c:pt>
                <c:pt idx="9">
                  <c:v>2.6</c:v>
                </c:pt>
                <c:pt idx="10">
                  <c:v>2.65</c:v>
                </c:pt>
                <c:pt idx="11">
                  <c:v>2.8</c:v>
                </c:pt>
                <c:pt idx="12">
                  <c:v>2.8</c:v>
                </c:pt>
                <c:pt idx="13">
                  <c:v>2.8</c:v>
                </c:pt>
                <c:pt idx="14">
                  <c:v>2.9</c:v>
                </c:pt>
                <c:pt idx="15">
                  <c:v>2.8</c:v>
                </c:pt>
                <c:pt idx="16">
                  <c:v>2.95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2.9</c:v>
                </c:pt>
                <c:pt idx="24">
                  <c:v>3</c:v>
                </c:pt>
                <c:pt idx="25">
                  <c:v>2.9</c:v>
                </c:pt>
                <c:pt idx="26">
                  <c:v>2.8</c:v>
                </c:pt>
                <c:pt idx="27">
                  <c:v>2.9</c:v>
                </c:pt>
                <c:pt idx="28">
                  <c:v>3</c:v>
                </c:pt>
                <c:pt idx="29">
                  <c:v>2.8</c:v>
                </c:pt>
                <c:pt idx="30">
                  <c:v>2.8</c:v>
                </c:pt>
                <c:pt idx="31">
                  <c:v>2.8</c:v>
                </c:pt>
                <c:pt idx="32">
                  <c:v>2.8</c:v>
                </c:pt>
                <c:pt idx="33">
                  <c:v>2.9</c:v>
                </c:pt>
                <c:pt idx="34">
                  <c:v>2.8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2.77</c:v>
                </c:pt>
                <c:pt idx="40">
                  <c:v>2.6</c:v>
                </c:pt>
                <c:pt idx="41">
                  <c:v>2.5</c:v>
                </c:pt>
                <c:pt idx="42">
                  <c:v>2.6</c:v>
                </c:pt>
                <c:pt idx="43">
                  <c:v>2.7</c:v>
                </c:pt>
                <c:pt idx="44">
                  <c:v>2.8</c:v>
                </c:pt>
                <c:pt idx="45">
                  <c:v>2.8</c:v>
                </c:pt>
                <c:pt idx="46">
                  <c:v>2.7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3.07</c:v>
                </c:pt>
                <c:pt idx="53">
                  <c:v>3.1</c:v>
                </c:pt>
                <c:pt idx="54">
                  <c:v>3.1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3.8</c:v>
                </c:pt>
                <c:pt idx="59">
                  <c:v>3.9</c:v>
                </c:pt>
                <c:pt idx="60">
                  <c:v>3.8</c:v>
                </c:pt>
                <c:pt idx="61">
                  <c:v>4</c:v>
                </c:pt>
                <c:pt idx="62">
                  <c:v>4</c:v>
                </c:pt>
                <c:pt idx="63">
                  <c:v>4.5</c:v>
                </c:pt>
                <c:pt idx="64">
                  <c:v>4.5</c:v>
                </c:pt>
                <c:pt idx="65">
                  <c:v>4.5</c:v>
                </c:pt>
                <c:pt idx="66">
                  <c:v>4.5999999999999996</c:v>
                </c:pt>
                <c:pt idx="67">
                  <c:v>4.75</c:v>
                </c:pt>
                <c:pt idx="68">
                  <c:v>5</c:v>
                </c:pt>
                <c:pt idx="69">
                  <c:v>4.5</c:v>
                </c:pt>
                <c:pt idx="70">
                  <c:v>4.4000000000000004</c:v>
                </c:pt>
                <c:pt idx="71">
                  <c:v>3.4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3.4</c:v>
                </c:pt>
                <c:pt idx="76">
                  <c:v>3.2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59-44E7-AF28-12FFA70A19C8}"/>
            </c:ext>
          </c:extLst>
        </c:ser>
        <c:ser>
          <c:idx val="1"/>
          <c:order val="1"/>
          <c:tx>
            <c:strRef>
              <c:f>Cuadro!$E$4</c:f>
              <c:strCache>
                <c:ptCount val="1"/>
                <c:pt idx="0">
                  <c:v>EEE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Cuadro!$A$5:$A$87</c:f>
              <c:numCache>
                <c:formatCode>mmm\-yy</c:formatCode>
                <c:ptCount val="83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</c:numCache>
            </c:numRef>
          </c:cat>
          <c:val>
            <c:numRef>
              <c:f>Cuadro!$E$5:$E$87</c:f>
              <c:numCache>
                <c:formatCode>#,##0.00</c:formatCode>
                <c:ptCount val="83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3.2</c:v>
                </c:pt>
                <c:pt idx="57">
                  <c:v>3.3</c:v>
                </c:pt>
                <c:pt idx="58">
                  <c:v>3.5</c:v>
                </c:pt>
                <c:pt idx="59">
                  <c:v>3.5</c:v>
                </c:pt>
                <c:pt idx="60">
                  <c:v>3.7</c:v>
                </c:pt>
                <c:pt idx="61">
                  <c:v>3.5</c:v>
                </c:pt>
                <c:pt idx="62">
                  <c:v>3.7</c:v>
                </c:pt>
                <c:pt idx="63">
                  <c:v>3.7</c:v>
                </c:pt>
                <c:pt idx="64">
                  <c:v>3.7</c:v>
                </c:pt>
                <c:pt idx="65">
                  <c:v>3.6</c:v>
                </c:pt>
                <c:pt idx="66">
                  <c:v>4</c:v>
                </c:pt>
                <c:pt idx="67">
                  <c:v>4</c:v>
                </c:pt>
                <c:pt idx="68">
                  <c:v>3.8</c:v>
                </c:pt>
                <c:pt idx="69">
                  <c:v>3.9</c:v>
                </c:pt>
                <c:pt idx="70">
                  <c:v>3.5</c:v>
                </c:pt>
                <c:pt idx="71">
                  <c:v>3.5</c:v>
                </c:pt>
                <c:pt idx="72">
                  <c:v>3.3</c:v>
                </c:pt>
                <c:pt idx="73">
                  <c:v>3.2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59-44E7-AF28-12FFA70A1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2237439"/>
        <c:axId val="1496103263"/>
      </c:lineChart>
      <c:dateAx>
        <c:axId val="1872237439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1496103263"/>
        <c:crosses val="autoZero"/>
        <c:auto val="1"/>
        <c:lblOffset val="100"/>
        <c:baseTimeUnit val="months"/>
        <c:majorUnit val="12"/>
        <c:majorTimeUnit val="months"/>
      </c:dateAx>
      <c:valAx>
        <c:axId val="1496103263"/>
        <c:scaling>
          <c:orientation val="minMax"/>
          <c:max val="6"/>
          <c:min val="2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1872237439"/>
        <c:crosses val="autoZero"/>
        <c:crossBetween val="midCat"/>
        <c:majorUnit val="1"/>
      </c:valAx>
      <c:spPr>
        <a:noFill/>
        <a:ln w="25400"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plotArea>
    <c:legend>
      <c:legendPos val="b"/>
      <c:layout>
        <c:manualLayout>
          <c:xMode val="edge"/>
          <c:yMode val="edge"/>
          <c:x val="0"/>
          <c:y val="0"/>
          <c:w val="0.93222197850405786"/>
          <c:h val="2.9498525073746312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5400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540291040227548E-2"/>
          <c:y val="3.1507966924488422E-2"/>
          <c:w val="0.94386153155898689"/>
          <c:h val="0.86717708405918281"/>
        </c:manualLayout>
      </c:layout>
      <c:lineChart>
        <c:grouping val="standard"/>
        <c:varyColors val="0"/>
        <c:ser>
          <c:idx val="0"/>
          <c:order val="0"/>
          <c:tx>
            <c:strRef>
              <c:f>'Cambios_positivos&amp;negativos'!$B$1</c:f>
              <c:strCache>
                <c:ptCount val="1"/>
                <c:pt idx="0">
                  <c:v>Aumento</c:v>
                </c:pt>
              </c:strCache>
            </c:strRef>
          </c:tx>
          <c:spPr>
            <a:ln w="2222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'Cambios_positivos&amp;negativos'!$A$2:$A$71</c:f>
              <c:numCache>
                <c:formatCode>yyyy"-"mm</c:formatCode>
                <c:ptCount val="70"/>
                <c:pt idx="0">
                  <c:v>43159</c:v>
                </c:pt>
                <c:pt idx="1">
                  <c:v>43190</c:v>
                </c:pt>
                <c:pt idx="2">
                  <c:v>43220</c:v>
                </c:pt>
                <c:pt idx="3">
                  <c:v>43251</c:v>
                </c:pt>
                <c:pt idx="4">
                  <c:v>43281</c:v>
                </c:pt>
                <c:pt idx="5">
                  <c:v>43312</c:v>
                </c:pt>
                <c:pt idx="6">
                  <c:v>43343</c:v>
                </c:pt>
                <c:pt idx="7">
                  <c:v>43373</c:v>
                </c:pt>
                <c:pt idx="8">
                  <c:v>43404</c:v>
                </c:pt>
                <c:pt idx="9">
                  <c:v>43434</c:v>
                </c:pt>
                <c:pt idx="10">
                  <c:v>43465</c:v>
                </c:pt>
                <c:pt idx="11">
                  <c:v>43496</c:v>
                </c:pt>
                <c:pt idx="12">
                  <c:v>43524</c:v>
                </c:pt>
                <c:pt idx="13">
                  <c:v>43555</c:v>
                </c:pt>
                <c:pt idx="14">
                  <c:v>43585</c:v>
                </c:pt>
                <c:pt idx="15">
                  <c:v>43616</c:v>
                </c:pt>
                <c:pt idx="16">
                  <c:v>43646</c:v>
                </c:pt>
                <c:pt idx="17">
                  <c:v>43677</c:v>
                </c:pt>
                <c:pt idx="18">
                  <c:v>43708</c:v>
                </c:pt>
                <c:pt idx="19">
                  <c:v>43738</c:v>
                </c:pt>
                <c:pt idx="20">
                  <c:v>43769</c:v>
                </c:pt>
                <c:pt idx="21">
                  <c:v>43799</c:v>
                </c:pt>
                <c:pt idx="22">
                  <c:v>43830</c:v>
                </c:pt>
                <c:pt idx="23">
                  <c:v>43861</c:v>
                </c:pt>
                <c:pt idx="24">
                  <c:v>43890</c:v>
                </c:pt>
                <c:pt idx="25">
                  <c:v>43921</c:v>
                </c:pt>
                <c:pt idx="26">
                  <c:v>43951</c:v>
                </c:pt>
                <c:pt idx="27">
                  <c:v>43982</c:v>
                </c:pt>
                <c:pt idx="28">
                  <c:v>44012</c:v>
                </c:pt>
                <c:pt idx="29">
                  <c:v>44043</c:v>
                </c:pt>
                <c:pt idx="30">
                  <c:v>44074</c:v>
                </c:pt>
                <c:pt idx="31">
                  <c:v>44104</c:v>
                </c:pt>
                <c:pt idx="32">
                  <c:v>44135</c:v>
                </c:pt>
                <c:pt idx="33">
                  <c:v>44165</c:v>
                </c:pt>
                <c:pt idx="34">
                  <c:v>44196</c:v>
                </c:pt>
                <c:pt idx="35">
                  <c:v>44227</c:v>
                </c:pt>
                <c:pt idx="36">
                  <c:v>44255</c:v>
                </c:pt>
                <c:pt idx="37">
                  <c:v>44286</c:v>
                </c:pt>
                <c:pt idx="38">
                  <c:v>44316</c:v>
                </c:pt>
                <c:pt idx="39">
                  <c:v>44347</c:v>
                </c:pt>
                <c:pt idx="40">
                  <c:v>44377</c:v>
                </c:pt>
                <c:pt idx="41">
                  <c:v>44408</c:v>
                </c:pt>
                <c:pt idx="42">
                  <c:v>44439</c:v>
                </c:pt>
                <c:pt idx="43">
                  <c:v>44469</c:v>
                </c:pt>
                <c:pt idx="44">
                  <c:v>44500</c:v>
                </c:pt>
                <c:pt idx="45">
                  <c:v>44530</c:v>
                </c:pt>
                <c:pt idx="46">
                  <c:v>44561</c:v>
                </c:pt>
                <c:pt idx="47">
                  <c:v>44592</c:v>
                </c:pt>
                <c:pt idx="48">
                  <c:v>44620</c:v>
                </c:pt>
                <c:pt idx="49">
                  <c:v>44651</c:v>
                </c:pt>
                <c:pt idx="50">
                  <c:v>44681</c:v>
                </c:pt>
                <c:pt idx="51">
                  <c:v>44712</c:v>
                </c:pt>
                <c:pt idx="52">
                  <c:v>44742</c:v>
                </c:pt>
                <c:pt idx="53">
                  <c:v>44773</c:v>
                </c:pt>
                <c:pt idx="54">
                  <c:v>44804</c:v>
                </c:pt>
                <c:pt idx="55">
                  <c:v>44834</c:v>
                </c:pt>
                <c:pt idx="56">
                  <c:v>44865</c:v>
                </c:pt>
                <c:pt idx="57">
                  <c:v>44895</c:v>
                </c:pt>
                <c:pt idx="58">
                  <c:v>44926</c:v>
                </c:pt>
                <c:pt idx="59">
                  <c:v>44957</c:v>
                </c:pt>
                <c:pt idx="60">
                  <c:v>44985</c:v>
                </c:pt>
                <c:pt idx="61">
                  <c:v>45016</c:v>
                </c:pt>
                <c:pt idx="62">
                  <c:v>45046</c:v>
                </c:pt>
                <c:pt idx="63">
                  <c:v>45076</c:v>
                </c:pt>
                <c:pt idx="64">
                  <c:v>45107</c:v>
                </c:pt>
                <c:pt idx="65">
                  <c:v>45137</c:v>
                </c:pt>
                <c:pt idx="66">
                  <c:v>45168</c:v>
                </c:pt>
                <c:pt idx="67">
                  <c:v>45199</c:v>
                </c:pt>
                <c:pt idx="68">
                  <c:v>45200</c:v>
                </c:pt>
                <c:pt idx="69">
                  <c:v>45231</c:v>
                </c:pt>
              </c:numCache>
            </c:numRef>
          </c:cat>
          <c:val>
            <c:numRef>
              <c:f>'Cambios_positivos&amp;negativos'!$B$2:$B$71</c:f>
              <c:numCache>
                <c:formatCode>0.00</c:formatCode>
                <c:ptCount val="70"/>
                <c:pt idx="0">
                  <c:v>8.4848485887050593</c:v>
                </c:pt>
                <c:pt idx="1">
                  <c:v>9.0813092887401492</c:v>
                </c:pt>
                <c:pt idx="2">
                  <c:v>8.9171975851058907</c:v>
                </c:pt>
                <c:pt idx="3">
                  <c:v>9.2378750443458504</c:v>
                </c:pt>
                <c:pt idx="4">
                  <c:v>9.8061576485633797</c:v>
                </c:pt>
                <c:pt idx="5">
                  <c:v>9.0163931250572205</c:v>
                </c:pt>
                <c:pt idx="6">
                  <c:v>9.2827007174491794</c:v>
                </c:pt>
                <c:pt idx="7">
                  <c:v>8.97435918450355</c:v>
                </c:pt>
                <c:pt idx="8">
                  <c:v>8.4130018949508596</c:v>
                </c:pt>
                <c:pt idx="9">
                  <c:v>8.6614176630973798</c:v>
                </c:pt>
                <c:pt idx="10">
                  <c:v>8.5501857101917196</c:v>
                </c:pt>
                <c:pt idx="11">
                  <c:v>8.8235296308994293</c:v>
                </c:pt>
                <c:pt idx="12">
                  <c:v>8.1395350396633095</c:v>
                </c:pt>
                <c:pt idx="13">
                  <c:v>9.6687555313110298</c:v>
                </c:pt>
                <c:pt idx="14">
                  <c:v>11.349036544561301</c:v>
                </c:pt>
                <c:pt idx="15">
                  <c:v>11.155378818511901</c:v>
                </c:pt>
                <c:pt idx="16">
                  <c:v>12.2516557574272</c:v>
                </c:pt>
                <c:pt idx="17">
                  <c:v>11.0204078257083</c:v>
                </c:pt>
                <c:pt idx="18">
                  <c:v>9.4890512526035309</c:v>
                </c:pt>
                <c:pt idx="19">
                  <c:v>11.200000345706901</c:v>
                </c:pt>
                <c:pt idx="20">
                  <c:v>9.3023255467414803</c:v>
                </c:pt>
                <c:pt idx="21">
                  <c:v>7.3863632977008802</c:v>
                </c:pt>
                <c:pt idx="22">
                  <c:v>9.4488188624382001</c:v>
                </c:pt>
                <c:pt idx="23">
                  <c:v>13.043478131294201</c:v>
                </c:pt>
                <c:pt idx="24">
                  <c:v>13.3729562163353</c:v>
                </c:pt>
                <c:pt idx="25">
                  <c:v>18.500000238418501</c:v>
                </c:pt>
                <c:pt idx="26">
                  <c:v>15.204678475856699</c:v>
                </c:pt>
                <c:pt idx="27">
                  <c:v>15.094339847564701</c:v>
                </c:pt>
                <c:pt idx="28">
                  <c:v>16.666667163372001</c:v>
                </c:pt>
                <c:pt idx="29">
                  <c:v>10.810811072587899</c:v>
                </c:pt>
                <c:pt idx="30">
                  <c:v>13.043478131294201</c:v>
                </c:pt>
                <c:pt idx="31">
                  <c:v>14.2857149243354</c:v>
                </c:pt>
                <c:pt idx="32">
                  <c:v>15.079365670681</c:v>
                </c:pt>
                <c:pt idx="33">
                  <c:v>11.3636367022991</c:v>
                </c:pt>
                <c:pt idx="34">
                  <c:v>7.9999998211860603</c:v>
                </c:pt>
                <c:pt idx="35">
                  <c:v>10.5263158679008</c:v>
                </c:pt>
                <c:pt idx="36">
                  <c:v>11.486486345529499</c:v>
                </c:pt>
                <c:pt idx="37">
                  <c:v>11.9047619402408</c:v>
                </c:pt>
                <c:pt idx="38">
                  <c:v>12.030075490474699</c:v>
                </c:pt>
                <c:pt idx="39">
                  <c:v>13.3858263492584</c:v>
                </c:pt>
                <c:pt idx="40">
                  <c:v>13.247863948345101</c:v>
                </c:pt>
                <c:pt idx="41">
                  <c:v>12.3505979776382</c:v>
                </c:pt>
                <c:pt idx="42">
                  <c:v>16.1458328366279</c:v>
                </c:pt>
                <c:pt idx="43">
                  <c:v>12.936170399189001</c:v>
                </c:pt>
                <c:pt idx="44">
                  <c:v>14.657980203628499</c:v>
                </c:pt>
                <c:pt idx="45">
                  <c:v>15.808823704719501</c:v>
                </c:pt>
                <c:pt idx="46">
                  <c:v>17.1856984496116</c:v>
                </c:pt>
                <c:pt idx="47">
                  <c:v>20.657894015312099</c:v>
                </c:pt>
                <c:pt idx="48">
                  <c:v>23.6842110753059</c:v>
                </c:pt>
                <c:pt idx="49">
                  <c:v>21.621622145175898</c:v>
                </c:pt>
                <c:pt idx="50">
                  <c:v>29.508197307586599</c:v>
                </c:pt>
                <c:pt idx="51">
                  <c:v>25</c:v>
                </c:pt>
                <c:pt idx="52">
                  <c:v>23.012551665305999</c:v>
                </c:pt>
                <c:pt idx="53">
                  <c:v>25.806450843811</c:v>
                </c:pt>
                <c:pt idx="54">
                  <c:v>25.675675272941501</c:v>
                </c:pt>
                <c:pt idx="55">
                  <c:v>25</c:v>
                </c:pt>
                <c:pt idx="56">
                  <c:v>23.115578293800301</c:v>
                </c:pt>
                <c:pt idx="57">
                  <c:v>22.1428573131561</c:v>
                </c:pt>
                <c:pt idx="58">
                  <c:v>17.2839507460594</c:v>
                </c:pt>
                <c:pt idx="59">
                  <c:v>12.6245841383934</c:v>
                </c:pt>
                <c:pt idx="60">
                  <c:v>17.857143282890299</c:v>
                </c:pt>
                <c:pt idx="61">
                  <c:v>12.6436784863472</c:v>
                </c:pt>
                <c:pt idx="62">
                  <c:v>15.3846159577369</c:v>
                </c:pt>
                <c:pt idx="63">
                  <c:v>11.9999997317791</c:v>
                </c:pt>
                <c:pt idx="64">
                  <c:v>12.2352942824363</c:v>
                </c:pt>
                <c:pt idx="65">
                  <c:v>11.8279568850994</c:v>
                </c:pt>
                <c:pt idx="66">
                  <c:v>11.6279073059558</c:v>
                </c:pt>
                <c:pt idx="67">
                  <c:v>13.934426009655001</c:v>
                </c:pt>
                <c:pt idx="68">
                  <c:v>12.116564065217901</c:v>
                </c:pt>
                <c:pt idx="69">
                  <c:v>12.891985476017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94-4D9F-8F67-BFE6B464D985}"/>
            </c:ext>
          </c:extLst>
        </c:ser>
        <c:ser>
          <c:idx val="1"/>
          <c:order val="1"/>
          <c:tx>
            <c:strRef>
              <c:f>'Cambios_positivos&amp;negativos'!$C$1</c:f>
              <c:strCache>
                <c:ptCount val="1"/>
                <c:pt idx="0">
                  <c:v>Disminución</c:v>
                </c:pt>
              </c:strCache>
            </c:strRef>
          </c:tx>
          <c:spPr>
            <a:ln w="2222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'Cambios_positivos&amp;negativos'!$A$2:$A$71</c:f>
              <c:numCache>
                <c:formatCode>yyyy"-"mm</c:formatCode>
                <c:ptCount val="70"/>
                <c:pt idx="0">
                  <c:v>43159</c:v>
                </c:pt>
                <c:pt idx="1">
                  <c:v>43190</c:v>
                </c:pt>
                <c:pt idx="2">
                  <c:v>43220</c:v>
                </c:pt>
                <c:pt idx="3">
                  <c:v>43251</c:v>
                </c:pt>
                <c:pt idx="4">
                  <c:v>43281</c:v>
                </c:pt>
                <c:pt idx="5">
                  <c:v>43312</c:v>
                </c:pt>
                <c:pt idx="6">
                  <c:v>43343</c:v>
                </c:pt>
                <c:pt idx="7">
                  <c:v>43373</c:v>
                </c:pt>
                <c:pt idx="8">
                  <c:v>43404</c:v>
                </c:pt>
                <c:pt idx="9">
                  <c:v>43434</c:v>
                </c:pt>
                <c:pt idx="10">
                  <c:v>43465</c:v>
                </c:pt>
                <c:pt idx="11">
                  <c:v>43496</c:v>
                </c:pt>
                <c:pt idx="12">
                  <c:v>43524</c:v>
                </c:pt>
                <c:pt idx="13">
                  <c:v>43555</c:v>
                </c:pt>
                <c:pt idx="14">
                  <c:v>43585</c:v>
                </c:pt>
                <c:pt idx="15">
                  <c:v>43616</c:v>
                </c:pt>
                <c:pt idx="16">
                  <c:v>43646</c:v>
                </c:pt>
                <c:pt idx="17">
                  <c:v>43677</c:v>
                </c:pt>
                <c:pt idx="18">
                  <c:v>43708</c:v>
                </c:pt>
                <c:pt idx="19">
                  <c:v>43738</c:v>
                </c:pt>
                <c:pt idx="20">
                  <c:v>43769</c:v>
                </c:pt>
                <c:pt idx="21">
                  <c:v>43799</c:v>
                </c:pt>
                <c:pt idx="22">
                  <c:v>43830</c:v>
                </c:pt>
                <c:pt idx="23">
                  <c:v>43861</c:v>
                </c:pt>
                <c:pt idx="24">
                  <c:v>43890</c:v>
                </c:pt>
                <c:pt idx="25">
                  <c:v>43921</c:v>
                </c:pt>
                <c:pt idx="26">
                  <c:v>43951</c:v>
                </c:pt>
                <c:pt idx="27">
                  <c:v>43982</c:v>
                </c:pt>
                <c:pt idx="28">
                  <c:v>44012</c:v>
                </c:pt>
                <c:pt idx="29">
                  <c:v>44043</c:v>
                </c:pt>
                <c:pt idx="30">
                  <c:v>44074</c:v>
                </c:pt>
                <c:pt idx="31">
                  <c:v>44104</c:v>
                </c:pt>
                <c:pt idx="32">
                  <c:v>44135</c:v>
                </c:pt>
                <c:pt idx="33">
                  <c:v>44165</c:v>
                </c:pt>
                <c:pt idx="34">
                  <c:v>44196</c:v>
                </c:pt>
                <c:pt idx="35">
                  <c:v>44227</c:v>
                </c:pt>
                <c:pt idx="36">
                  <c:v>44255</c:v>
                </c:pt>
                <c:pt idx="37">
                  <c:v>44286</c:v>
                </c:pt>
                <c:pt idx="38">
                  <c:v>44316</c:v>
                </c:pt>
                <c:pt idx="39">
                  <c:v>44347</c:v>
                </c:pt>
                <c:pt idx="40">
                  <c:v>44377</c:v>
                </c:pt>
                <c:pt idx="41">
                  <c:v>44408</c:v>
                </c:pt>
                <c:pt idx="42">
                  <c:v>44439</c:v>
                </c:pt>
                <c:pt idx="43">
                  <c:v>44469</c:v>
                </c:pt>
                <c:pt idx="44">
                  <c:v>44500</c:v>
                </c:pt>
                <c:pt idx="45">
                  <c:v>44530</c:v>
                </c:pt>
                <c:pt idx="46">
                  <c:v>44561</c:v>
                </c:pt>
                <c:pt idx="47">
                  <c:v>44592</c:v>
                </c:pt>
                <c:pt idx="48">
                  <c:v>44620</c:v>
                </c:pt>
                <c:pt idx="49">
                  <c:v>44651</c:v>
                </c:pt>
                <c:pt idx="50">
                  <c:v>44681</c:v>
                </c:pt>
                <c:pt idx="51">
                  <c:v>44712</c:v>
                </c:pt>
                <c:pt idx="52">
                  <c:v>44742</c:v>
                </c:pt>
                <c:pt idx="53">
                  <c:v>44773</c:v>
                </c:pt>
                <c:pt idx="54">
                  <c:v>44804</c:v>
                </c:pt>
                <c:pt idx="55">
                  <c:v>44834</c:v>
                </c:pt>
                <c:pt idx="56">
                  <c:v>44865</c:v>
                </c:pt>
                <c:pt idx="57">
                  <c:v>44895</c:v>
                </c:pt>
                <c:pt idx="58">
                  <c:v>44926</c:v>
                </c:pt>
                <c:pt idx="59">
                  <c:v>44957</c:v>
                </c:pt>
                <c:pt idx="60">
                  <c:v>44985</c:v>
                </c:pt>
                <c:pt idx="61">
                  <c:v>45016</c:v>
                </c:pt>
                <c:pt idx="62">
                  <c:v>45046</c:v>
                </c:pt>
                <c:pt idx="63">
                  <c:v>45076</c:v>
                </c:pt>
                <c:pt idx="64">
                  <c:v>45107</c:v>
                </c:pt>
                <c:pt idx="65">
                  <c:v>45137</c:v>
                </c:pt>
                <c:pt idx="66">
                  <c:v>45168</c:v>
                </c:pt>
                <c:pt idx="67">
                  <c:v>45199</c:v>
                </c:pt>
                <c:pt idx="68">
                  <c:v>45200</c:v>
                </c:pt>
                <c:pt idx="69">
                  <c:v>45231</c:v>
                </c:pt>
              </c:numCache>
            </c:numRef>
          </c:cat>
          <c:val>
            <c:numRef>
              <c:f>'Cambios_positivos&amp;negativos'!$C$2:$C$71</c:f>
              <c:numCache>
                <c:formatCode>0.00</c:formatCode>
                <c:ptCount val="70"/>
                <c:pt idx="0">
                  <c:v>6.25</c:v>
                </c:pt>
                <c:pt idx="1">
                  <c:v>6.25</c:v>
                </c:pt>
                <c:pt idx="2">
                  <c:v>5.8823529630899403</c:v>
                </c:pt>
                <c:pt idx="3">
                  <c:v>5.7591624557971901</c:v>
                </c:pt>
                <c:pt idx="4">
                  <c:v>6.0606062412261901</c:v>
                </c:pt>
                <c:pt idx="5">
                  <c:v>5.0420168787240902</c:v>
                </c:pt>
                <c:pt idx="6">
                  <c:v>6.6666670143604199</c:v>
                </c:pt>
                <c:pt idx="7">
                  <c:v>5.9602648019790596</c:v>
                </c:pt>
                <c:pt idx="8">
                  <c:v>4.4715445488691303</c:v>
                </c:pt>
                <c:pt idx="9">
                  <c:v>5.39215691387653</c:v>
                </c:pt>
                <c:pt idx="10">
                  <c:v>7.7694237232208199</c:v>
                </c:pt>
                <c:pt idx="11">
                  <c:v>5.4945055395364699</c:v>
                </c:pt>
                <c:pt idx="12">
                  <c:v>6.6666670143604199</c:v>
                </c:pt>
                <c:pt idx="13">
                  <c:v>5.3254436701536099</c:v>
                </c:pt>
                <c:pt idx="14">
                  <c:v>5.1546391099691302</c:v>
                </c:pt>
                <c:pt idx="15">
                  <c:v>5.9701491147279704</c:v>
                </c:pt>
                <c:pt idx="16">
                  <c:v>6.1969440430402702</c:v>
                </c:pt>
                <c:pt idx="17">
                  <c:v>6.0606062412261901</c:v>
                </c:pt>
                <c:pt idx="18">
                  <c:v>5.60344830155372</c:v>
                </c:pt>
                <c:pt idx="19">
                  <c:v>7.1548819541931099</c:v>
                </c:pt>
                <c:pt idx="20">
                  <c:v>5.8201059699058497</c:v>
                </c:pt>
                <c:pt idx="21">
                  <c:v>4.41666655242443</c:v>
                </c:pt>
                <c:pt idx="22">
                  <c:v>5.6097559630870801</c:v>
                </c:pt>
                <c:pt idx="23">
                  <c:v>6.25</c:v>
                </c:pt>
                <c:pt idx="24">
                  <c:v>5.50621673464775</c:v>
                </c:pt>
                <c:pt idx="25">
                  <c:v>5.0335571169853202</c:v>
                </c:pt>
                <c:pt idx="26">
                  <c:v>5.8823529630899403</c:v>
                </c:pt>
                <c:pt idx="27">
                  <c:v>5.79374283552169</c:v>
                </c:pt>
                <c:pt idx="28">
                  <c:v>6.8965516984462703</c:v>
                </c:pt>
                <c:pt idx="29">
                  <c:v>7.1428574621677399</c:v>
                </c:pt>
                <c:pt idx="30">
                  <c:v>8.9828267693519592</c:v>
                </c:pt>
                <c:pt idx="31">
                  <c:v>7.3170728981494904</c:v>
                </c:pt>
                <c:pt idx="32">
                  <c:v>7.0000000298023197</c:v>
                </c:pt>
                <c:pt idx="33">
                  <c:v>8.9965395629405904</c:v>
                </c:pt>
                <c:pt idx="34">
                  <c:v>7.9207919538020999</c:v>
                </c:pt>
                <c:pt idx="35">
                  <c:v>7.4324324727058402</c:v>
                </c:pt>
                <c:pt idx="36">
                  <c:v>6.2043797224760002</c:v>
                </c:pt>
                <c:pt idx="37">
                  <c:v>5.9459459036588598</c:v>
                </c:pt>
                <c:pt idx="38">
                  <c:v>7.1428574621677399</c:v>
                </c:pt>
                <c:pt idx="39">
                  <c:v>8.4507040679454803</c:v>
                </c:pt>
                <c:pt idx="40">
                  <c:v>6.7567564547061902</c:v>
                </c:pt>
                <c:pt idx="41">
                  <c:v>4.76190485060215</c:v>
                </c:pt>
                <c:pt idx="42">
                  <c:v>4.3478261679410899</c:v>
                </c:pt>
                <c:pt idx="43">
                  <c:v>6.0606062412261901</c:v>
                </c:pt>
                <c:pt idx="44">
                  <c:v>5.1282051950693104</c:v>
                </c:pt>
                <c:pt idx="45">
                  <c:v>5.93220330774784</c:v>
                </c:pt>
                <c:pt idx="46">
                  <c:v>6.3301280140876699</c:v>
                </c:pt>
                <c:pt idx="47">
                  <c:v>4.9382716417312604</c:v>
                </c:pt>
                <c:pt idx="48">
                  <c:v>4.2452830821275702</c:v>
                </c:pt>
                <c:pt idx="49">
                  <c:v>4.2553190141916204</c:v>
                </c:pt>
                <c:pt idx="50">
                  <c:v>5.0279330462217304</c:v>
                </c:pt>
                <c:pt idx="51">
                  <c:v>5.1094889640808097</c:v>
                </c:pt>
                <c:pt idx="52">
                  <c:v>5.4263565689325297</c:v>
                </c:pt>
                <c:pt idx="53">
                  <c:v>4.5454546809196401</c:v>
                </c:pt>
                <c:pt idx="54">
                  <c:v>6.5217390656471199</c:v>
                </c:pt>
                <c:pt idx="55">
                  <c:v>6.0150377452373496</c:v>
                </c:pt>
                <c:pt idx="56">
                  <c:v>6.0606062412261901</c:v>
                </c:pt>
                <c:pt idx="57">
                  <c:v>6.4516127109527499</c:v>
                </c:pt>
                <c:pt idx="58">
                  <c:v>6.7708335816860199</c:v>
                </c:pt>
                <c:pt idx="59">
                  <c:v>6.4220182597637097</c:v>
                </c:pt>
                <c:pt idx="60">
                  <c:v>6.2937065958976701</c:v>
                </c:pt>
                <c:pt idx="61">
                  <c:v>8.5106380283832497</c:v>
                </c:pt>
                <c:pt idx="62">
                  <c:v>9.0000003576278598</c:v>
                </c:pt>
                <c:pt idx="63">
                  <c:v>10.230179131031001</c:v>
                </c:pt>
                <c:pt idx="64">
                  <c:v>11.6279073059558</c:v>
                </c:pt>
                <c:pt idx="65">
                  <c:v>10.4803495109081</c:v>
                </c:pt>
                <c:pt idx="66">
                  <c:v>7.5630255043506596</c:v>
                </c:pt>
                <c:pt idx="67">
                  <c:v>7.2678327560424796</c:v>
                </c:pt>
                <c:pt idx="68">
                  <c:v>6.5573766827583304</c:v>
                </c:pt>
                <c:pt idx="69">
                  <c:v>7.9470202326774597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94-4D9F-8F67-BFE6B464D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6467272"/>
        <c:axId val="736826296"/>
      </c:lineChart>
      <c:dateAx>
        <c:axId val="1226467272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736826296"/>
        <c:crosses val="autoZero"/>
        <c:auto val="1"/>
        <c:lblOffset val="100"/>
        <c:baseTimeUnit val="months"/>
        <c:majorUnit val="12"/>
        <c:majorTimeUnit val="months"/>
      </c:dateAx>
      <c:valAx>
        <c:axId val="736826296"/>
        <c:scaling>
          <c:orientation val="minMax"/>
          <c:max val="3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1226467272"/>
        <c:crosses val="autoZero"/>
        <c:crossBetween val="midCat"/>
      </c:valAx>
      <c:spPr>
        <a:noFill/>
        <a:ln w="25400"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plotArea>
    <c:legend>
      <c:legendPos val="b"/>
      <c:layout>
        <c:manualLayout>
          <c:xMode val="edge"/>
          <c:yMode val="edge"/>
          <c:x val="6.4506298252742789E-2"/>
          <c:y val="7.3746312684365781E-2"/>
          <c:w val="0.22054889611269135"/>
          <c:h val="0.18805309734513273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Calibri Light" panose="020F0302020204030204" pitchFamily="34" charset="0"/>
              <a:ea typeface="+mn-ea"/>
              <a:cs typeface="Arial" panose="020B0604020202020204" pitchFamily="34" charset="0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5400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 sz="1400" b="0">
          <a:solidFill>
            <a:sysClr val="windowText" lastClr="000000"/>
          </a:solidFill>
          <a:latin typeface="+mj-lt"/>
          <a:cs typeface="Arial" panose="020B0604020202020204" pitchFamily="34" charset="0"/>
        </a:defRPr>
      </a:pPr>
      <a:endParaRPr lang="es-C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46771290487595E-2"/>
          <c:y val="0.13827018509351821"/>
          <c:w val="0.22607982906084448"/>
          <c:h val="0.76053922997222245"/>
        </c:manualLayout>
      </c:layout>
      <c:lineChart>
        <c:grouping val="standard"/>
        <c:varyColors val="0"/>
        <c:ser>
          <c:idx val="0"/>
          <c:order val="0"/>
          <c:tx>
            <c:strRef>
              <c:f>Inflación!$B$3</c:f>
              <c:strCache>
                <c:ptCount val="1"/>
                <c:pt idx="0">
                  <c:v>Brasil</c:v>
                </c:pt>
              </c:strCache>
            </c:strRef>
          </c:tx>
          <c:spPr>
            <a:ln w="22225" cap="rnd">
              <a:solidFill>
                <a:srgbClr val="E2AC00"/>
              </a:solidFill>
              <a:round/>
            </a:ln>
            <a:effectLst/>
          </c:spPr>
          <c:marker>
            <c:symbol val="none"/>
          </c:marker>
          <c:cat>
            <c:numRef>
              <c:f>Inflación!$A$4:$A$169</c:f>
              <c:numCache>
                <c:formatCode>mmm\.yyyy</c:formatCode>
                <c:ptCount val="16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</c:numCache>
            </c:numRef>
          </c:cat>
          <c:val>
            <c:numRef>
              <c:f>Inflación!$B$4:$B$169</c:f>
              <c:numCache>
                <c:formatCode>#,##0.0</c:formatCode>
                <c:ptCount val="166"/>
                <c:pt idx="0">
                  <c:v>4.59</c:v>
                </c:pt>
                <c:pt idx="1">
                  <c:v>4.83</c:v>
                </c:pt>
                <c:pt idx="2">
                  <c:v>5.17</c:v>
                </c:pt>
                <c:pt idx="3">
                  <c:v>5.26</c:v>
                </c:pt>
                <c:pt idx="4">
                  <c:v>5.22</c:v>
                </c:pt>
                <c:pt idx="5">
                  <c:v>4.84</c:v>
                </c:pt>
                <c:pt idx="6">
                  <c:v>4.5999999999999996</c:v>
                </c:pt>
                <c:pt idx="7">
                  <c:v>4.49</c:v>
                </c:pt>
                <c:pt idx="8">
                  <c:v>4.7</c:v>
                </c:pt>
                <c:pt idx="9">
                  <c:v>5.2</c:v>
                </c:pt>
                <c:pt idx="10">
                  <c:v>5.63</c:v>
                </c:pt>
                <c:pt idx="11">
                  <c:v>5.91</c:v>
                </c:pt>
                <c:pt idx="12">
                  <c:v>5.99</c:v>
                </c:pt>
                <c:pt idx="13">
                  <c:v>6.01</c:v>
                </c:pt>
                <c:pt idx="14">
                  <c:v>6.3</c:v>
                </c:pt>
                <c:pt idx="15">
                  <c:v>6.51</c:v>
                </c:pt>
                <c:pt idx="16">
                  <c:v>6.55</c:v>
                </c:pt>
                <c:pt idx="17">
                  <c:v>6.71</c:v>
                </c:pt>
                <c:pt idx="18">
                  <c:v>6.87</c:v>
                </c:pt>
                <c:pt idx="19">
                  <c:v>7.23</c:v>
                </c:pt>
                <c:pt idx="20">
                  <c:v>7.31</c:v>
                </c:pt>
                <c:pt idx="21">
                  <c:v>6.97</c:v>
                </c:pt>
                <c:pt idx="22">
                  <c:v>6.64</c:v>
                </c:pt>
                <c:pt idx="23">
                  <c:v>6.5</c:v>
                </c:pt>
                <c:pt idx="24">
                  <c:v>6.22</c:v>
                </c:pt>
                <c:pt idx="25">
                  <c:v>5.84</c:v>
                </c:pt>
                <c:pt idx="26">
                  <c:v>5.24</c:v>
                </c:pt>
                <c:pt idx="27">
                  <c:v>5.0999999999999996</c:v>
                </c:pt>
                <c:pt idx="28">
                  <c:v>4.99</c:v>
                </c:pt>
                <c:pt idx="29">
                  <c:v>4.92</c:v>
                </c:pt>
                <c:pt idx="30">
                  <c:v>5.2</c:v>
                </c:pt>
                <c:pt idx="31">
                  <c:v>5.24</c:v>
                </c:pt>
                <c:pt idx="32">
                  <c:v>5.28</c:v>
                </c:pt>
                <c:pt idx="33">
                  <c:v>5.45</c:v>
                </c:pt>
                <c:pt idx="34">
                  <c:v>5.53</c:v>
                </c:pt>
                <c:pt idx="35">
                  <c:v>5.84</c:v>
                </c:pt>
                <c:pt idx="36">
                  <c:v>6.15</c:v>
                </c:pt>
                <c:pt idx="37">
                  <c:v>6.31</c:v>
                </c:pt>
                <c:pt idx="38">
                  <c:v>6.59</c:v>
                </c:pt>
                <c:pt idx="39">
                  <c:v>6.49</c:v>
                </c:pt>
                <c:pt idx="40">
                  <c:v>6.5</c:v>
                </c:pt>
                <c:pt idx="41">
                  <c:v>6.7</c:v>
                </c:pt>
                <c:pt idx="42">
                  <c:v>6.27</c:v>
                </c:pt>
                <c:pt idx="43">
                  <c:v>6.09</c:v>
                </c:pt>
                <c:pt idx="44">
                  <c:v>5.86</c:v>
                </c:pt>
                <c:pt idx="45">
                  <c:v>5.84</c:v>
                </c:pt>
                <c:pt idx="46">
                  <c:v>5.77</c:v>
                </c:pt>
                <c:pt idx="47">
                  <c:v>5.91</c:v>
                </c:pt>
                <c:pt idx="48">
                  <c:v>5.59</c:v>
                </c:pt>
                <c:pt idx="49">
                  <c:v>5.68</c:v>
                </c:pt>
                <c:pt idx="50">
                  <c:v>6.15</c:v>
                </c:pt>
                <c:pt idx="51">
                  <c:v>6.28</c:v>
                </c:pt>
                <c:pt idx="52">
                  <c:v>6.37</c:v>
                </c:pt>
                <c:pt idx="53">
                  <c:v>6.52</c:v>
                </c:pt>
                <c:pt idx="54">
                  <c:v>6.5</c:v>
                </c:pt>
                <c:pt idx="55">
                  <c:v>6.51</c:v>
                </c:pt>
                <c:pt idx="56">
                  <c:v>6.75</c:v>
                </c:pt>
                <c:pt idx="57">
                  <c:v>6.59</c:v>
                </c:pt>
                <c:pt idx="58">
                  <c:v>6.56</c:v>
                </c:pt>
                <c:pt idx="59">
                  <c:v>6.41</c:v>
                </c:pt>
                <c:pt idx="60">
                  <c:v>7.14</c:v>
                </c:pt>
                <c:pt idx="61">
                  <c:v>7.7</c:v>
                </c:pt>
                <c:pt idx="62">
                  <c:v>8.1300000000000008</c:v>
                </c:pt>
                <c:pt idx="63">
                  <c:v>8.17</c:v>
                </c:pt>
                <c:pt idx="64">
                  <c:v>8.4700000000000006</c:v>
                </c:pt>
                <c:pt idx="65">
                  <c:v>8.89</c:v>
                </c:pt>
                <c:pt idx="66">
                  <c:v>9.56</c:v>
                </c:pt>
                <c:pt idx="67">
                  <c:v>9.5299999999999994</c:v>
                </c:pt>
                <c:pt idx="68">
                  <c:v>9.49</c:v>
                </c:pt>
                <c:pt idx="69">
                  <c:v>9.93</c:v>
                </c:pt>
                <c:pt idx="70">
                  <c:v>10.48</c:v>
                </c:pt>
                <c:pt idx="71">
                  <c:v>10.67</c:v>
                </c:pt>
                <c:pt idx="72">
                  <c:v>10.71</c:v>
                </c:pt>
                <c:pt idx="73">
                  <c:v>10.36</c:v>
                </c:pt>
                <c:pt idx="74">
                  <c:v>9.39</c:v>
                </c:pt>
                <c:pt idx="75">
                  <c:v>9.2799999999999994</c:v>
                </c:pt>
                <c:pt idx="76">
                  <c:v>9.32</c:v>
                </c:pt>
                <c:pt idx="77">
                  <c:v>8.84</c:v>
                </c:pt>
                <c:pt idx="78">
                  <c:v>8.74</c:v>
                </c:pt>
                <c:pt idx="79">
                  <c:v>8.9700000000000006</c:v>
                </c:pt>
                <c:pt idx="80">
                  <c:v>8.48</c:v>
                </c:pt>
                <c:pt idx="81">
                  <c:v>7.87</c:v>
                </c:pt>
                <c:pt idx="82">
                  <c:v>6.99</c:v>
                </c:pt>
                <c:pt idx="83">
                  <c:v>6.29</c:v>
                </c:pt>
                <c:pt idx="84">
                  <c:v>5.35</c:v>
                </c:pt>
                <c:pt idx="85">
                  <c:v>4.76</c:v>
                </c:pt>
                <c:pt idx="86">
                  <c:v>4.57</c:v>
                </c:pt>
                <c:pt idx="87">
                  <c:v>4.08</c:v>
                </c:pt>
                <c:pt idx="88">
                  <c:v>3.6</c:v>
                </c:pt>
                <c:pt idx="89">
                  <c:v>3</c:v>
                </c:pt>
                <c:pt idx="90">
                  <c:v>2.71</c:v>
                </c:pt>
                <c:pt idx="91">
                  <c:v>2.46</c:v>
                </c:pt>
                <c:pt idx="92">
                  <c:v>2.54</c:v>
                </c:pt>
                <c:pt idx="93">
                  <c:v>2.7</c:v>
                </c:pt>
                <c:pt idx="94">
                  <c:v>2.8</c:v>
                </c:pt>
                <c:pt idx="95">
                  <c:v>2.95</c:v>
                </c:pt>
                <c:pt idx="96">
                  <c:v>2.86</c:v>
                </c:pt>
                <c:pt idx="97">
                  <c:v>2.84</c:v>
                </c:pt>
                <c:pt idx="98">
                  <c:v>2.68</c:v>
                </c:pt>
                <c:pt idx="99">
                  <c:v>2.76</c:v>
                </c:pt>
                <c:pt idx="100">
                  <c:v>2.86</c:v>
                </c:pt>
                <c:pt idx="101">
                  <c:v>4.3899999999999997</c:v>
                </c:pt>
                <c:pt idx="102">
                  <c:v>4.4800000000000004</c:v>
                </c:pt>
                <c:pt idx="103">
                  <c:v>4.1900000000000004</c:v>
                </c:pt>
                <c:pt idx="104">
                  <c:v>4.53</c:v>
                </c:pt>
                <c:pt idx="105">
                  <c:v>4.5599999999999996</c:v>
                </c:pt>
                <c:pt idx="106">
                  <c:v>4.05</c:v>
                </c:pt>
                <c:pt idx="107">
                  <c:v>3.75</c:v>
                </c:pt>
                <c:pt idx="108">
                  <c:v>3.78</c:v>
                </c:pt>
                <c:pt idx="109">
                  <c:v>3.89</c:v>
                </c:pt>
                <c:pt idx="110">
                  <c:v>4.58</c:v>
                </c:pt>
                <c:pt idx="111">
                  <c:v>4.9400000000000004</c:v>
                </c:pt>
                <c:pt idx="112">
                  <c:v>4.66</c:v>
                </c:pt>
                <c:pt idx="113">
                  <c:v>3.37</c:v>
                </c:pt>
                <c:pt idx="114">
                  <c:v>3.22</c:v>
                </c:pt>
                <c:pt idx="115">
                  <c:v>3.43</c:v>
                </c:pt>
                <c:pt idx="116">
                  <c:v>2.89</c:v>
                </c:pt>
                <c:pt idx="117">
                  <c:v>2.54</c:v>
                </c:pt>
                <c:pt idx="118">
                  <c:v>3.27</c:v>
                </c:pt>
                <c:pt idx="119">
                  <c:v>4.3099999999999996</c:v>
                </c:pt>
                <c:pt idx="120">
                  <c:v>4.1900000000000004</c:v>
                </c:pt>
                <c:pt idx="121">
                  <c:v>4.01</c:v>
                </c:pt>
                <c:pt idx="122">
                  <c:v>3.3</c:v>
                </c:pt>
                <c:pt idx="123">
                  <c:v>2.4</c:v>
                </c:pt>
                <c:pt idx="124">
                  <c:v>1.88</c:v>
                </c:pt>
                <c:pt idx="125">
                  <c:v>2.13</c:v>
                </c:pt>
                <c:pt idx="126">
                  <c:v>2.31</c:v>
                </c:pt>
                <c:pt idx="127">
                  <c:v>2.44</c:v>
                </c:pt>
                <c:pt idx="128">
                  <c:v>3.14</c:v>
                </c:pt>
                <c:pt idx="129">
                  <c:v>3.92</c:v>
                </c:pt>
                <c:pt idx="130">
                  <c:v>4.3099999999999996</c:v>
                </c:pt>
                <c:pt idx="131">
                  <c:v>4.5199999999999996</c:v>
                </c:pt>
                <c:pt idx="132">
                  <c:v>4.5599999999999996</c:v>
                </c:pt>
                <c:pt idx="133">
                  <c:v>5.2</c:v>
                </c:pt>
                <c:pt idx="134">
                  <c:v>6.1</c:v>
                </c:pt>
                <c:pt idx="135">
                  <c:v>6.76</c:v>
                </c:pt>
                <c:pt idx="136">
                  <c:v>8.06</c:v>
                </c:pt>
                <c:pt idx="137">
                  <c:v>8.35</c:v>
                </c:pt>
                <c:pt idx="138">
                  <c:v>8.99</c:v>
                </c:pt>
                <c:pt idx="139">
                  <c:v>9.68</c:v>
                </c:pt>
                <c:pt idx="140">
                  <c:v>10.25</c:v>
                </c:pt>
                <c:pt idx="141">
                  <c:v>10.67</c:v>
                </c:pt>
                <c:pt idx="142">
                  <c:v>10.74</c:v>
                </c:pt>
                <c:pt idx="143">
                  <c:v>10.06</c:v>
                </c:pt>
                <c:pt idx="144">
                  <c:v>10.38</c:v>
                </c:pt>
                <c:pt idx="145">
                  <c:v>10.54</c:v>
                </c:pt>
                <c:pt idx="146">
                  <c:v>11.3</c:v>
                </c:pt>
                <c:pt idx="147">
                  <c:v>12.13</c:v>
                </c:pt>
                <c:pt idx="148">
                  <c:v>11.73</c:v>
                </c:pt>
                <c:pt idx="149">
                  <c:v>11.89</c:v>
                </c:pt>
                <c:pt idx="150">
                  <c:v>10.07</c:v>
                </c:pt>
                <c:pt idx="151">
                  <c:v>8.73</c:v>
                </c:pt>
                <c:pt idx="152">
                  <c:v>7.17</c:v>
                </c:pt>
                <c:pt idx="153">
                  <c:v>6.47</c:v>
                </c:pt>
                <c:pt idx="154">
                  <c:v>5.9</c:v>
                </c:pt>
                <c:pt idx="155">
                  <c:v>5.79</c:v>
                </c:pt>
                <c:pt idx="156">
                  <c:v>5.77</c:v>
                </c:pt>
                <c:pt idx="157">
                  <c:v>5.6</c:v>
                </c:pt>
                <c:pt idx="158">
                  <c:v>4.6500000000000004</c:v>
                </c:pt>
                <c:pt idx="159">
                  <c:v>4.18</c:v>
                </c:pt>
                <c:pt idx="160">
                  <c:v>3.94</c:v>
                </c:pt>
                <c:pt idx="161">
                  <c:v>3.16</c:v>
                </c:pt>
                <c:pt idx="162">
                  <c:v>3.99</c:v>
                </c:pt>
                <c:pt idx="163">
                  <c:v>4.6100000000000003</c:v>
                </c:pt>
                <c:pt idx="164">
                  <c:v>5.19</c:v>
                </c:pt>
                <c:pt idx="165">
                  <c:v>4.82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A1-42C3-9757-88B54EC9C4D3}"/>
            </c:ext>
          </c:extLst>
        </c:ser>
        <c:ser>
          <c:idx val="1"/>
          <c:order val="1"/>
          <c:tx>
            <c:strRef>
              <c:f>Inflación!$C$3</c:f>
              <c:strCache>
                <c:ptCount val="1"/>
                <c:pt idx="0">
                  <c:v>Colombia</c:v>
                </c:pt>
              </c:strCache>
            </c:strRef>
          </c:tx>
          <c:spPr>
            <a:ln w="2222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Inflación!$A$4:$A$169</c:f>
              <c:numCache>
                <c:formatCode>mmm\.yyyy</c:formatCode>
                <c:ptCount val="16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</c:numCache>
            </c:numRef>
          </c:cat>
          <c:val>
            <c:numRef>
              <c:f>Inflación!$C$4:$C$169</c:f>
              <c:numCache>
                <c:formatCode>#,##0.0</c:formatCode>
                <c:ptCount val="166"/>
                <c:pt idx="0">
                  <c:v>2.1</c:v>
                </c:pt>
                <c:pt idx="1">
                  <c:v>2.09</c:v>
                </c:pt>
                <c:pt idx="2">
                  <c:v>1.84</c:v>
                </c:pt>
                <c:pt idx="3">
                  <c:v>1.98</c:v>
                </c:pt>
                <c:pt idx="4">
                  <c:v>2.0699999999999998</c:v>
                </c:pt>
                <c:pt idx="5">
                  <c:v>2.25</c:v>
                </c:pt>
                <c:pt idx="6">
                  <c:v>2.2400000000000002</c:v>
                </c:pt>
                <c:pt idx="7">
                  <c:v>2.31</c:v>
                </c:pt>
                <c:pt idx="8">
                  <c:v>2.2799999999999998</c:v>
                </c:pt>
                <c:pt idx="9">
                  <c:v>2.33</c:v>
                </c:pt>
                <c:pt idx="10">
                  <c:v>2.59</c:v>
                </c:pt>
                <c:pt idx="11">
                  <c:v>3.17</c:v>
                </c:pt>
                <c:pt idx="12">
                  <c:v>3.4</c:v>
                </c:pt>
                <c:pt idx="13">
                  <c:v>3.17</c:v>
                </c:pt>
                <c:pt idx="14">
                  <c:v>3.19</c:v>
                </c:pt>
                <c:pt idx="15">
                  <c:v>2.84</c:v>
                </c:pt>
                <c:pt idx="16">
                  <c:v>3.02</c:v>
                </c:pt>
                <c:pt idx="17">
                  <c:v>3.23</c:v>
                </c:pt>
                <c:pt idx="18">
                  <c:v>3.42</c:v>
                </c:pt>
                <c:pt idx="19">
                  <c:v>3.27</c:v>
                </c:pt>
                <c:pt idx="20">
                  <c:v>3.73</c:v>
                </c:pt>
                <c:pt idx="21">
                  <c:v>4.0199999999999996</c:v>
                </c:pt>
                <c:pt idx="22">
                  <c:v>3.96</c:v>
                </c:pt>
                <c:pt idx="23">
                  <c:v>3.73</c:v>
                </c:pt>
                <c:pt idx="24">
                  <c:v>3.54</c:v>
                </c:pt>
                <c:pt idx="25">
                  <c:v>3.55</c:v>
                </c:pt>
                <c:pt idx="26">
                  <c:v>3.4</c:v>
                </c:pt>
                <c:pt idx="27">
                  <c:v>3.43</c:v>
                </c:pt>
                <c:pt idx="28">
                  <c:v>3.44</c:v>
                </c:pt>
                <c:pt idx="29">
                  <c:v>3.2</c:v>
                </c:pt>
                <c:pt idx="30">
                  <c:v>3.03</c:v>
                </c:pt>
                <c:pt idx="31">
                  <c:v>3.11</c:v>
                </c:pt>
                <c:pt idx="32">
                  <c:v>3.08</c:v>
                </c:pt>
                <c:pt idx="33">
                  <c:v>3.06</c:v>
                </c:pt>
                <c:pt idx="34">
                  <c:v>2.77</c:v>
                </c:pt>
                <c:pt idx="35">
                  <c:v>2.44</c:v>
                </c:pt>
                <c:pt idx="36">
                  <c:v>2</c:v>
                </c:pt>
                <c:pt idx="37">
                  <c:v>1.83</c:v>
                </c:pt>
                <c:pt idx="38">
                  <c:v>1.91</c:v>
                </c:pt>
                <c:pt idx="39">
                  <c:v>2.02</c:v>
                </c:pt>
                <c:pt idx="40">
                  <c:v>2</c:v>
                </c:pt>
                <c:pt idx="41">
                  <c:v>2.16</c:v>
                </c:pt>
                <c:pt idx="42">
                  <c:v>2.2200000000000002</c:v>
                </c:pt>
                <c:pt idx="43">
                  <c:v>2.27</c:v>
                </c:pt>
                <c:pt idx="44">
                  <c:v>2.27</c:v>
                </c:pt>
                <c:pt idx="45">
                  <c:v>1.84</c:v>
                </c:pt>
                <c:pt idx="46">
                  <c:v>1.76</c:v>
                </c:pt>
                <c:pt idx="47">
                  <c:v>1.94</c:v>
                </c:pt>
                <c:pt idx="48">
                  <c:v>2.13</c:v>
                </c:pt>
                <c:pt idx="49">
                  <c:v>2.3199999999999998</c:v>
                </c:pt>
                <c:pt idx="50">
                  <c:v>2.5099999999999998</c:v>
                </c:pt>
                <c:pt idx="51">
                  <c:v>2.72</c:v>
                </c:pt>
                <c:pt idx="52">
                  <c:v>2.93</c:v>
                </c:pt>
                <c:pt idx="53">
                  <c:v>2.79</c:v>
                </c:pt>
                <c:pt idx="54">
                  <c:v>2.89</c:v>
                </c:pt>
                <c:pt idx="55">
                  <c:v>3.02</c:v>
                </c:pt>
                <c:pt idx="56">
                  <c:v>2.86</c:v>
                </c:pt>
                <c:pt idx="57">
                  <c:v>3.29</c:v>
                </c:pt>
                <c:pt idx="58">
                  <c:v>3.65</c:v>
                </c:pt>
                <c:pt idx="59">
                  <c:v>3.66</c:v>
                </c:pt>
                <c:pt idx="60">
                  <c:v>3.82</c:v>
                </c:pt>
                <c:pt idx="61">
                  <c:v>4.3600000000000003</c:v>
                </c:pt>
                <c:pt idx="62">
                  <c:v>4.5599999999999996</c:v>
                </c:pt>
                <c:pt idx="63">
                  <c:v>4.6399999999999997</c:v>
                </c:pt>
                <c:pt idx="64">
                  <c:v>4.41</c:v>
                </c:pt>
                <c:pt idx="65">
                  <c:v>4.42</c:v>
                </c:pt>
                <c:pt idx="66">
                  <c:v>4.46</c:v>
                </c:pt>
                <c:pt idx="67">
                  <c:v>4.74</c:v>
                </c:pt>
                <c:pt idx="68">
                  <c:v>5.35</c:v>
                </c:pt>
                <c:pt idx="69">
                  <c:v>5.89</c:v>
                </c:pt>
                <c:pt idx="70">
                  <c:v>6.39</c:v>
                </c:pt>
                <c:pt idx="71">
                  <c:v>6.77</c:v>
                </c:pt>
                <c:pt idx="72">
                  <c:v>7.45</c:v>
                </c:pt>
                <c:pt idx="73">
                  <c:v>7.59</c:v>
                </c:pt>
                <c:pt idx="74">
                  <c:v>7.98</c:v>
                </c:pt>
                <c:pt idx="75">
                  <c:v>7.93</c:v>
                </c:pt>
                <c:pt idx="76">
                  <c:v>8.1999999999999993</c:v>
                </c:pt>
                <c:pt idx="77">
                  <c:v>8.6</c:v>
                </c:pt>
                <c:pt idx="78">
                  <c:v>8.9700000000000006</c:v>
                </c:pt>
                <c:pt idx="79">
                  <c:v>8.1</c:v>
                </c:pt>
                <c:pt idx="80">
                  <c:v>7.27</c:v>
                </c:pt>
                <c:pt idx="81">
                  <c:v>6.48</c:v>
                </c:pt>
                <c:pt idx="82">
                  <c:v>5.96</c:v>
                </c:pt>
                <c:pt idx="83">
                  <c:v>5.75</c:v>
                </c:pt>
                <c:pt idx="84">
                  <c:v>5.47</c:v>
                </c:pt>
                <c:pt idx="85">
                  <c:v>5.18</c:v>
                </c:pt>
                <c:pt idx="86">
                  <c:v>4.6900000000000004</c:v>
                </c:pt>
                <c:pt idx="87">
                  <c:v>4.66</c:v>
                </c:pt>
                <c:pt idx="88">
                  <c:v>4.37</c:v>
                </c:pt>
                <c:pt idx="89">
                  <c:v>3.99</c:v>
                </c:pt>
                <c:pt idx="90">
                  <c:v>3.4</c:v>
                </c:pt>
                <c:pt idx="91">
                  <c:v>3.87</c:v>
                </c:pt>
                <c:pt idx="92">
                  <c:v>3.97</c:v>
                </c:pt>
                <c:pt idx="93">
                  <c:v>4.05</c:v>
                </c:pt>
                <c:pt idx="94">
                  <c:v>4.12</c:v>
                </c:pt>
                <c:pt idx="95">
                  <c:v>4.09</c:v>
                </c:pt>
                <c:pt idx="96">
                  <c:v>3.68</c:v>
                </c:pt>
                <c:pt idx="97">
                  <c:v>3.37</c:v>
                </c:pt>
                <c:pt idx="98">
                  <c:v>3.14</c:v>
                </c:pt>
                <c:pt idx="99">
                  <c:v>3.13</c:v>
                </c:pt>
                <c:pt idx="100">
                  <c:v>3.16</c:v>
                </c:pt>
                <c:pt idx="101">
                  <c:v>3.2</c:v>
                </c:pt>
                <c:pt idx="102">
                  <c:v>3.12</c:v>
                </c:pt>
                <c:pt idx="103">
                  <c:v>3.1</c:v>
                </c:pt>
                <c:pt idx="104">
                  <c:v>3.23</c:v>
                </c:pt>
                <c:pt idx="105">
                  <c:v>3.33</c:v>
                </c:pt>
                <c:pt idx="106">
                  <c:v>3.27</c:v>
                </c:pt>
                <c:pt idx="107">
                  <c:v>3.18</c:v>
                </c:pt>
                <c:pt idx="108">
                  <c:v>3.15</c:v>
                </c:pt>
                <c:pt idx="109">
                  <c:v>3.01</c:v>
                </c:pt>
                <c:pt idx="110">
                  <c:v>3.21</c:v>
                </c:pt>
                <c:pt idx="111">
                  <c:v>3.25</c:v>
                </c:pt>
                <c:pt idx="112">
                  <c:v>3.31</c:v>
                </c:pt>
                <c:pt idx="113">
                  <c:v>3.43</c:v>
                </c:pt>
                <c:pt idx="114">
                  <c:v>3.79</c:v>
                </c:pt>
                <c:pt idx="115">
                  <c:v>3.75</c:v>
                </c:pt>
                <c:pt idx="116">
                  <c:v>3.82</c:v>
                </c:pt>
                <c:pt idx="117">
                  <c:v>3.86</c:v>
                </c:pt>
                <c:pt idx="118">
                  <c:v>3.84</c:v>
                </c:pt>
                <c:pt idx="119">
                  <c:v>3.8</c:v>
                </c:pt>
                <c:pt idx="120">
                  <c:v>3.62</c:v>
                </c:pt>
                <c:pt idx="121">
                  <c:v>3.72</c:v>
                </c:pt>
                <c:pt idx="122">
                  <c:v>3.86</c:v>
                </c:pt>
                <c:pt idx="123">
                  <c:v>3.51</c:v>
                </c:pt>
                <c:pt idx="124">
                  <c:v>2.85</c:v>
                </c:pt>
                <c:pt idx="125">
                  <c:v>2.19</c:v>
                </c:pt>
                <c:pt idx="126">
                  <c:v>1.97</c:v>
                </c:pt>
                <c:pt idx="127">
                  <c:v>1.88</c:v>
                </c:pt>
                <c:pt idx="128">
                  <c:v>1.97</c:v>
                </c:pt>
                <c:pt idx="129">
                  <c:v>1.75</c:v>
                </c:pt>
                <c:pt idx="130">
                  <c:v>1.49</c:v>
                </c:pt>
                <c:pt idx="131">
                  <c:v>1.61</c:v>
                </c:pt>
                <c:pt idx="132">
                  <c:v>1.6</c:v>
                </c:pt>
                <c:pt idx="133">
                  <c:v>1.56</c:v>
                </c:pt>
                <c:pt idx="134">
                  <c:v>1.51</c:v>
                </c:pt>
                <c:pt idx="135">
                  <c:v>1.95</c:v>
                </c:pt>
                <c:pt idx="136">
                  <c:v>3.3</c:v>
                </c:pt>
                <c:pt idx="137">
                  <c:v>3.63</c:v>
                </c:pt>
                <c:pt idx="138">
                  <c:v>3.97</c:v>
                </c:pt>
                <c:pt idx="139">
                  <c:v>4.4400000000000004</c:v>
                </c:pt>
                <c:pt idx="140">
                  <c:v>4.51</c:v>
                </c:pt>
                <c:pt idx="141">
                  <c:v>4.58</c:v>
                </c:pt>
                <c:pt idx="142">
                  <c:v>5.26</c:v>
                </c:pt>
                <c:pt idx="143">
                  <c:v>5.62</c:v>
                </c:pt>
                <c:pt idx="144">
                  <c:v>6.94</c:v>
                </c:pt>
                <c:pt idx="145">
                  <c:v>8.01</c:v>
                </c:pt>
                <c:pt idx="146">
                  <c:v>8.5299999999999994</c:v>
                </c:pt>
                <c:pt idx="147">
                  <c:v>9.23</c:v>
                </c:pt>
                <c:pt idx="148">
                  <c:v>9.07</c:v>
                </c:pt>
                <c:pt idx="149">
                  <c:v>9.67</c:v>
                </c:pt>
                <c:pt idx="150">
                  <c:v>10.210000000000001</c:v>
                </c:pt>
                <c:pt idx="151">
                  <c:v>10.84</c:v>
                </c:pt>
                <c:pt idx="152">
                  <c:v>11.44</c:v>
                </c:pt>
                <c:pt idx="153">
                  <c:v>12.22</c:v>
                </c:pt>
                <c:pt idx="154">
                  <c:v>12.53</c:v>
                </c:pt>
                <c:pt idx="155">
                  <c:v>13.12</c:v>
                </c:pt>
                <c:pt idx="156">
                  <c:v>13.25</c:v>
                </c:pt>
                <c:pt idx="157">
                  <c:v>13.28</c:v>
                </c:pt>
                <c:pt idx="158">
                  <c:v>13.34</c:v>
                </c:pt>
                <c:pt idx="159">
                  <c:v>12.82</c:v>
                </c:pt>
                <c:pt idx="160">
                  <c:v>12.36</c:v>
                </c:pt>
                <c:pt idx="161">
                  <c:v>12.13</c:v>
                </c:pt>
                <c:pt idx="162">
                  <c:v>11.78</c:v>
                </c:pt>
                <c:pt idx="163">
                  <c:v>11.43</c:v>
                </c:pt>
                <c:pt idx="164">
                  <c:v>10.99</c:v>
                </c:pt>
                <c:pt idx="165">
                  <c:v>10.48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A1-42C3-9757-88B54EC9C4D3}"/>
            </c:ext>
          </c:extLst>
        </c:ser>
        <c:ser>
          <c:idx val="2"/>
          <c:order val="2"/>
          <c:tx>
            <c:strRef>
              <c:f>Inflación!$D$3</c:f>
              <c:strCache>
                <c:ptCount val="1"/>
                <c:pt idx="0">
                  <c:v>México</c:v>
                </c:pt>
              </c:strCache>
            </c:strRef>
          </c:tx>
          <c:spPr>
            <a:ln w="222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Inflación!$A$4:$A$169</c:f>
              <c:numCache>
                <c:formatCode>mmm\.yyyy</c:formatCode>
                <c:ptCount val="16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</c:numCache>
            </c:numRef>
          </c:cat>
          <c:val>
            <c:numRef>
              <c:f>Inflación!$D$4:$D$169</c:f>
              <c:numCache>
                <c:formatCode>#,##0.0</c:formatCode>
                <c:ptCount val="166"/>
                <c:pt idx="0">
                  <c:v>4.46</c:v>
                </c:pt>
                <c:pt idx="1">
                  <c:v>4.83</c:v>
                </c:pt>
                <c:pt idx="2">
                  <c:v>4.97</c:v>
                </c:pt>
                <c:pt idx="3">
                  <c:v>4.2699999999999996</c:v>
                </c:pt>
                <c:pt idx="4">
                  <c:v>3.92</c:v>
                </c:pt>
                <c:pt idx="5">
                  <c:v>3.69</c:v>
                </c:pt>
                <c:pt idx="6">
                  <c:v>3.64</c:v>
                </c:pt>
                <c:pt idx="7">
                  <c:v>3.68</c:v>
                </c:pt>
                <c:pt idx="8">
                  <c:v>3.7</c:v>
                </c:pt>
                <c:pt idx="9">
                  <c:v>4.0199999999999996</c:v>
                </c:pt>
                <c:pt idx="10">
                  <c:v>4.32</c:v>
                </c:pt>
                <c:pt idx="11">
                  <c:v>4.4000000000000004</c:v>
                </c:pt>
                <c:pt idx="12">
                  <c:v>3.78</c:v>
                </c:pt>
                <c:pt idx="13">
                  <c:v>3.57</c:v>
                </c:pt>
                <c:pt idx="14">
                  <c:v>3.04</c:v>
                </c:pt>
                <c:pt idx="15">
                  <c:v>3.36</c:v>
                </c:pt>
                <c:pt idx="16">
                  <c:v>3.25</c:v>
                </c:pt>
                <c:pt idx="17">
                  <c:v>3.28</c:v>
                </c:pt>
                <c:pt idx="18">
                  <c:v>3.55</c:v>
                </c:pt>
                <c:pt idx="19">
                  <c:v>3.42</c:v>
                </c:pt>
                <c:pt idx="20">
                  <c:v>3.14</c:v>
                </c:pt>
                <c:pt idx="21">
                  <c:v>3.2</c:v>
                </c:pt>
                <c:pt idx="22">
                  <c:v>3.48</c:v>
                </c:pt>
                <c:pt idx="23">
                  <c:v>3.82</c:v>
                </c:pt>
                <c:pt idx="24">
                  <c:v>4.05</c:v>
                </c:pt>
                <c:pt idx="25">
                  <c:v>3.87</c:v>
                </c:pt>
                <c:pt idx="26">
                  <c:v>3.73</c:v>
                </c:pt>
                <c:pt idx="27">
                  <c:v>3.41</c:v>
                </c:pt>
                <c:pt idx="28">
                  <c:v>3.85</c:v>
                </c:pt>
                <c:pt idx="29">
                  <c:v>4.34</c:v>
                </c:pt>
                <c:pt idx="30">
                  <c:v>4.42</c:v>
                </c:pt>
                <c:pt idx="31">
                  <c:v>4.57</c:v>
                </c:pt>
                <c:pt idx="32">
                  <c:v>4.7699999999999996</c:v>
                </c:pt>
                <c:pt idx="33">
                  <c:v>4.5999999999999996</c:v>
                </c:pt>
                <c:pt idx="34">
                  <c:v>4.18</c:v>
                </c:pt>
                <c:pt idx="35">
                  <c:v>3.57</c:v>
                </c:pt>
                <c:pt idx="36">
                  <c:v>3.25</c:v>
                </c:pt>
                <c:pt idx="37">
                  <c:v>3.55</c:v>
                </c:pt>
                <c:pt idx="38">
                  <c:v>4.25</c:v>
                </c:pt>
                <c:pt idx="39">
                  <c:v>4.6500000000000004</c:v>
                </c:pt>
                <c:pt idx="40">
                  <c:v>4.63</c:v>
                </c:pt>
                <c:pt idx="41">
                  <c:v>4.09</c:v>
                </c:pt>
                <c:pt idx="42">
                  <c:v>3.47</c:v>
                </c:pt>
                <c:pt idx="43">
                  <c:v>3.46</c:v>
                </c:pt>
                <c:pt idx="44">
                  <c:v>3.39</c:v>
                </c:pt>
                <c:pt idx="45">
                  <c:v>3.36</c:v>
                </c:pt>
                <c:pt idx="46">
                  <c:v>3.62</c:v>
                </c:pt>
                <c:pt idx="47">
                  <c:v>3.97</c:v>
                </c:pt>
                <c:pt idx="48">
                  <c:v>4.4800000000000004</c:v>
                </c:pt>
                <c:pt idx="49">
                  <c:v>4.2300000000000004</c:v>
                </c:pt>
                <c:pt idx="50">
                  <c:v>3.76</c:v>
                </c:pt>
                <c:pt idx="51">
                  <c:v>3.5</c:v>
                </c:pt>
                <c:pt idx="52">
                  <c:v>3.51</c:v>
                </c:pt>
                <c:pt idx="53">
                  <c:v>3.75</c:v>
                </c:pt>
                <c:pt idx="54">
                  <c:v>4.07</c:v>
                </c:pt>
                <c:pt idx="55">
                  <c:v>4.1500000000000004</c:v>
                </c:pt>
                <c:pt idx="56">
                  <c:v>4.22</c:v>
                </c:pt>
                <c:pt idx="57">
                  <c:v>4.3</c:v>
                </c:pt>
                <c:pt idx="58">
                  <c:v>4.17</c:v>
                </c:pt>
                <c:pt idx="59">
                  <c:v>4.08</c:v>
                </c:pt>
                <c:pt idx="60">
                  <c:v>3.07</c:v>
                </c:pt>
                <c:pt idx="61">
                  <c:v>3</c:v>
                </c:pt>
                <c:pt idx="62">
                  <c:v>3.14</c:v>
                </c:pt>
                <c:pt idx="63">
                  <c:v>3.06</c:v>
                </c:pt>
                <c:pt idx="64">
                  <c:v>2.88</c:v>
                </c:pt>
                <c:pt idx="65">
                  <c:v>2.87</c:v>
                </c:pt>
                <c:pt idx="66">
                  <c:v>2.74</c:v>
                </c:pt>
                <c:pt idx="67">
                  <c:v>2.59</c:v>
                </c:pt>
                <c:pt idx="68">
                  <c:v>2.52</c:v>
                </c:pt>
                <c:pt idx="69">
                  <c:v>2.48</c:v>
                </c:pt>
                <c:pt idx="70">
                  <c:v>2.21</c:v>
                </c:pt>
                <c:pt idx="71">
                  <c:v>2.13</c:v>
                </c:pt>
                <c:pt idx="72">
                  <c:v>2.61</c:v>
                </c:pt>
                <c:pt idx="73">
                  <c:v>2.87</c:v>
                </c:pt>
                <c:pt idx="74">
                  <c:v>2.6</c:v>
                </c:pt>
                <c:pt idx="75">
                  <c:v>2.54</c:v>
                </c:pt>
                <c:pt idx="76">
                  <c:v>2.6</c:v>
                </c:pt>
                <c:pt idx="77">
                  <c:v>2.54</c:v>
                </c:pt>
                <c:pt idx="78">
                  <c:v>2.65</c:v>
                </c:pt>
                <c:pt idx="79">
                  <c:v>2.73</c:v>
                </c:pt>
                <c:pt idx="80">
                  <c:v>2.97</c:v>
                </c:pt>
                <c:pt idx="81">
                  <c:v>3.06</c:v>
                </c:pt>
                <c:pt idx="82">
                  <c:v>3.31</c:v>
                </c:pt>
                <c:pt idx="83">
                  <c:v>3.36</c:v>
                </c:pt>
                <c:pt idx="84">
                  <c:v>4.72</c:v>
                </c:pt>
                <c:pt idx="85">
                  <c:v>4.8600000000000003</c:v>
                </c:pt>
                <c:pt idx="86">
                  <c:v>5.35</c:v>
                </c:pt>
                <c:pt idx="87">
                  <c:v>5.82</c:v>
                </c:pt>
                <c:pt idx="88">
                  <c:v>6.16</c:v>
                </c:pt>
                <c:pt idx="89">
                  <c:v>6.31</c:v>
                </c:pt>
                <c:pt idx="90">
                  <c:v>6.44</c:v>
                </c:pt>
                <c:pt idx="91">
                  <c:v>6.66</c:v>
                </c:pt>
                <c:pt idx="92">
                  <c:v>6.35</c:v>
                </c:pt>
                <c:pt idx="93">
                  <c:v>6.37</c:v>
                </c:pt>
                <c:pt idx="94">
                  <c:v>6.63</c:v>
                </c:pt>
                <c:pt idx="95">
                  <c:v>6.77</c:v>
                </c:pt>
                <c:pt idx="96">
                  <c:v>5.55</c:v>
                </c:pt>
                <c:pt idx="97">
                  <c:v>5.34</c:v>
                </c:pt>
                <c:pt idx="98">
                  <c:v>5.04</c:v>
                </c:pt>
                <c:pt idx="99">
                  <c:v>4.55</c:v>
                </c:pt>
                <c:pt idx="100">
                  <c:v>4.51</c:v>
                </c:pt>
                <c:pt idx="101">
                  <c:v>4.6500000000000004</c:v>
                </c:pt>
                <c:pt idx="102">
                  <c:v>4.8099999999999996</c:v>
                </c:pt>
                <c:pt idx="103">
                  <c:v>4.9000000000000004</c:v>
                </c:pt>
                <c:pt idx="104">
                  <c:v>5.0199999999999996</c:v>
                </c:pt>
                <c:pt idx="105">
                  <c:v>4.9000000000000004</c:v>
                </c:pt>
                <c:pt idx="106">
                  <c:v>4.72</c:v>
                </c:pt>
                <c:pt idx="107">
                  <c:v>4.83</c:v>
                </c:pt>
                <c:pt idx="108">
                  <c:v>4.37</c:v>
                </c:pt>
                <c:pt idx="109">
                  <c:v>3.94</c:v>
                </c:pt>
                <c:pt idx="110">
                  <c:v>4</c:v>
                </c:pt>
                <c:pt idx="111">
                  <c:v>4.41</c:v>
                </c:pt>
                <c:pt idx="112">
                  <c:v>4.28</c:v>
                </c:pt>
                <c:pt idx="113">
                  <c:v>3.95</c:v>
                </c:pt>
                <c:pt idx="114">
                  <c:v>3.78</c:v>
                </c:pt>
                <c:pt idx="115">
                  <c:v>3.16</c:v>
                </c:pt>
                <c:pt idx="116">
                  <c:v>3</c:v>
                </c:pt>
                <c:pt idx="117">
                  <c:v>3.02</c:v>
                </c:pt>
                <c:pt idx="118">
                  <c:v>2.97</c:v>
                </c:pt>
                <c:pt idx="119">
                  <c:v>2.83</c:v>
                </c:pt>
                <c:pt idx="120">
                  <c:v>3.24</c:v>
                </c:pt>
                <c:pt idx="121">
                  <c:v>3.7</c:v>
                </c:pt>
                <c:pt idx="122">
                  <c:v>3.25</c:v>
                </c:pt>
                <c:pt idx="123">
                  <c:v>2.15</c:v>
                </c:pt>
                <c:pt idx="124">
                  <c:v>2.84</c:v>
                </c:pt>
                <c:pt idx="125">
                  <c:v>3.33</c:v>
                </c:pt>
                <c:pt idx="126">
                  <c:v>3.62</c:v>
                </c:pt>
                <c:pt idx="127">
                  <c:v>4.05</c:v>
                </c:pt>
                <c:pt idx="128">
                  <c:v>4.01</c:v>
                </c:pt>
                <c:pt idx="129">
                  <c:v>4.09</c:v>
                </c:pt>
                <c:pt idx="130">
                  <c:v>3.33</c:v>
                </c:pt>
                <c:pt idx="131">
                  <c:v>3.15</c:v>
                </c:pt>
                <c:pt idx="132">
                  <c:v>3.54</c:v>
                </c:pt>
                <c:pt idx="133">
                  <c:v>3.76</c:v>
                </c:pt>
                <c:pt idx="134">
                  <c:v>4.67</c:v>
                </c:pt>
                <c:pt idx="135">
                  <c:v>6.08</c:v>
                </c:pt>
                <c:pt idx="136">
                  <c:v>5.89</c:v>
                </c:pt>
                <c:pt idx="137">
                  <c:v>5.88</c:v>
                </c:pt>
                <c:pt idx="138">
                  <c:v>5.81</c:v>
                </c:pt>
                <c:pt idx="139">
                  <c:v>5.59</c:v>
                </c:pt>
                <c:pt idx="140">
                  <c:v>6</c:v>
                </c:pt>
                <c:pt idx="141">
                  <c:v>6.24</c:v>
                </c:pt>
                <c:pt idx="142">
                  <c:v>7.37</c:v>
                </c:pt>
                <c:pt idx="143">
                  <c:v>7.36</c:v>
                </c:pt>
                <c:pt idx="144">
                  <c:v>7.07</c:v>
                </c:pt>
                <c:pt idx="145">
                  <c:v>7.28</c:v>
                </c:pt>
                <c:pt idx="146">
                  <c:v>7.45</c:v>
                </c:pt>
                <c:pt idx="147">
                  <c:v>7.68</c:v>
                </c:pt>
                <c:pt idx="148">
                  <c:v>7.65</c:v>
                </c:pt>
                <c:pt idx="149">
                  <c:v>7.99</c:v>
                </c:pt>
                <c:pt idx="150">
                  <c:v>8.15</c:v>
                </c:pt>
                <c:pt idx="151">
                  <c:v>8.6999999999999993</c:v>
                </c:pt>
                <c:pt idx="152">
                  <c:v>8.6999999999999993</c:v>
                </c:pt>
                <c:pt idx="153">
                  <c:v>8.41</c:v>
                </c:pt>
                <c:pt idx="154">
                  <c:v>7.8</c:v>
                </c:pt>
                <c:pt idx="155">
                  <c:v>7.82</c:v>
                </c:pt>
                <c:pt idx="156">
                  <c:v>7.91</c:v>
                </c:pt>
                <c:pt idx="157">
                  <c:v>7.62</c:v>
                </c:pt>
                <c:pt idx="158">
                  <c:v>6.85</c:v>
                </c:pt>
                <c:pt idx="159">
                  <c:v>6.25</c:v>
                </c:pt>
                <c:pt idx="160">
                  <c:v>5.84</c:v>
                </c:pt>
                <c:pt idx="161">
                  <c:v>5.0599999999999996</c:v>
                </c:pt>
                <c:pt idx="162">
                  <c:v>4.79</c:v>
                </c:pt>
                <c:pt idx="163">
                  <c:v>4.6399999999999997</c:v>
                </c:pt>
                <c:pt idx="164">
                  <c:v>4.45</c:v>
                </c:pt>
                <c:pt idx="165">
                  <c:v>4.26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A1-42C3-9757-88B54EC9C4D3}"/>
            </c:ext>
          </c:extLst>
        </c:ser>
        <c:ser>
          <c:idx val="3"/>
          <c:order val="3"/>
          <c:tx>
            <c:strRef>
              <c:f>Inflación!$E$3</c:f>
              <c:strCache>
                <c:ptCount val="1"/>
                <c:pt idx="0">
                  <c:v>Perú</c:v>
                </c:pt>
              </c:strCache>
            </c:strRef>
          </c:tx>
          <c:spPr>
            <a:ln w="22225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Inflación!$A$4:$A$169</c:f>
              <c:numCache>
                <c:formatCode>mmm\.yyyy</c:formatCode>
                <c:ptCount val="16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</c:numCache>
            </c:numRef>
          </c:cat>
          <c:val>
            <c:numRef>
              <c:f>Inflación!$E$4:$E$169</c:f>
              <c:numCache>
                <c:formatCode>#,##0.0</c:formatCode>
                <c:ptCount val="166"/>
                <c:pt idx="0">
                  <c:v>0.44</c:v>
                </c:pt>
                <c:pt idx="1">
                  <c:v>0.84</c:v>
                </c:pt>
                <c:pt idx="2">
                  <c:v>0.76</c:v>
                </c:pt>
                <c:pt idx="3">
                  <c:v>0.76</c:v>
                </c:pt>
                <c:pt idx="4">
                  <c:v>1.04</c:v>
                </c:pt>
                <c:pt idx="5">
                  <c:v>1.64</c:v>
                </c:pt>
                <c:pt idx="6">
                  <c:v>1.82</c:v>
                </c:pt>
                <c:pt idx="7">
                  <c:v>2.31</c:v>
                </c:pt>
                <c:pt idx="8">
                  <c:v>2.37</c:v>
                </c:pt>
                <c:pt idx="9">
                  <c:v>2.1</c:v>
                </c:pt>
                <c:pt idx="10">
                  <c:v>2.2200000000000002</c:v>
                </c:pt>
                <c:pt idx="11">
                  <c:v>2.08</c:v>
                </c:pt>
                <c:pt idx="12">
                  <c:v>2.17</c:v>
                </c:pt>
                <c:pt idx="13">
                  <c:v>2.23</c:v>
                </c:pt>
                <c:pt idx="14">
                  <c:v>2.66</c:v>
                </c:pt>
                <c:pt idx="15">
                  <c:v>3.34</c:v>
                </c:pt>
                <c:pt idx="16">
                  <c:v>3.07</c:v>
                </c:pt>
                <c:pt idx="17">
                  <c:v>2.91</c:v>
                </c:pt>
                <c:pt idx="18">
                  <c:v>3.35</c:v>
                </c:pt>
                <c:pt idx="19">
                  <c:v>3.35</c:v>
                </c:pt>
                <c:pt idx="20">
                  <c:v>3.73</c:v>
                </c:pt>
                <c:pt idx="21">
                  <c:v>4.2</c:v>
                </c:pt>
                <c:pt idx="22">
                  <c:v>4.6399999999999997</c:v>
                </c:pt>
                <c:pt idx="23">
                  <c:v>4.74</c:v>
                </c:pt>
                <c:pt idx="24">
                  <c:v>4.2300000000000004</c:v>
                </c:pt>
                <c:pt idx="25">
                  <c:v>4.17</c:v>
                </c:pt>
                <c:pt idx="26">
                  <c:v>4.2300000000000004</c:v>
                </c:pt>
                <c:pt idx="27">
                  <c:v>4.08</c:v>
                </c:pt>
                <c:pt idx="28">
                  <c:v>4.1399999999999997</c:v>
                </c:pt>
                <c:pt idx="29">
                  <c:v>4</c:v>
                </c:pt>
                <c:pt idx="30">
                  <c:v>3.28</c:v>
                </c:pt>
                <c:pt idx="31">
                  <c:v>3.53</c:v>
                </c:pt>
                <c:pt idx="32">
                  <c:v>3.74</c:v>
                </c:pt>
                <c:pt idx="33">
                  <c:v>3.25</c:v>
                </c:pt>
                <c:pt idx="34">
                  <c:v>2.66</c:v>
                </c:pt>
                <c:pt idx="35">
                  <c:v>2.65</c:v>
                </c:pt>
                <c:pt idx="36">
                  <c:v>2.87</c:v>
                </c:pt>
                <c:pt idx="37">
                  <c:v>2.4500000000000002</c:v>
                </c:pt>
                <c:pt idx="38">
                  <c:v>2.59</c:v>
                </c:pt>
                <c:pt idx="39">
                  <c:v>2.31</c:v>
                </c:pt>
                <c:pt idx="40">
                  <c:v>2.46</c:v>
                </c:pt>
                <c:pt idx="41">
                  <c:v>2.77</c:v>
                </c:pt>
                <c:pt idx="42">
                  <c:v>3.24</c:v>
                </c:pt>
                <c:pt idx="43">
                  <c:v>3.28</c:v>
                </c:pt>
                <c:pt idx="44">
                  <c:v>2.83</c:v>
                </c:pt>
                <c:pt idx="45">
                  <c:v>3.04</c:v>
                </c:pt>
                <c:pt idx="46">
                  <c:v>2.96</c:v>
                </c:pt>
                <c:pt idx="47">
                  <c:v>2.86</c:v>
                </c:pt>
                <c:pt idx="48">
                  <c:v>3.07</c:v>
                </c:pt>
                <c:pt idx="49">
                  <c:v>3.78</c:v>
                </c:pt>
                <c:pt idx="50">
                  <c:v>3.38</c:v>
                </c:pt>
                <c:pt idx="51">
                  <c:v>3.52</c:v>
                </c:pt>
                <c:pt idx="52">
                  <c:v>3.56</c:v>
                </c:pt>
                <c:pt idx="53">
                  <c:v>3.45</c:v>
                </c:pt>
                <c:pt idx="54">
                  <c:v>3.33</c:v>
                </c:pt>
                <c:pt idx="55">
                  <c:v>2.69</c:v>
                </c:pt>
                <c:pt idx="56">
                  <c:v>2.74</c:v>
                </c:pt>
                <c:pt idx="57">
                  <c:v>3.09</c:v>
                </c:pt>
                <c:pt idx="58">
                  <c:v>3.16</c:v>
                </c:pt>
                <c:pt idx="59">
                  <c:v>3.22</c:v>
                </c:pt>
                <c:pt idx="60">
                  <c:v>3.07</c:v>
                </c:pt>
                <c:pt idx="61">
                  <c:v>2.77</c:v>
                </c:pt>
                <c:pt idx="62">
                  <c:v>3.02</c:v>
                </c:pt>
                <c:pt idx="63">
                  <c:v>3.02</c:v>
                </c:pt>
                <c:pt idx="64">
                  <c:v>3.37</c:v>
                </c:pt>
                <c:pt idx="65">
                  <c:v>3.54</c:v>
                </c:pt>
                <c:pt idx="66">
                  <c:v>3.56</c:v>
                </c:pt>
                <c:pt idx="67">
                  <c:v>4.04</c:v>
                </c:pt>
                <c:pt idx="68">
                  <c:v>3.9</c:v>
                </c:pt>
                <c:pt idx="69">
                  <c:v>3.66</c:v>
                </c:pt>
                <c:pt idx="70">
                  <c:v>4.17</c:v>
                </c:pt>
                <c:pt idx="71">
                  <c:v>4.4000000000000004</c:v>
                </c:pt>
                <c:pt idx="72">
                  <c:v>4.6100000000000003</c:v>
                </c:pt>
                <c:pt idx="73">
                  <c:v>4.47</c:v>
                </c:pt>
                <c:pt idx="74">
                  <c:v>4.3</c:v>
                </c:pt>
                <c:pt idx="75">
                  <c:v>3.91</c:v>
                </c:pt>
                <c:pt idx="76">
                  <c:v>3.54</c:v>
                </c:pt>
                <c:pt idx="77">
                  <c:v>3.34</c:v>
                </c:pt>
                <c:pt idx="78">
                  <c:v>2.96</c:v>
                </c:pt>
                <c:pt idx="79">
                  <c:v>2.94</c:v>
                </c:pt>
                <c:pt idx="80">
                  <c:v>3.13</c:v>
                </c:pt>
                <c:pt idx="81">
                  <c:v>3.41</c:v>
                </c:pt>
                <c:pt idx="82">
                  <c:v>3.35</c:v>
                </c:pt>
                <c:pt idx="83">
                  <c:v>3.23</c:v>
                </c:pt>
                <c:pt idx="84">
                  <c:v>3.1</c:v>
                </c:pt>
                <c:pt idx="85">
                  <c:v>3.25</c:v>
                </c:pt>
                <c:pt idx="86">
                  <c:v>3.97</c:v>
                </c:pt>
                <c:pt idx="87">
                  <c:v>3.69</c:v>
                </c:pt>
                <c:pt idx="88">
                  <c:v>3.04</c:v>
                </c:pt>
                <c:pt idx="89">
                  <c:v>2.73</c:v>
                </c:pt>
                <c:pt idx="90">
                  <c:v>2.85</c:v>
                </c:pt>
                <c:pt idx="91">
                  <c:v>3.17</c:v>
                </c:pt>
                <c:pt idx="92">
                  <c:v>2.94</c:v>
                </c:pt>
                <c:pt idx="93">
                  <c:v>2.04</c:v>
                </c:pt>
                <c:pt idx="94">
                  <c:v>1.54</c:v>
                </c:pt>
                <c:pt idx="95">
                  <c:v>1.36</c:v>
                </c:pt>
                <c:pt idx="96">
                  <c:v>1.25</c:v>
                </c:pt>
                <c:pt idx="97">
                  <c:v>1.18</c:v>
                </c:pt>
                <c:pt idx="98">
                  <c:v>0.36</c:v>
                </c:pt>
                <c:pt idx="99">
                  <c:v>0.48</c:v>
                </c:pt>
                <c:pt idx="100">
                  <c:v>0.93</c:v>
                </c:pt>
                <c:pt idx="101">
                  <c:v>1.43</c:v>
                </c:pt>
                <c:pt idx="102">
                  <c:v>1.62</c:v>
                </c:pt>
                <c:pt idx="103">
                  <c:v>1.07</c:v>
                </c:pt>
                <c:pt idx="104">
                  <c:v>1.28</c:v>
                </c:pt>
                <c:pt idx="105">
                  <c:v>1.84</c:v>
                </c:pt>
                <c:pt idx="106">
                  <c:v>2.17</c:v>
                </c:pt>
                <c:pt idx="107">
                  <c:v>2.19</c:v>
                </c:pt>
                <c:pt idx="108">
                  <c:v>2.13</c:v>
                </c:pt>
                <c:pt idx="109">
                  <c:v>2</c:v>
                </c:pt>
                <c:pt idx="110">
                  <c:v>2.25</c:v>
                </c:pt>
                <c:pt idx="111">
                  <c:v>2.59</c:v>
                </c:pt>
                <c:pt idx="112">
                  <c:v>2.73</c:v>
                </c:pt>
                <c:pt idx="113">
                  <c:v>2.29</c:v>
                </c:pt>
                <c:pt idx="114">
                  <c:v>2.11</c:v>
                </c:pt>
                <c:pt idx="115">
                  <c:v>2.04</c:v>
                </c:pt>
                <c:pt idx="116">
                  <c:v>1.85</c:v>
                </c:pt>
                <c:pt idx="117">
                  <c:v>1.88</c:v>
                </c:pt>
                <c:pt idx="118">
                  <c:v>1.87</c:v>
                </c:pt>
                <c:pt idx="119">
                  <c:v>1.9</c:v>
                </c:pt>
                <c:pt idx="120">
                  <c:v>1.89</c:v>
                </c:pt>
                <c:pt idx="121">
                  <c:v>1.9</c:v>
                </c:pt>
                <c:pt idx="122">
                  <c:v>1.82</c:v>
                </c:pt>
                <c:pt idx="123">
                  <c:v>1.72</c:v>
                </c:pt>
                <c:pt idx="124">
                  <c:v>1.78</c:v>
                </c:pt>
                <c:pt idx="125">
                  <c:v>1.6</c:v>
                </c:pt>
                <c:pt idx="126">
                  <c:v>1.86</c:v>
                </c:pt>
                <c:pt idx="127">
                  <c:v>1.69</c:v>
                </c:pt>
                <c:pt idx="128">
                  <c:v>1.82</c:v>
                </c:pt>
                <c:pt idx="129">
                  <c:v>1.72</c:v>
                </c:pt>
                <c:pt idx="130">
                  <c:v>2.14</c:v>
                </c:pt>
                <c:pt idx="131">
                  <c:v>1.97</c:v>
                </c:pt>
                <c:pt idx="132">
                  <c:v>2.68</c:v>
                </c:pt>
                <c:pt idx="133">
                  <c:v>2.4</c:v>
                </c:pt>
                <c:pt idx="134">
                  <c:v>2.6</c:v>
                </c:pt>
                <c:pt idx="135">
                  <c:v>2.38</c:v>
                </c:pt>
                <c:pt idx="136">
                  <c:v>2.4500000000000002</c:v>
                </c:pt>
                <c:pt idx="137">
                  <c:v>3.25</c:v>
                </c:pt>
                <c:pt idx="138">
                  <c:v>3.81</c:v>
                </c:pt>
                <c:pt idx="139">
                  <c:v>4.95</c:v>
                </c:pt>
                <c:pt idx="140">
                  <c:v>5.23</c:v>
                </c:pt>
                <c:pt idx="141">
                  <c:v>5.83</c:v>
                </c:pt>
                <c:pt idx="142">
                  <c:v>5.66</c:v>
                </c:pt>
                <c:pt idx="143">
                  <c:v>6.43</c:v>
                </c:pt>
                <c:pt idx="144">
                  <c:v>5.68</c:v>
                </c:pt>
                <c:pt idx="145">
                  <c:v>6.15</c:v>
                </c:pt>
                <c:pt idx="146">
                  <c:v>6.82</c:v>
                </c:pt>
                <c:pt idx="147">
                  <c:v>7.96</c:v>
                </c:pt>
                <c:pt idx="148">
                  <c:v>8.09</c:v>
                </c:pt>
                <c:pt idx="149">
                  <c:v>8.81</c:v>
                </c:pt>
                <c:pt idx="150">
                  <c:v>8.74</c:v>
                </c:pt>
                <c:pt idx="151">
                  <c:v>8.4</c:v>
                </c:pt>
                <c:pt idx="152">
                  <c:v>8.5299999999999994</c:v>
                </c:pt>
                <c:pt idx="153">
                  <c:v>8.2799999999999994</c:v>
                </c:pt>
                <c:pt idx="154">
                  <c:v>8.4499999999999993</c:v>
                </c:pt>
                <c:pt idx="155">
                  <c:v>8.4600000000000009</c:v>
                </c:pt>
                <c:pt idx="156">
                  <c:v>8.66</c:v>
                </c:pt>
                <c:pt idx="157">
                  <c:v>8.65</c:v>
                </c:pt>
                <c:pt idx="158">
                  <c:v>8.4</c:v>
                </c:pt>
                <c:pt idx="159">
                  <c:v>7.97</c:v>
                </c:pt>
                <c:pt idx="160">
                  <c:v>7.89</c:v>
                </c:pt>
                <c:pt idx="161">
                  <c:v>6.46</c:v>
                </c:pt>
                <c:pt idx="162">
                  <c:v>5.88</c:v>
                </c:pt>
                <c:pt idx="163">
                  <c:v>5.58</c:v>
                </c:pt>
                <c:pt idx="164">
                  <c:v>5.04</c:v>
                </c:pt>
                <c:pt idx="165">
                  <c:v>4.34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4A1-42C3-9757-88B54EC9C4D3}"/>
            </c:ext>
          </c:extLst>
        </c:ser>
        <c:ser>
          <c:idx val="4"/>
          <c:order val="4"/>
          <c:tx>
            <c:strRef>
              <c:f>Inflación!$F$3</c:f>
              <c:strCache>
                <c:ptCount val="1"/>
                <c:pt idx="0">
                  <c:v>Chile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Inflación!$A$4:$A$169</c:f>
              <c:numCache>
                <c:formatCode>mmm\.yyyy</c:formatCode>
                <c:ptCount val="16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</c:numCache>
            </c:numRef>
          </c:cat>
          <c:val>
            <c:numRef>
              <c:f>Inflación!$F$4:$F$169</c:f>
              <c:numCache>
                <c:formatCode>#,##0.0</c:formatCode>
                <c:ptCount val="166"/>
                <c:pt idx="0">
                  <c:v>-1.320588227799</c:v>
                </c:pt>
                <c:pt idx="1">
                  <c:v>0.25867081779149997</c:v>
                </c:pt>
                <c:pt idx="2">
                  <c:v>0.30346839216740001</c:v>
                </c:pt>
                <c:pt idx="3">
                  <c:v>0.92254294189230002</c:v>
                </c:pt>
                <c:pt idx="4">
                  <c:v>1.5030383327022001</c:v>
                </c:pt>
                <c:pt idx="5">
                  <c:v>1.1639404315624</c:v>
                </c:pt>
                <c:pt idx="6">
                  <c:v>2.2522962582977</c:v>
                </c:pt>
                <c:pt idx="7">
                  <c:v>2.6242533914493</c:v>
                </c:pt>
                <c:pt idx="8">
                  <c:v>1.8764052572636001</c:v>
                </c:pt>
                <c:pt idx="9">
                  <c:v>1.9839690327685999</c:v>
                </c:pt>
                <c:pt idx="10">
                  <c:v>2.4613393855996999</c:v>
                </c:pt>
                <c:pt idx="11">
                  <c:v>2.9728681108141002</c:v>
                </c:pt>
                <c:pt idx="12">
                  <c:v>2.7192676104292999</c:v>
                </c:pt>
                <c:pt idx="13">
                  <c:v>2.6671200571594</c:v>
                </c:pt>
                <c:pt idx="14">
                  <c:v>3.3652925259879001</c:v>
                </c:pt>
                <c:pt idx="15">
                  <c:v>3.2179105929110001</c:v>
                </c:pt>
                <c:pt idx="16">
                  <c:v>3.259062199683</c:v>
                </c:pt>
                <c:pt idx="17">
                  <c:v>3.4339216455956998</c:v>
                </c:pt>
                <c:pt idx="18">
                  <c:v>2.9041992429793</c:v>
                </c:pt>
                <c:pt idx="19">
                  <c:v>3.1724843067481001</c:v>
                </c:pt>
                <c:pt idx="20">
                  <c:v>3.2722517859739999</c:v>
                </c:pt>
                <c:pt idx="21">
                  <c:v>3.6719000412884002</c:v>
                </c:pt>
                <c:pt idx="22">
                  <c:v>3.9277117053318999</c:v>
                </c:pt>
                <c:pt idx="23">
                  <c:v>4.4377327979538004</c:v>
                </c:pt>
                <c:pt idx="24">
                  <c:v>4.2474617290832999</c:v>
                </c:pt>
                <c:pt idx="25">
                  <c:v>4.4121148814496998</c:v>
                </c:pt>
                <c:pt idx="26">
                  <c:v>3.7888494173781999</c:v>
                </c:pt>
                <c:pt idx="27">
                  <c:v>3.5113179144119</c:v>
                </c:pt>
                <c:pt idx="28">
                  <c:v>3.1307115252585</c:v>
                </c:pt>
                <c:pt idx="29">
                  <c:v>2.6510883899115001</c:v>
                </c:pt>
                <c:pt idx="30">
                  <c:v>2.5074451135453999</c:v>
                </c:pt>
                <c:pt idx="31">
                  <c:v>2.5678298858409998</c:v>
                </c:pt>
                <c:pt idx="32">
                  <c:v>2.8449680592430999</c:v>
                </c:pt>
                <c:pt idx="33">
                  <c:v>2.9199481628395998</c:v>
                </c:pt>
                <c:pt idx="34">
                  <c:v>2.1323437710808002</c:v>
                </c:pt>
                <c:pt idx="35">
                  <c:v>1.4869646256136999</c:v>
                </c:pt>
                <c:pt idx="36">
                  <c:v>1.5779653207032001</c:v>
                </c:pt>
                <c:pt idx="37">
                  <c:v>1.3036418452195999</c:v>
                </c:pt>
                <c:pt idx="38">
                  <c:v>1.5267566983795999</c:v>
                </c:pt>
                <c:pt idx="39">
                  <c:v>0.98443943255970001</c:v>
                </c:pt>
                <c:pt idx="40">
                  <c:v>0.94484282884729998</c:v>
                </c:pt>
                <c:pt idx="41">
                  <c:v>1.8929130431584</c:v>
                </c:pt>
                <c:pt idx="42">
                  <c:v>2.1720004886339002</c:v>
                </c:pt>
                <c:pt idx="43">
                  <c:v>2.1918723309880002</c:v>
                </c:pt>
                <c:pt idx="44">
                  <c:v>1.9567717151540001</c:v>
                </c:pt>
                <c:pt idx="45">
                  <c:v>1.5349610276393</c:v>
                </c:pt>
                <c:pt idx="46">
                  <c:v>2.3740526133964002</c:v>
                </c:pt>
                <c:pt idx="47">
                  <c:v>3.0144219146725999</c:v>
                </c:pt>
                <c:pt idx="48">
                  <c:v>2.8393503762357</c:v>
                </c:pt>
                <c:pt idx="49">
                  <c:v>3.2174840180238999</c:v>
                </c:pt>
                <c:pt idx="50">
                  <c:v>3.5049060952732001</c:v>
                </c:pt>
                <c:pt idx="51">
                  <c:v>4.3315770510110996</c:v>
                </c:pt>
                <c:pt idx="52">
                  <c:v>4.7390175565578998</c:v>
                </c:pt>
                <c:pt idx="53">
                  <c:v>4.3148268468254001</c:v>
                </c:pt>
                <c:pt idx="54">
                  <c:v>4.5008999915774002</c:v>
                </c:pt>
                <c:pt idx="55">
                  <c:v>4.5428083802432004</c:v>
                </c:pt>
                <c:pt idx="56">
                  <c:v>4.9055752281837997</c:v>
                </c:pt>
                <c:pt idx="57">
                  <c:v>5.6832686032917001</c:v>
                </c:pt>
                <c:pt idx="58">
                  <c:v>5.4519051612808997</c:v>
                </c:pt>
                <c:pt idx="59">
                  <c:v>4.6463810384534998</c:v>
                </c:pt>
                <c:pt idx="60">
                  <c:v>4.5402757542985004</c:v>
                </c:pt>
                <c:pt idx="61">
                  <c:v>4.3999237583101998</c:v>
                </c:pt>
                <c:pt idx="62">
                  <c:v>4.1840449920390004</c:v>
                </c:pt>
                <c:pt idx="63">
                  <c:v>4.1362888601307004</c:v>
                </c:pt>
                <c:pt idx="64">
                  <c:v>3.9692351784750999</c:v>
                </c:pt>
                <c:pt idx="65">
                  <c:v>4.4188928719469001</c:v>
                </c:pt>
                <c:pt idx="66">
                  <c:v>4.6173670169278003</c:v>
                </c:pt>
                <c:pt idx="67">
                  <c:v>4.9833540347526997</c:v>
                </c:pt>
                <c:pt idx="68">
                  <c:v>4.6448142175751999</c:v>
                </c:pt>
                <c:pt idx="69">
                  <c:v>3.989201299032</c:v>
                </c:pt>
                <c:pt idx="70">
                  <c:v>3.9366702175974</c:v>
                </c:pt>
                <c:pt idx="71">
                  <c:v>4.3785121283450996</c:v>
                </c:pt>
                <c:pt idx="72">
                  <c:v>4.7886569701477004</c:v>
                </c:pt>
                <c:pt idx="73">
                  <c:v>4.7116053882733997</c:v>
                </c:pt>
                <c:pt idx="74">
                  <c:v>4.4520436059147999</c:v>
                </c:pt>
                <c:pt idx="75">
                  <c:v>4.1935543548865999</c:v>
                </c:pt>
                <c:pt idx="76">
                  <c:v>4.2432470171816998</c:v>
                </c:pt>
                <c:pt idx="77">
                  <c:v>4.2072360925311001</c:v>
                </c:pt>
                <c:pt idx="78">
                  <c:v>4.0195779540521004</c:v>
                </c:pt>
                <c:pt idx="79">
                  <c:v>3.3719572056067002</c:v>
                </c:pt>
                <c:pt idx="80">
                  <c:v>3.0960034141386998</c:v>
                </c:pt>
                <c:pt idx="81">
                  <c:v>2.8474208811152999</c:v>
                </c:pt>
                <c:pt idx="82">
                  <c:v>2.9292128065170999</c:v>
                </c:pt>
                <c:pt idx="83">
                  <c:v>2.7087246298608001</c:v>
                </c:pt>
                <c:pt idx="84">
                  <c:v>2.7796949990257001</c:v>
                </c:pt>
                <c:pt idx="85">
                  <c:v>2.7401561049943002</c:v>
                </c:pt>
                <c:pt idx="86">
                  <c:v>2.7431149835392001</c:v>
                </c:pt>
                <c:pt idx="87">
                  <c:v>2.6544988639119</c:v>
                </c:pt>
                <c:pt idx="88">
                  <c:v>2.5545554885081998</c:v>
                </c:pt>
                <c:pt idx="89">
                  <c:v>1.6973592853018999</c:v>
                </c:pt>
                <c:pt idx="90">
                  <c:v>1.6965283470285</c:v>
                </c:pt>
                <c:pt idx="91">
                  <c:v>1.8523399945526999</c:v>
                </c:pt>
                <c:pt idx="92">
                  <c:v>1.4514575273489001</c:v>
                </c:pt>
                <c:pt idx="93">
                  <c:v>1.8778073817004</c:v>
                </c:pt>
                <c:pt idx="94">
                  <c:v>1.9102169322808999</c:v>
                </c:pt>
                <c:pt idx="95">
                  <c:v>2.2695936357351001</c:v>
                </c:pt>
                <c:pt idx="96">
                  <c:v>2.1886507392274002</c:v>
                </c:pt>
                <c:pt idx="97">
                  <c:v>1.9904493449661</c:v>
                </c:pt>
                <c:pt idx="98">
                  <c:v>1.8099884391862999</c:v>
                </c:pt>
                <c:pt idx="99">
                  <c:v>1.8879131871035</c:v>
                </c:pt>
                <c:pt idx="100">
                  <c:v>2.0434555973071</c:v>
                </c:pt>
                <c:pt idx="101">
                  <c:v>2.5484000770851001</c:v>
                </c:pt>
                <c:pt idx="102">
                  <c:v>2.6641022708399</c:v>
                </c:pt>
                <c:pt idx="103">
                  <c:v>2.6330958291623001</c:v>
                </c:pt>
                <c:pt idx="104">
                  <c:v>3.1378451569018999</c:v>
                </c:pt>
                <c:pt idx="105">
                  <c:v>2.9120925901110999</c:v>
                </c:pt>
                <c:pt idx="106">
                  <c:v>2.8186513816196999</c:v>
                </c:pt>
                <c:pt idx="107">
                  <c:v>2.5632223107145999</c:v>
                </c:pt>
                <c:pt idx="108">
                  <c:v>1.7855914618744999</c:v>
                </c:pt>
                <c:pt idx="109">
                  <c:v>1.727118955606</c:v>
                </c:pt>
                <c:pt idx="110">
                  <c:v>2.0045923379272002</c:v>
                </c:pt>
                <c:pt idx="111">
                  <c:v>1.9974903419818</c:v>
                </c:pt>
                <c:pt idx="112">
                  <c:v>2.3494044990120999</c:v>
                </c:pt>
                <c:pt idx="113">
                  <c:v>2.3052039449000001</c:v>
                </c:pt>
                <c:pt idx="114">
                  <c:v>2.2017733209296</c:v>
                </c:pt>
                <c:pt idx="115">
                  <c:v>2.3066356577969001</c:v>
                </c:pt>
                <c:pt idx="116">
                  <c:v>2.1131105928945999</c:v>
                </c:pt>
                <c:pt idx="117">
                  <c:v>2.5353523386335</c:v>
                </c:pt>
                <c:pt idx="118">
                  <c:v>2.7079331209419002</c:v>
                </c:pt>
                <c:pt idx="119">
                  <c:v>3.0004802111352999</c:v>
                </c:pt>
                <c:pt idx="120">
                  <c:v>3.4688384552337999</c:v>
                </c:pt>
                <c:pt idx="121">
                  <c:v>3.8847629101750001</c:v>
                </c:pt>
                <c:pt idx="122">
                  <c:v>3.7362014340751002</c:v>
                </c:pt>
                <c:pt idx="123">
                  <c:v>3.4244720625583001</c:v>
                </c:pt>
                <c:pt idx="124">
                  <c:v>2.7519638376355</c:v>
                </c:pt>
                <c:pt idx="125">
                  <c:v>2.6280313813905001</c:v>
                </c:pt>
                <c:pt idx="126">
                  <c:v>2.5018113680248</c:v>
                </c:pt>
                <c:pt idx="127">
                  <c:v>2.4454266346422</c:v>
                </c:pt>
                <c:pt idx="128">
                  <c:v>3.0837120862916998</c:v>
                </c:pt>
                <c:pt idx="129">
                  <c:v>2.9564600946918</c:v>
                </c:pt>
                <c:pt idx="130">
                  <c:v>2.7280128331324001</c:v>
                </c:pt>
                <c:pt idx="131">
                  <c:v>2.9728708994124999</c:v>
                </c:pt>
                <c:pt idx="132">
                  <c:v>3.1122063327359002</c:v>
                </c:pt>
                <c:pt idx="133">
                  <c:v>2.8421620388798998</c:v>
                </c:pt>
                <c:pt idx="134">
                  <c:v>2.8880431373238</c:v>
                </c:pt>
                <c:pt idx="135">
                  <c:v>3.3179267016282998</c:v>
                </c:pt>
                <c:pt idx="136">
                  <c:v>3.6470434348623999</c:v>
                </c:pt>
                <c:pt idx="137">
                  <c:v>3.8043069830532001</c:v>
                </c:pt>
                <c:pt idx="138">
                  <c:v>4.5391987556451996</c:v>
                </c:pt>
                <c:pt idx="139">
                  <c:v>4.7764148550294996</c:v>
                </c:pt>
                <c:pt idx="140">
                  <c:v>5.3413926248522001</c:v>
                </c:pt>
                <c:pt idx="141">
                  <c:v>6.0259159763846997</c:v>
                </c:pt>
                <c:pt idx="142">
                  <c:v>6.7011794347734002</c:v>
                </c:pt>
                <c:pt idx="143">
                  <c:v>7.1728409304692997</c:v>
                </c:pt>
                <c:pt idx="144">
                  <c:v>7.7037331355449998</c:v>
                </c:pt>
                <c:pt idx="145">
                  <c:v>7.8155724323479001</c:v>
                </c:pt>
                <c:pt idx="146">
                  <c:v>9.4043689169625999</c:v>
                </c:pt>
                <c:pt idx="147">
                  <c:v>10.51752851897</c:v>
                </c:pt>
                <c:pt idx="148">
                  <c:v>11.542805265411999</c:v>
                </c:pt>
                <c:pt idx="149">
                  <c:v>12.493397786233</c:v>
                </c:pt>
                <c:pt idx="150">
                  <c:v>13.124728891898</c:v>
                </c:pt>
                <c:pt idx="151">
                  <c:v>14.084661867522</c:v>
                </c:pt>
                <c:pt idx="152">
                  <c:v>13.731331711993001</c:v>
                </c:pt>
                <c:pt idx="153">
                  <c:v>12.806637043145001</c:v>
                </c:pt>
                <c:pt idx="154">
                  <c:v>13.341456860206</c:v>
                </c:pt>
                <c:pt idx="155">
                  <c:v>12.78165414745</c:v>
                </c:pt>
                <c:pt idx="156">
                  <c:v>12.340335857317999</c:v>
                </c:pt>
                <c:pt idx="157">
                  <c:v>11.944296817358</c:v>
                </c:pt>
                <c:pt idx="158">
                  <c:v>11.100640841296</c:v>
                </c:pt>
                <c:pt idx="159">
                  <c:v>9.9067908412578003</c:v>
                </c:pt>
                <c:pt idx="160">
                  <c:v>8.7267905104306003</c:v>
                </c:pt>
                <c:pt idx="161">
                  <c:v>7.5577701257712002</c:v>
                </c:pt>
                <c:pt idx="162">
                  <c:v>6.4723663628296002</c:v>
                </c:pt>
                <c:pt idx="163">
                  <c:v>5.3157422958487004</c:v>
                </c:pt>
                <c:pt idx="164">
                  <c:v>5.1152507929722004</c:v>
                </c:pt>
                <c:pt idx="165">
                  <c:v>5.0357029644658002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4A1-42C3-9757-88B54EC9C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2933887"/>
        <c:axId val="1383988703"/>
      </c:lineChart>
      <c:dateAx>
        <c:axId val="1602933887"/>
        <c:scaling>
          <c:orientation val="minMax"/>
          <c:min val="43466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1383988703"/>
        <c:crosses val="autoZero"/>
        <c:auto val="1"/>
        <c:lblOffset val="100"/>
        <c:baseTimeUnit val="months"/>
        <c:majorUnit val="12"/>
        <c:majorTimeUnit val="months"/>
      </c:dateAx>
      <c:valAx>
        <c:axId val="1383988703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1602933887"/>
        <c:crosses val="autoZero"/>
        <c:crossBetween val="midCat"/>
        <c:majorUnit val="3"/>
      </c:valAx>
      <c:spPr>
        <a:noFill/>
        <a:ln w="25400"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plotArea>
    <c:legend>
      <c:legendPos val="b"/>
      <c:layout>
        <c:manualLayout>
          <c:xMode val="edge"/>
          <c:yMode val="edge"/>
          <c:x val="2.6412911897135793E-2"/>
          <c:y val="0"/>
          <c:w val="0.89072538029083304"/>
          <c:h val="2.9462315639414895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5400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99086240398935"/>
          <c:y val="0.16440288108478043"/>
          <c:w val="0.81502286752525499"/>
          <c:h val="0.73418868867632536"/>
        </c:manualLayout>
      </c:layout>
      <c:lineChart>
        <c:grouping val="standard"/>
        <c:varyColors val="0"/>
        <c:ser>
          <c:idx val="0"/>
          <c:order val="0"/>
          <c:tx>
            <c:strRef>
              <c:f>TPM!$B$3</c:f>
              <c:strCache>
                <c:ptCount val="1"/>
                <c:pt idx="0">
                  <c:v>Brasil</c:v>
                </c:pt>
              </c:strCache>
            </c:strRef>
          </c:tx>
          <c:spPr>
            <a:ln w="22225" cap="rnd">
              <a:solidFill>
                <a:srgbClr val="E2AC00"/>
              </a:solidFill>
              <a:round/>
            </a:ln>
            <a:effectLst/>
          </c:spPr>
          <c:marker>
            <c:symbol val="none"/>
          </c:marker>
          <c:cat>
            <c:numRef>
              <c:f>TPM!$A$4:$A$85</c:f>
              <c:numCache>
                <c:formatCode>mmm\.yyyy</c:formatCode>
                <c:ptCount val="8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</c:numCache>
            </c:numRef>
          </c:cat>
          <c:val>
            <c:numRef>
              <c:f>TPM!$B$4:$B$85</c:f>
              <c:numCache>
                <c:formatCode>#,##0.00</c:formatCode>
                <c:ptCount val="82"/>
                <c:pt idx="0">
                  <c:v>13.238636363636401</c:v>
                </c:pt>
                <c:pt idx="1">
                  <c:v>12.8125</c:v>
                </c:pt>
                <c:pt idx="2">
                  <c:v>12.25</c:v>
                </c:pt>
                <c:pt idx="3">
                  <c:v>11.6</c:v>
                </c:pt>
                <c:pt idx="4">
                  <c:v>11.2065217391304</c:v>
                </c:pt>
                <c:pt idx="5">
                  <c:v>10.25</c:v>
                </c:pt>
                <c:pt idx="6">
                  <c:v>10.0595238095238</c:v>
                </c:pt>
                <c:pt idx="7">
                  <c:v>9.25</c:v>
                </c:pt>
                <c:pt idx="8">
                  <c:v>8.3928571428571406</c:v>
                </c:pt>
                <c:pt idx="9">
                  <c:v>8.0795454545454604</c:v>
                </c:pt>
                <c:pt idx="10">
                  <c:v>7.5</c:v>
                </c:pt>
                <c:pt idx="11">
                  <c:v>7.0714285714285703</c:v>
                </c:pt>
                <c:pt idx="12">
                  <c:v>7</c:v>
                </c:pt>
                <c:pt idx="13">
                  <c:v>6.8</c:v>
                </c:pt>
                <c:pt idx="14">
                  <c:v>6.6590909090909101</c:v>
                </c:pt>
                <c:pt idx="15">
                  <c:v>6.5</c:v>
                </c:pt>
                <c:pt idx="16">
                  <c:v>6.5</c:v>
                </c:pt>
                <c:pt idx="17">
                  <c:v>6.5</c:v>
                </c:pt>
                <c:pt idx="18">
                  <c:v>6.5</c:v>
                </c:pt>
                <c:pt idx="19">
                  <c:v>6.5</c:v>
                </c:pt>
                <c:pt idx="20">
                  <c:v>6.5</c:v>
                </c:pt>
                <c:pt idx="21">
                  <c:v>6.5</c:v>
                </c:pt>
                <c:pt idx="22">
                  <c:v>6.5</c:v>
                </c:pt>
                <c:pt idx="23">
                  <c:v>6.5</c:v>
                </c:pt>
                <c:pt idx="24">
                  <c:v>6.5</c:v>
                </c:pt>
                <c:pt idx="25">
                  <c:v>6.5</c:v>
                </c:pt>
                <c:pt idx="26">
                  <c:v>6.5</c:v>
                </c:pt>
                <c:pt idx="27">
                  <c:v>6.5</c:v>
                </c:pt>
                <c:pt idx="28">
                  <c:v>6.5</c:v>
                </c:pt>
                <c:pt idx="29">
                  <c:v>6.5</c:v>
                </c:pt>
                <c:pt idx="30">
                  <c:v>6.4782608695652204</c:v>
                </c:pt>
                <c:pt idx="31">
                  <c:v>6</c:v>
                </c:pt>
                <c:pt idx="32">
                  <c:v>5.78571428571429</c:v>
                </c:pt>
                <c:pt idx="33">
                  <c:v>5.4565217391304301</c:v>
                </c:pt>
                <c:pt idx="34">
                  <c:v>5</c:v>
                </c:pt>
                <c:pt idx="35">
                  <c:v>4.6590909090909101</c:v>
                </c:pt>
                <c:pt idx="36">
                  <c:v>4.5</c:v>
                </c:pt>
                <c:pt idx="37">
                  <c:v>4.2750000000000004</c:v>
                </c:pt>
                <c:pt idx="38">
                  <c:v>4.0227272727272698</c:v>
                </c:pt>
                <c:pt idx="39">
                  <c:v>3.75</c:v>
                </c:pt>
                <c:pt idx="40">
                  <c:v>3.1071428571428599</c:v>
                </c:pt>
                <c:pt idx="41">
                  <c:v>2.6590909090909101</c:v>
                </c:pt>
                <c:pt idx="42">
                  <c:v>2.25</c:v>
                </c:pt>
                <c:pt idx="43">
                  <c:v>2.0238095238095202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2.35869565217391</c:v>
                </c:pt>
                <c:pt idx="51">
                  <c:v>2.75</c:v>
                </c:pt>
                <c:pt idx="52">
                  <c:v>3.4285714285714302</c:v>
                </c:pt>
                <c:pt idx="53">
                  <c:v>3.875</c:v>
                </c:pt>
                <c:pt idx="54">
                  <c:v>4.25</c:v>
                </c:pt>
                <c:pt idx="55">
                  <c:v>5.1590909090909101</c:v>
                </c:pt>
                <c:pt idx="56">
                  <c:v>5.5681818181818201</c:v>
                </c:pt>
                <c:pt idx="57">
                  <c:v>6.46428571428571</c:v>
                </c:pt>
                <c:pt idx="58">
                  <c:v>7.75</c:v>
                </c:pt>
                <c:pt idx="59">
                  <c:v>8.9239130434782599</c:v>
                </c:pt>
                <c:pt idx="60">
                  <c:v>9.25</c:v>
                </c:pt>
                <c:pt idx="61">
                  <c:v>10.675000000000001</c:v>
                </c:pt>
                <c:pt idx="62">
                  <c:v>11.271739130434799</c:v>
                </c:pt>
                <c:pt idx="63">
                  <c:v>11.75</c:v>
                </c:pt>
                <c:pt idx="64">
                  <c:v>12.659090909090899</c:v>
                </c:pt>
                <c:pt idx="65">
                  <c:v>13.0227272727273</c:v>
                </c:pt>
                <c:pt idx="66">
                  <c:v>13.25</c:v>
                </c:pt>
                <c:pt idx="67">
                  <c:v>13.7065217391304</c:v>
                </c:pt>
                <c:pt idx="68">
                  <c:v>13.75</c:v>
                </c:pt>
                <c:pt idx="69">
                  <c:v>13.75</c:v>
                </c:pt>
                <c:pt idx="70">
                  <c:v>13.75</c:v>
                </c:pt>
                <c:pt idx="71">
                  <c:v>13.75</c:v>
                </c:pt>
                <c:pt idx="72">
                  <c:v>13.75</c:v>
                </c:pt>
                <c:pt idx="73">
                  <c:v>13.75</c:v>
                </c:pt>
                <c:pt idx="74">
                  <c:v>13.75</c:v>
                </c:pt>
                <c:pt idx="75">
                  <c:v>13.75</c:v>
                </c:pt>
                <c:pt idx="76">
                  <c:v>13.75</c:v>
                </c:pt>
                <c:pt idx="77">
                  <c:v>13.75</c:v>
                </c:pt>
                <c:pt idx="78">
                  <c:v>13.75</c:v>
                </c:pt>
                <c:pt idx="79">
                  <c:v>13.25</c:v>
                </c:pt>
                <c:pt idx="80">
                  <c:v>13.0277777777778</c:v>
                </c:pt>
                <c:pt idx="81">
                  <c:v>12.75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80-4353-8218-BE75036E2C5D}"/>
            </c:ext>
          </c:extLst>
        </c:ser>
        <c:ser>
          <c:idx val="1"/>
          <c:order val="1"/>
          <c:tx>
            <c:strRef>
              <c:f>TPM!$C$3</c:f>
              <c:strCache>
                <c:ptCount val="1"/>
                <c:pt idx="0">
                  <c:v>Colombia</c:v>
                </c:pt>
              </c:strCache>
            </c:strRef>
          </c:tx>
          <c:spPr>
            <a:ln w="2222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TPM!$A$4:$A$85</c:f>
              <c:numCache>
                <c:formatCode>mmm\.yyyy</c:formatCode>
                <c:ptCount val="8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</c:numCache>
            </c:numRef>
          </c:cat>
          <c:val>
            <c:numRef>
              <c:f>TPM!$C$4:$C$85</c:f>
              <c:numCache>
                <c:formatCode>#,##0.00</c:formatCode>
                <c:ptCount val="82"/>
                <c:pt idx="0">
                  <c:v>7.5</c:v>
                </c:pt>
                <c:pt idx="1">
                  <c:v>7.4749999999999996</c:v>
                </c:pt>
                <c:pt idx="2">
                  <c:v>7.1931818181818201</c:v>
                </c:pt>
                <c:pt idx="3">
                  <c:v>7</c:v>
                </c:pt>
                <c:pt idx="4">
                  <c:v>6.4761904761904798</c:v>
                </c:pt>
                <c:pt idx="5">
                  <c:v>6.25</c:v>
                </c:pt>
                <c:pt idx="6">
                  <c:v>5.7236842105263204</c:v>
                </c:pt>
                <c:pt idx="7">
                  <c:v>5.5</c:v>
                </c:pt>
                <c:pt idx="8">
                  <c:v>5.25</c:v>
                </c:pt>
                <c:pt idx="9">
                  <c:v>5.2261904761904798</c:v>
                </c:pt>
                <c:pt idx="10">
                  <c:v>4.95</c:v>
                </c:pt>
                <c:pt idx="11">
                  <c:v>4.75</c:v>
                </c:pt>
                <c:pt idx="12">
                  <c:v>4.7261904761904798</c:v>
                </c:pt>
                <c:pt idx="13">
                  <c:v>4.5</c:v>
                </c:pt>
                <c:pt idx="14">
                  <c:v>4.5</c:v>
                </c:pt>
                <c:pt idx="15">
                  <c:v>4.4880952380952399</c:v>
                </c:pt>
                <c:pt idx="16">
                  <c:v>4.25</c:v>
                </c:pt>
                <c:pt idx="17">
                  <c:v>4.25</c:v>
                </c:pt>
                <c:pt idx="18">
                  <c:v>4.25</c:v>
                </c:pt>
                <c:pt idx="19">
                  <c:v>4.25</c:v>
                </c:pt>
                <c:pt idx="20">
                  <c:v>4.25</c:v>
                </c:pt>
                <c:pt idx="21">
                  <c:v>4.25</c:v>
                </c:pt>
                <c:pt idx="22">
                  <c:v>4.25</c:v>
                </c:pt>
                <c:pt idx="23">
                  <c:v>4.25</c:v>
                </c:pt>
                <c:pt idx="24">
                  <c:v>4.25</c:v>
                </c:pt>
                <c:pt idx="25">
                  <c:v>4.25</c:v>
                </c:pt>
                <c:pt idx="26">
                  <c:v>4.25</c:v>
                </c:pt>
                <c:pt idx="27">
                  <c:v>4.25</c:v>
                </c:pt>
                <c:pt idx="28">
                  <c:v>4.25</c:v>
                </c:pt>
                <c:pt idx="29">
                  <c:v>4.25</c:v>
                </c:pt>
                <c:pt idx="30">
                  <c:v>4.25</c:v>
                </c:pt>
                <c:pt idx="31">
                  <c:v>4.25</c:v>
                </c:pt>
                <c:pt idx="32">
                  <c:v>4.25</c:v>
                </c:pt>
                <c:pt idx="33">
                  <c:v>4.25</c:v>
                </c:pt>
                <c:pt idx="34">
                  <c:v>4.25</c:v>
                </c:pt>
                <c:pt idx="35">
                  <c:v>4.25</c:v>
                </c:pt>
                <c:pt idx="36">
                  <c:v>4.25</c:v>
                </c:pt>
                <c:pt idx="37">
                  <c:v>4.25</c:v>
                </c:pt>
                <c:pt idx="38">
                  <c:v>4.2023809523809499</c:v>
                </c:pt>
                <c:pt idx="39">
                  <c:v>3.75</c:v>
                </c:pt>
                <c:pt idx="40">
                  <c:v>3.25</c:v>
                </c:pt>
                <c:pt idx="41">
                  <c:v>2.75</c:v>
                </c:pt>
                <c:pt idx="42">
                  <c:v>2.5</c:v>
                </c:pt>
                <c:pt idx="43">
                  <c:v>2.25</c:v>
                </c:pt>
                <c:pt idx="44">
                  <c:v>1.9659090909090899</c:v>
                </c:pt>
                <c:pt idx="45">
                  <c:v>1.75</c:v>
                </c:pt>
                <c:pt idx="46">
                  <c:v>1.75</c:v>
                </c:pt>
                <c:pt idx="47">
                  <c:v>1.75</c:v>
                </c:pt>
                <c:pt idx="48">
                  <c:v>1.75</c:v>
                </c:pt>
                <c:pt idx="49">
                  <c:v>1.75</c:v>
                </c:pt>
                <c:pt idx="50">
                  <c:v>1.75</c:v>
                </c:pt>
                <c:pt idx="51">
                  <c:v>1.75</c:v>
                </c:pt>
                <c:pt idx="52">
                  <c:v>1.75</c:v>
                </c:pt>
                <c:pt idx="53">
                  <c:v>1.75</c:v>
                </c:pt>
                <c:pt idx="54">
                  <c:v>1.75</c:v>
                </c:pt>
                <c:pt idx="55">
                  <c:v>1.75</c:v>
                </c:pt>
                <c:pt idx="56">
                  <c:v>1.75</c:v>
                </c:pt>
                <c:pt idx="57">
                  <c:v>2.0238095238095202</c:v>
                </c:pt>
                <c:pt idx="58">
                  <c:v>2.5</c:v>
                </c:pt>
                <c:pt idx="59">
                  <c:v>2.7173913043478302</c:v>
                </c:pt>
                <c:pt idx="60">
                  <c:v>3.0952380952380998</c:v>
                </c:pt>
                <c:pt idx="61">
                  <c:v>4</c:v>
                </c:pt>
                <c:pt idx="62">
                  <c:v>4.0434782608695699</c:v>
                </c:pt>
                <c:pt idx="63">
                  <c:v>5.0476190476190501</c:v>
                </c:pt>
                <c:pt idx="64">
                  <c:v>6</c:v>
                </c:pt>
                <c:pt idx="65">
                  <c:v>6.0681818181818201</c:v>
                </c:pt>
                <c:pt idx="66">
                  <c:v>7.5714285714285703</c:v>
                </c:pt>
                <c:pt idx="67">
                  <c:v>9</c:v>
                </c:pt>
                <c:pt idx="68">
                  <c:v>9.0909090909090899</c:v>
                </c:pt>
                <c:pt idx="69">
                  <c:v>10.1</c:v>
                </c:pt>
                <c:pt idx="70">
                  <c:v>11</c:v>
                </c:pt>
                <c:pt idx="71">
                  <c:v>11.5</c:v>
                </c:pt>
                <c:pt idx="72">
                  <c:v>12.1071428571429</c:v>
                </c:pt>
                <c:pt idx="73">
                  <c:v>12.75</c:v>
                </c:pt>
                <c:pt idx="74">
                  <c:v>12.7727272727273</c:v>
                </c:pt>
                <c:pt idx="75">
                  <c:v>13.0138888888889</c:v>
                </c:pt>
                <c:pt idx="76">
                  <c:v>13.25</c:v>
                </c:pt>
                <c:pt idx="77">
                  <c:v>13.25</c:v>
                </c:pt>
                <c:pt idx="78">
                  <c:v>13.25</c:v>
                </c:pt>
                <c:pt idx="79">
                  <c:v>13.25</c:v>
                </c:pt>
                <c:pt idx="80">
                  <c:v>13.25</c:v>
                </c:pt>
                <c:pt idx="81">
                  <c:v>13.25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80-4353-8218-BE75036E2C5D}"/>
            </c:ext>
          </c:extLst>
        </c:ser>
        <c:ser>
          <c:idx val="2"/>
          <c:order val="2"/>
          <c:tx>
            <c:strRef>
              <c:f>TPM!$D$3</c:f>
              <c:strCache>
                <c:ptCount val="1"/>
                <c:pt idx="0">
                  <c:v>México</c:v>
                </c:pt>
              </c:strCache>
            </c:strRef>
          </c:tx>
          <c:spPr>
            <a:ln w="222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TPM!$A$4:$A$85</c:f>
              <c:numCache>
                <c:formatCode>mmm\.yyyy</c:formatCode>
                <c:ptCount val="8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</c:numCache>
            </c:numRef>
          </c:cat>
          <c:val>
            <c:numRef>
              <c:f>TPM!$D$4:$D$85</c:f>
              <c:numCache>
                <c:formatCode>#,##0.00</c:formatCode>
                <c:ptCount val="82"/>
                <c:pt idx="0">
                  <c:v>5.75</c:v>
                </c:pt>
                <c:pt idx="1">
                  <c:v>6.1</c:v>
                </c:pt>
                <c:pt idx="2">
                  <c:v>6.2717391304347796</c:v>
                </c:pt>
                <c:pt idx="3">
                  <c:v>6.5</c:v>
                </c:pt>
                <c:pt idx="4">
                  <c:v>6.6136363636363598</c:v>
                </c:pt>
                <c:pt idx="5">
                  <c:v>6.8295454545454497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7.1375000000000002</c:v>
                </c:pt>
                <c:pt idx="12">
                  <c:v>7.25</c:v>
                </c:pt>
                <c:pt idx="13">
                  <c:v>7.4375</c:v>
                </c:pt>
                <c:pt idx="14">
                  <c:v>7.5</c:v>
                </c:pt>
                <c:pt idx="15">
                  <c:v>7.5</c:v>
                </c:pt>
                <c:pt idx="16">
                  <c:v>7.5</c:v>
                </c:pt>
                <c:pt idx="17">
                  <c:v>7.5833333333333304</c:v>
                </c:pt>
                <c:pt idx="18">
                  <c:v>7.75</c:v>
                </c:pt>
                <c:pt idx="19">
                  <c:v>7.75</c:v>
                </c:pt>
                <c:pt idx="20">
                  <c:v>7.75</c:v>
                </c:pt>
                <c:pt idx="21">
                  <c:v>7.75</c:v>
                </c:pt>
                <c:pt idx="22">
                  <c:v>7.8863636363636402</c:v>
                </c:pt>
                <c:pt idx="23">
                  <c:v>8.0921052631578991</c:v>
                </c:pt>
                <c:pt idx="24">
                  <c:v>8.25</c:v>
                </c:pt>
                <c:pt idx="25">
                  <c:v>8.25</c:v>
                </c:pt>
                <c:pt idx="26">
                  <c:v>8.25</c:v>
                </c:pt>
                <c:pt idx="27">
                  <c:v>8.25</c:v>
                </c:pt>
                <c:pt idx="28">
                  <c:v>8.25</c:v>
                </c:pt>
                <c:pt idx="29">
                  <c:v>8.25</c:v>
                </c:pt>
                <c:pt idx="30">
                  <c:v>8.25</c:v>
                </c:pt>
                <c:pt idx="31">
                  <c:v>8.1136363636363598</c:v>
                </c:pt>
                <c:pt idx="32">
                  <c:v>7.9625000000000004</c:v>
                </c:pt>
                <c:pt idx="33">
                  <c:v>7.75</c:v>
                </c:pt>
                <c:pt idx="34">
                  <c:v>7.6124999999999998</c:v>
                </c:pt>
                <c:pt idx="35">
                  <c:v>7.4</c:v>
                </c:pt>
                <c:pt idx="36">
                  <c:v>7.25</c:v>
                </c:pt>
                <c:pt idx="37">
                  <c:v>7.0921052631578902</c:v>
                </c:pt>
                <c:pt idx="38">
                  <c:v>6.8095238095238102</c:v>
                </c:pt>
                <c:pt idx="39">
                  <c:v>6.3</c:v>
                </c:pt>
                <c:pt idx="40">
                  <c:v>5.7</c:v>
                </c:pt>
                <c:pt idx="41">
                  <c:v>5.4090909090909101</c:v>
                </c:pt>
                <c:pt idx="42">
                  <c:v>5</c:v>
                </c:pt>
                <c:pt idx="43">
                  <c:v>4.6904761904761898</c:v>
                </c:pt>
                <c:pt idx="44">
                  <c:v>4.4404761904761898</c:v>
                </c:pt>
                <c:pt idx="45">
                  <c:v>4.25</c:v>
                </c:pt>
                <c:pt idx="46">
                  <c:v>4.25</c:v>
                </c:pt>
                <c:pt idx="47">
                  <c:v>4.25</c:v>
                </c:pt>
                <c:pt idx="48">
                  <c:v>4.25</c:v>
                </c:pt>
                <c:pt idx="49">
                  <c:v>4.0921052631578902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4.0568181818181799</c:v>
                </c:pt>
                <c:pt idx="54">
                  <c:v>4.25</c:v>
                </c:pt>
                <c:pt idx="55">
                  <c:v>4.4090909090909101</c:v>
                </c:pt>
                <c:pt idx="56">
                  <c:v>4.5119047619047601</c:v>
                </c:pt>
                <c:pt idx="57">
                  <c:v>4.75</c:v>
                </c:pt>
                <c:pt idx="58">
                  <c:v>4.9090909090909101</c:v>
                </c:pt>
                <c:pt idx="59">
                  <c:v>5.2608695652173898</c:v>
                </c:pt>
                <c:pt idx="60">
                  <c:v>5.5</c:v>
                </c:pt>
                <c:pt idx="61">
                  <c:v>5.8157894736842097</c:v>
                </c:pt>
                <c:pt idx="62">
                  <c:v>6.1136363636363598</c:v>
                </c:pt>
                <c:pt idx="63">
                  <c:v>6.5</c:v>
                </c:pt>
                <c:pt idx="64">
                  <c:v>6.8095238095238102</c:v>
                </c:pt>
                <c:pt idx="65">
                  <c:v>7.2045454545454497</c:v>
                </c:pt>
                <c:pt idx="66">
                  <c:v>7.75</c:v>
                </c:pt>
                <c:pt idx="67">
                  <c:v>8.2391304347826093</c:v>
                </c:pt>
                <c:pt idx="68">
                  <c:v>8.5714285714285694</c:v>
                </c:pt>
                <c:pt idx="69">
                  <c:v>9.25</c:v>
                </c:pt>
                <c:pt idx="70">
                  <c:v>9.7631578947368407</c:v>
                </c:pt>
                <c:pt idx="71">
                  <c:v>10.285714285714301</c:v>
                </c:pt>
                <c:pt idx="72">
                  <c:v>10.5</c:v>
                </c:pt>
                <c:pt idx="73">
                  <c:v>10.85</c:v>
                </c:pt>
                <c:pt idx="74">
                  <c:v>11.0108695652174</c:v>
                </c:pt>
                <c:pt idx="75">
                  <c:v>11.25</c:v>
                </c:pt>
                <c:pt idx="76">
                  <c:v>11.25</c:v>
                </c:pt>
                <c:pt idx="77">
                  <c:v>11.25</c:v>
                </c:pt>
                <c:pt idx="78">
                  <c:v>11.25</c:v>
                </c:pt>
                <c:pt idx="79">
                  <c:v>11.25</c:v>
                </c:pt>
                <c:pt idx="80">
                  <c:v>11.25</c:v>
                </c:pt>
                <c:pt idx="81">
                  <c:v>11.25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80-4353-8218-BE75036E2C5D}"/>
            </c:ext>
          </c:extLst>
        </c:ser>
        <c:ser>
          <c:idx val="3"/>
          <c:order val="3"/>
          <c:tx>
            <c:strRef>
              <c:f>TPM!$E$3</c:f>
              <c:strCache>
                <c:ptCount val="1"/>
                <c:pt idx="0">
                  <c:v>Perú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TPM!$A$4:$A$85</c:f>
              <c:numCache>
                <c:formatCode>mmm\.yyyy</c:formatCode>
                <c:ptCount val="8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</c:numCache>
            </c:numRef>
          </c:cat>
          <c:val>
            <c:numRef>
              <c:f>TPM!$E$4:$E$85</c:f>
              <c:numCache>
                <c:formatCode>#,##0.00</c:formatCode>
                <c:ptCount val="82"/>
                <c:pt idx="0">
                  <c:v>4.25</c:v>
                </c:pt>
                <c:pt idx="1">
                  <c:v>4.25</c:v>
                </c:pt>
                <c:pt idx="2">
                  <c:v>4.25</c:v>
                </c:pt>
                <c:pt idx="3">
                  <c:v>4.25</c:v>
                </c:pt>
                <c:pt idx="4">
                  <c:v>4.0795454545454497</c:v>
                </c:pt>
                <c:pt idx="5">
                  <c:v>4</c:v>
                </c:pt>
                <c:pt idx="6">
                  <c:v>3.8452380952380998</c:v>
                </c:pt>
                <c:pt idx="7">
                  <c:v>3.75</c:v>
                </c:pt>
                <c:pt idx="8">
                  <c:v>3.5952380952380998</c:v>
                </c:pt>
                <c:pt idx="9">
                  <c:v>3.5</c:v>
                </c:pt>
                <c:pt idx="10">
                  <c:v>3.3181818181818201</c:v>
                </c:pt>
                <c:pt idx="11">
                  <c:v>3.25</c:v>
                </c:pt>
                <c:pt idx="12">
                  <c:v>3.0795454545454501</c:v>
                </c:pt>
                <c:pt idx="13">
                  <c:v>3</c:v>
                </c:pt>
                <c:pt idx="14">
                  <c:v>2.8095238095238102</c:v>
                </c:pt>
                <c:pt idx="15">
                  <c:v>2.75</c:v>
                </c:pt>
                <c:pt idx="16">
                  <c:v>2.75</c:v>
                </c:pt>
                <c:pt idx="17">
                  <c:v>2.75</c:v>
                </c:pt>
                <c:pt idx="18">
                  <c:v>2.75</c:v>
                </c:pt>
                <c:pt idx="19">
                  <c:v>2.75</c:v>
                </c:pt>
                <c:pt idx="20">
                  <c:v>2.75</c:v>
                </c:pt>
                <c:pt idx="21">
                  <c:v>2.75</c:v>
                </c:pt>
                <c:pt idx="22">
                  <c:v>2.75</c:v>
                </c:pt>
                <c:pt idx="23">
                  <c:v>2.75</c:v>
                </c:pt>
                <c:pt idx="24">
                  <c:v>2.75</c:v>
                </c:pt>
                <c:pt idx="25">
                  <c:v>2.75</c:v>
                </c:pt>
                <c:pt idx="26">
                  <c:v>2.75</c:v>
                </c:pt>
                <c:pt idx="27">
                  <c:v>2.75</c:v>
                </c:pt>
                <c:pt idx="28">
                  <c:v>2.75</c:v>
                </c:pt>
                <c:pt idx="29">
                  <c:v>2.75</c:v>
                </c:pt>
                <c:pt idx="30">
                  <c:v>2.75</c:v>
                </c:pt>
                <c:pt idx="31">
                  <c:v>2.5625</c:v>
                </c:pt>
                <c:pt idx="32">
                  <c:v>2.5</c:v>
                </c:pt>
                <c:pt idx="33">
                  <c:v>2.5</c:v>
                </c:pt>
                <c:pt idx="34">
                  <c:v>2.2875000000000001</c:v>
                </c:pt>
                <c:pt idx="35">
                  <c:v>2.25</c:v>
                </c:pt>
                <c:pt idx="36">
                  <c:v>2.25</c:v>
                </c:pt>
                <c:pt idx="37">
                  <c:v>2.25</c:v>
                </c:pt>
                <c:pt idx="38">
                  <c:v>1.8409090909090899</c:v>
                </c:pt>
                <c:pt idx="39">
                  <c:v>0.53571428571428603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0.25</c:v>
                </c:pt>
                <c:pt idx="45">
                  <c:v>0.25</c:v>
                </c:pt>
                <c:pt idx="46">
                  <c:v>0.25</c:v>
                </c:pt>
                <c:pt idx="47">
                  <c:v>0.25</c:v>
                </c:pt>
                <c:pt idx="48">
                  <c:v>0.25</c:v>
                </c:pt>
                <c:pt idx="49">
                  <c:v>0.25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0.25</c:v>
                </c:pt>
                <c:pt idx="54">
                  <c:v>0.25</c:v>
                </c:pt>
                <c:pt idx="55">
                  <c:v>0.40476190476190499</c:v>
                </c:pt>
                <c:pt idx="56">
                  <c:v>0.86363636363636398</c:v>
                </c:pt>
                <c:pt idx="57">
                  <c:v>1.4047619047619</c:v>
                </c:pt>
                <c:pt idx="58">
                  <c:v>1.8333333333333299</c:v>
                </c:pt>
                <c:pt idx="59">
                  <c:v>2.3863636363636398</c:v>
                </c:pt>
                <c:pt idx="60">
                  <c:v>2.9285714285714302</c:v>
                </c:pt>
                <c:pt idx="61">
                  <c:v>3.28125</c:v>
                </c:pt>
                <c:pt idx="62">
                  <c:v>3.8478260869565202</c:v>
                </c:pt>
                <c:pt idx="63">
                  <c:v>4.3947368421052602</c:v>
                </c:pt>
                <c:pt idx="64">
                  <c:v>4.8181818181818201</c:v>
                </c:pt>
                <c:pt idx="65">
                  <c:v>5.3571428571428603</c:v>
                </c:pt>
                <c:pt idx="66">
                  <c:v>5.8947368421052602</c:v>
                </c:pt>
                <c:pt idx="67">
                  <c:v>6.3181818181818201</c:v>
                </c:pt>
                <c:pt idx="68">
                  <c:v>6.6931818181818201</c:v>
                </c:pt>
                <c:pt idx="69">
                  <c:v>6.96428571428571</c:v>
                </c:pt>
                <c:pt idx="70">
                  <c:v>7.1785714285714297</c:v>
                </c:pt>
                <c:pt idx="71">
                  <c:v>7.4523809523809499</c:v>
                </c:pt>
                <c:pt idx="72">
                  <c:v>7.6590909090909101</c:v>
                </c:pt>
                <c:pt idx="73">
                  <c:v>7.75</c:v>
                </c:pt>
                <c:pt idx="74">
                  <c:v>7.75</c:v>
                </c:pt>
                <c:pt idx="75">
                  <c:v>7.75</c:v>
                </c:pt>
                <c:pt idx="76">
                  <c:v>7.75</c:v>
                </c:pt>
                <c:pt idx="77">
                  <c:v>7.75</c:v>
                </c:pt>
                <c:pt idx="78">
                  <c:v>7.75</c:v>
                </c:pt>
                <c:pt idx="79">
                  <c:v>7.75</c:v>
                </c:pt>
                <c:pt idx="80">
                  <c:v>7.6071428571428603</c:v>
                </c:pt>
                <c:pt idx="81">
                  <c:v>7.2840909090909101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180-4353-8218-BE75036E2C5D}"/>
            </c:ext>
          </c:extLst>
        </c:ser>
        <c:ser>
          <c:idx val="4"/>
          <c:order val="4"/>
          <c:tx>
            <c:strRef>
              <c:f>TPM!$F$3</c:f>
              <c:strCache>
                <c:ptCount val="1"/>
                <c:pt idx="0">
                  <c:v>Chile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TPM!$A$4:$A$85</c:f>
              <c:numCache>
                <c:formatCode>mmm\.yyyy</c:formatCode>
                <c:ptCount val="8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</c:numCache>
            </c:numRef>
          </c:cat>
          <c:val>
            <c:numRef>
              <c:f>TPM!$F$4:$F$85</c:f>
              <c:numCache>
                <c:formatCode>#,##0.00</c:formatCode>
                <c:ptCount val="82"/>
                <c:pt idx="0">
                  <c:v>3.25</c:v>
                </c:pt>
                <c:pt idx="1">
                  <c:v>3.25</c:v>
                </c:pt>
                <c:pt idx="2">
                  <c:v>3</c:v>
                </c:pt>
                <c:pt idx="3">
                  <c:v>2.75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2.5</c:v>
                </c:pt>
                <c:pt idx="13">
                  <c:v>2.5</c:v>
                </c:pt>
                <c:pt idx="14">
                  <c:v>2.5</c:v>
                </c:pt>
                <c:pt idx="15">
                  <c:v>2.5</c:v>
                </c:pt>
                <c:pt idx="16">
                  <c:v>2.5</c:v>
                </c:pt>
                <c:pt idx="17">
                  <c:v>2.5</c:v>
                </c:pt>
                <c:pt idx="18">
                  <c:v>2.5</c:v>
                </c:pt>
                <c:pt idx="19">
                  <c:v>2.5</c:v>
                </c:pt>
                <c:pt idx="20">
                  <c:v>2.5</c:v>
                </c:pt>
                <c:pt idx="21">
                  <c:v>2.75</c:v>
                </c:pt>
                <c:pt idx="22">
                  <c:v>2.75</c:v>
                </c:pt>
                <c:pt idx="23">
                  <c:v>2.75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2.5</c:v>
                </c:pt>
                <c:pt idx="30">
                  <c:v>2.5</c:v>
                </c:pt>
                <c:pt idx="31">
                  <c:v>2.5</c:v>
                </c:pt>
                <c:pt idx="32">
                  <c:v>2</c:v>
                </c:pt>
                <c:pt idx="33">
                  <c:v>1.75</c:v>
                </c:pt>
                <c:pt idx="34">
                  <c:v>1.75</c:v>
                </c:pt>
                <c:pt idx="35">
                  <c:v>1.75</c:v>
                </c:pt>
                <c:pt idx="36">
                  <c:v>1.75</c:v>
                </c:pt>
                <c:pt idx="37">
                  <c:v>1.75</c:v>
                </c:pt>
                <c:pt idx="38">
                  <c:v>1</c:v>
                </c:pt>
                <c:pt idx="39">
                  <c:v>0.5</c:v>
                </c:pt>
                <c:pt idx="40">
                  <c:v>0.5</c:v>
                </c:pt>
                <c:pt idx="41">
                  <c:v>0.5</c:v>
                </c:pt>
                <c:pt idx="42">
                  <c:v>0.5</c:v>
                </c:pt>
                <c:pt idx="43">
                  <c:v>0.5</c:v>
                </c:pt>
                <c:pt idx="44">
                  <c:v>0.5</c:v>
                </c:pt>
                <c:pt idx="45">
                  <c:v>0.5</c:v>
                </c:pt>
                <c:pt idx="46">
                  <c:v>0.5</c:v>
                </c:pt>
                <c:pt idx="47">
                  <c:v>0.5</c:v>
                </c:pt>
                <c:pt idx="48">
                  <c:v>0.5</c:v>
                </c:pt>
                <c:pt idx="49">
                  <c:v>0.5</c:v>
                </c:pt>
                <c:pt idx="50">
                  <c:v>0.5</c:v>
                </c:pt>
                <c:pt idx="51">
                  <c:v>0.5</c:v>
                </c:pt>
                <c:pt idx="52">
                  <c:v>0.5</c:v>
                </c:pt>
                <c:pt idx="53">
                  <c:v>0.5</c:v>
                </c:pt>
                <c:pt idx="54">
                  <c:v>0.75</c:v>
                </c:pt>
                <c:pt idx="55">
                  <c:v>0.75</c:v>
                </c:pt>
                <c:pt idx="56">
                  <c:v>1.5</c:v>
                </c:pt>
                <c:pt idx="57">
                  <c:v>2.75</c:v>
                </c:pt>
                <c:pt idx="58">
                  <c:v>2.75</c:v>
                </c:pt>
                <c:pt idx="59">
                  <c:v>4</c:v>
                </c:pt>
                <c:pt idx="60">
                  <c:v>5.5</c:v>
                </c:pt>
                <c:pt idx="61">
                  <c:v>5.5</c:v>
                </c:pt>
                <c:pt idx="62">
                  <c:v>7</c:v>
                </c:pt>
                <c:pt idx="63">
                  <c:v>7</c:v>
                </c:pt>
                <c:pt idx="64">
                  <c:v>8.25</c:v>
                </c:pt>
                <c:pt idx="65">
                  <c:v>9</c:v>
                </c:pt>
                <c:pt idx="66">
                  <c:v>9.75</c:v>
                </c:pt>
                <c:pt idx="67">
                  <c:v>9.75</c:v>
                </c:pt>
                <c:pt idx="68">
                  <c:v>10.75</c:v>
                </c:pt>
                <c:pt idx="69">
                  <c:v>11.25</c:v>
                </c:pt>
                <c:pt idx="70">
                  <c:v>11.25</c:v>
                </c:pt>
                <c:pt idx="71">
                  <c:v>11.25</c:v>
                </c:pt>
                <c:pt idx="72">
                  <c:v>11.25</c:v>
                </c:pt>
                <c:pt idx="73">
                  <c:v>11.25</c:v>
                </c:pt>
                <c:pt idx="74">
                  <c:v>11.25</c:v>
                </c:pt>
                <c:pt idx="75">
                  <c:v>11.25</c:v>
                </c:pt>
                <c:pt idx="76">
                  <c:v>11.25</c:v>
                </c:pt>
                <c:pt idx="77">
                  <c:v>11.25</c:v>
                </c:pt>
                <c:pt idx="78">
                  <c:v>10.25</c:v>
                </c:pt>
                <c:pt idx="79">
                  <c:v>10.25</c:v>
                </c:pt>
                <c:pt idx="80">
                  <c:v>9.5</c:v>
                </c:pt>
                <c:pt idx="8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180-4353-8218-BE75036E2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2933887"/>
        <c:axId val="1383988703"/>
      </c:lineChart>
      <c:dateAx>
        <c:axId val="1602933887"/>
        <c:scaling>
          <c:orientation val="minMax"/>
          <c:min val="43466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1383988703"/>
        <c:crosses val="autoZero"/>
        <c:auto val="1"/>
        <c:lblOffset val="100"/>
        <c:baseTimeUnit val="months"/>
        <c:majorUnit val="12"/>
        <c:majorTimeUnit val="months"/>
      </c:dateAx>
      <c:valAx>
        <c:axId val="1383988703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1602933887"/>
        <c:crosses val="autoZero"/>
        <c:crossBetween val="midCat"/>
        <c:majorUnit val="3"/>
      </c:valAx>
      <c:spPr>
        <a:noFill/>
        <a:ln w="25400"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5400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pPr>
            <a:r>
              <a:rPr lang="es-CL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Fines 2025</a:t>
            </a:r>
          </a:p>
        </c:rich>
      </c:tx>
      <c:layout>
        <c:manualLayout>
          <c:xMode val="edge"/>
          <c:yMode val="edge"/>
          <c:x val="0.36067999027907899"/>
          <c:y val="0.1258799238026599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215731225599634"/>
          <c:y val="0.14964000970629734"/>
          <c:w val="0.76219517085006805"/>
          <c:h val="0.74895156005480856"/>
        </c:manualLayout>
      </c:layout>
      <c:lineChart>
        <c:grouping val="standard"/>
        <c:varyColors val="0"/>
        <c:ser>
          <c:idx val="0"/>
          <c:order val="0"/>
          <c:tx>
            <c:strRef>
              <c:f>'Expectativas dif meta'!$T$4</c:f>
              <c:strCache>
                <c:ptCount val="1"/>
                <c:pt idx="0">
                  <c:v>Brasil</c:v>
                </c:pt>
              </c:strCache>
            </c:strRef>
          </c:tx>
          <c:spPr>
            <a:ln w="22225">
              <a:solidFill>
                <a:srgbClr val="E2AC00"/>
              </a:solidFill>
            </a:ln>
          </c:spPr>
          <c:marker>
            <c:symbol val="none"/>
          </c:marker>
          <c:cat>
            <c:numRef>
              <c:f>'Expectativas dif meta'!$A$40:$A$51</c:f>
              <c:numCache>
                <c:formatCode>m/d/yyyy</c:formatCode>
                <c:ptCount val="12"/>
                <c:pt idx="0">
                  <c:v>44926</c:v>
                </c:pt>
                <c:pt idx="1">
                  <c:v>44957</c:v>
                </c:pt>
                <c:pt idx="2">
                  <c:v>44985</c:v>
                </c:pt>
                <c:pt idx="3">
                  <c:v>45016</c:v>
                </c:pt>
                <c:pt idx="4">
                  <c:v>45046</c:v>
                </c:pt>
                <c:pt idx="5">
                  <c:v>45077</c:v>
                </c:pt>
                <c:pt idx="6">
                  <c:v>45107</c:v>
                </c:pt>
                <c:pt idx="7">
                  <c:v>45138</c:v>
                </c:pt>
                <c:pt idx="8">
                  <c:v>45169</c:v>
                </c:pt>
                <c:pt idx="9">
                  <c:v>45199</c:v>
                </c:pt>
                <c:pt idx="10">
                  <c:v>45230</c:v>
                </c:pt>
                <c:pt idx="11">
                  <c:v>45260</c:v>
                </c:pt>
              </c:numCache>
            </c:numRef>
          </c:cat>
          <c:val>
            <c:numRef>
              <c:f>'Expectativas dif meta'!$T$40:$T$51</c:f>
              <c:numCache>
                <c:formatCode>General</c:formatCode>
                <c:ptCount val="12"/>
                <c:pt idx="0">
                  <c:v>3.2466666666666644E-2</c:v>
                </c:pt>
                <c:pt idx="1">
                  <c:v>0.29999999999999982</c:v>
                </c:pt>
                <c:pt idx="2">
                  <c:v>0.51250000000000018</c:v>
                </c:pt>
                <c:pt idx="3">
                  <c:v>0.80769230769230704</c:v>
                </c:pt>
                <c:pt idx="4">
                  <c:v>1</c:v>
                </c:pt>
                <c:pt idx="5">
                  <c:v>1</c:v>
                </c:pt>
                <c:pt idx="6">
                  <c:v>0.96833333333333327</c:v>
                </c:pt>
                <c:pt idx="7">
                  <c:v>0.53875000000000028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76-47B0-A1E1-0884EC42CF67}"/>
            </c:ext>
          </c:extLst>
        </c:ser>
        <c:ser>
          <c:idx val="1"/>
          <c:order val="1"/>
          <c:tx>
            <c:strRef>
              <c:f>'Expectativas dif meta'!$U$4</c:f>
              <c:strCache>
                <c:ptCount val="1"/>
                <c:pt idx="0">
                  <c:v>Chile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'Expectativas dif meta'!$A$40:$A$51</c:f>
              <c:numCache>
                <c:formatCode>m/d/yyyy</c:formatCode>
                <c:ptCount val="12"/>
                <c:pt idx="0">
                  <c:v>44926</c:v>
                </c:pt>
                <c:pt idx="1">
                  <c:v>44957</c:v>
                </c:pt>
                <c:pt idx="2">
                  <c:v>44985</c:v>
                </c:pt>
                <c:pt idx="3">
                  <c:v>45016</c:v>
                </c:pt>
                <c:pt idx="4">
                  <c:v>45046</c:v>
                </c:pt>
                <c:pt idx="5">
                  <c:v>45077</c:v>
                </c:pt>
                <c:pt idx="6">
                  <c:v>45107</c:v>
                </c:pt>
                <c:pt idx="7">
                  <c:v>45138</c:v>
                </c:pt>
                <c:pt idx="8">
                  <c:v>45169</c:v>
                </c:pt>
                <c:pt idx="9">
                  <c:v>45199</c:v>
                </c:pt>
                <c:pt idx="10">
                  <c:v>45230</c:v>
                </c:pt>
                <c:pt idx="11">
                  <c:v>45260</c:v>
                </c:pt>
              </c:numCache>
            </c:numRef>
          </c:cat>
          <c:val>
            <c:numRef>
              <c:f>'Expectativas dif meta'!$U$40:$U$51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76-47B0-A1E1-0884EC42CF67}"/>
            </c:ext>
          </c:extLst>
        </c:ser>
        <c:ser>
          <c:idx val="2"/>
          <c:order val="2"/>
          <c:tx>
            <c:strRef>
              <c:f>'Expectativas dif meta'!$V$4</c:f>
              <c:strCache>
                <c:ptCount val="1"/>
                <c:pt idx="0">
                  <c:v>Colombia</c:v>
                </c:pt>
              </c:strCache>
            </c:strRef>
          </c:tx>
          <c:spPr>
            <a:ln w="22225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'Expectativas dif meta'!$A$40:$A$51</c:f>
              <c:numCache>
                <c:formatCode>m/d/yyyy</c:formatCode>
                <c:ptCount val="12"/>
                <c:pt idx="0">
                  <c:v>44926</c:v>
                </c:pt>
                <c:pt idx="1">
                  <c:v>44957</c:v>
                </c:pt>
                <c:pt idx="2">
                  <c:v>44985</c:v>
                </c:pt>
                <c:pt idx="3">
                  <c:v>45016</c:v>
                </c:pt>
                <c:pt idx="4">
                  <c:v>45046</c:v>
                </c:pt>
                <c:pt idx="5">
                  <c:v>45077</c:v>
                </c:pt>
                <c:pt idx="6">
                  <c:v>45107</c:v>
                </c:pt>
                <c:pt idx="7">
                  <c:v>45138</c:v>
                </c:pt>
                <c:pt idx="8">
                  <c:v>45169</c:v>
                </c:pt>
                <c:pt idx="9">
                  <c:v>45199</c:v>
                </c:pt>
                <c:pt idx="10">
                  <c:v>45230</c:v>
                </c:pt>
                <c:pt idx="11">
                  <c:v>45260</c:v>
                </c:pt>
              </c:numCache>
            </c:numRef>
          </c:cat>
          <c:val>
            <c:numRef>
              <c:f>'Expectativas dif meta'!$V$40:$V$51</c:f>
              <c:numCache>
                <c:formatCode>General</c:formatCode>
                <c:ptCount val="12"/>
                <c:pt idx="0">
                  <c:v>#N/A</c:v>
                </c:pt>
                <c:pt idx="1">
                  <c:v>1.5</c:v>
                </c:pt>
                <c:pt idx="2">
                  <c:v>1.0999999999999996</c:v>
                </c:pt>
                <c:pt idx="3">
                  <c:v>1.0099999999999998</c:v>
                </c:pt>
                <c:pt idx="4">
                  <c:v>1</c:v>
                </c:pt>
                <c:pt idx="5">
                  <c:v>1.1200000000000001</c:v>
                </c:pt>
                <c:pt idx="6">
                  <c:v>0.9700000000000002</c:v>
                </c:pt>
                <c:pt idx="7">
                  <c:v>0.93000000000000016</c:v>
                </c:pt>
                <c:pt idx="8">
                  <c:v>0.9700000000000002</c:v>
                </c:pt>
                <c:pt idx="9">
                  <c:v>0.89999999999999991</c:v>
                </c:pt>
                <c:pt idx="10">
                  <c:v>0.96</c:v>
                </c:pt>
                <c:pt idx="11">
                  <c:v>0.89999999999999991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76-47B0-A1E1-0884EC42CF67}"/>
            </c:ext>
          </c:extLst>
        </c:ser>
        <c:ser>
          <c:idx val="3"/>
          <c:order val="3"/>
          <c:tx>
            <c:strRef>
              <c:f>'Expectativas dif meta'!$W$4</c:f>
              <c:strCache>
                <c:ptCount val="1"/>
                <c:pt idx="0">
                  <c:v>México</c:v>
                </c:pt>
              </c:strCache>
            </c:strRef>
          </c:tx>
          <c:spPr>
            <a:ln w="2222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'Expectativas dif meta'!$A$40:$A$51</c:f>
              <c:numCache>
                <c:formatCode>m/d/yyyy</c:formatCode>
                <c:ptCount val="12"/>
                <c:pt idx="0">
                  <c:v>44926</c:v>
                </c:pt>
                <c:pt idx="1">
                  <c:v>44957</c:v>
                </c:pt>
                <c:pt idx="2">
                  <c:v>44985</c:v>
                </c:pt>
                <c:pt idx="3">
                  <c:v>45016</c:v>
                </c:pt>
                <c:pt idx="4">
                  <c:v>45046</c:v>
                </c:pt>
                <c:pt idx="5">
                  <c:v>45077</c:v>
                </c:pt>
                <c:pt idx="6">
                  <c:v>45107</c:v>
                </c:pt>
                <c:pt idx="7">
                  <c:v>45138</c:v>
                </c:pt>
                <c:pt idx="8">
                  <c:v>45169</c:v>
                </c:pt>
                <c:pt idx="9">
                  <c:v>45199</c:v>
                </c:pt>
                <c:pt idx="10">
                  <c:v>45230</c:v>
                </c:pt>
                <c:pt idx="11">
                  <c:v>45260</c:v>
                </c:pt>
              </c:numCache>
            </c:numRef>
          </c:cat>
          <c:val>
            <c:numRef>
              <c:f>'Expectativas dif meta'!$W$40:$W$51</c:f>
              <c:numCache>
                <c:formatCode>General</c:formatCode>
                <c:ptCount val="12"/>
                <c:pt idx="0">
                  <c:v>0.64999999999999991</c:v>
                </c:pt>
                <c:pt idx="1">
                  <c:v>0.66999999999999993</c:v>
                </c:pt>
                <c:pt idx="2">
                  <c:v>0.70000000000000018</c:v>
                </c:pt>
                <c:pt idx="3">
                  <c:v>0.71</c:v>
                </c:pt>
                <c:pt idx="4">
                  <c:v>0.70000000000000018</c:v>
                </c:pt>
                <c:pt idx="5">
                  <c:v>0.74000000000000021</c:v>
                </c:pt>
                <c:pt idx="6">
                  <c:v>0.74000000000000021</c:v>
                </c:pt>
                <c:pt idx="7">
                  <c:v>0.75</c:v>
                </c:pt>
                <c:pt idx="8">
                  <c:v>0.79999999999999982</c:v>
                </c:pt>
                <c:pt idx="9">
                  <c:v>0.75999999999999979</c:v>
                </c:pt>
                <c:pt idx="10">
                  <c:v>0.75999999999999979</c:v>
                </c:pt>
                <c:pt idx="11">
                  <c:v>0.74000000000000021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76-47B0-A1E1-0884EC42CF67}"/>
            </c:ext>
          </c:extLst>
        </c:ser>
        <c:ser>
          <c:idx val="4"/>
          <c:order val="4"/>
          <c:tx>
            <c:strRef>
              <c:f>'Expectativas dif meta'!$X$4</c:f>
              <c:strCache>
                <c:ptCount val="1"/>
                <c:pt idx="0">
                  <c:v>Perú</c:v>
                </c:pt>
              </c:strCache>
            </c:strRef>
          </c:tx>
          <c:spPr>
            <a:ln w="22225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'Expectativas dif meta'!$A$40:$A$51</c:f>
              <c:numCache>
                <c:formatCode>m/d/yyyy</c:formatCode>
                <c:ptCount val="12"/>
                <c:pt idx="0">
                  <c:v>44926</c:v>
                </c:pt>
                <c:pt idx="1">
                  <c:v>44957</c:v>
                </c:pt>
                <c:pt idx="2">
                  <c:v>44985</c:v>
                </c:pt>
                <c:pt idx="3">
                  <c:v>45016</c:v>
                </c:pt>
                <c:pt idx="4">
                  <c:v>45046</c:v>
                </c:pt>
                <c:pt idx="5">
                  <c:v>45077</c:v>
                </c:pt>
                <c:pt idx="6">
                  <c:v>45107</c:v>
                </c:pt>
                <c:pt idx="7">
                  <c:v>45138</c:v>
                </c:pt>
                <c:pt idx="8">
                  <c:v>45169</c:v>
                </c:pt>
                <c:pt idx="9">
                  <c:v>45199</c:v>
                </c:pt>
                <c:pt idx="10">
                  <c:v>45230</c:v>
                </c:pt>
                <c:pt idx="11">
                  <c:v>45260</c:v>
                </c:pt>
              </c:numCache>
            </c:numRef>
          </c:cat>
          <c:val>
            <c:numRef>
              <c:f>'Expectativas dif meta'!$X$40:$X$51</c:f>
              <c:numCache>
                <c:formatCode>General</c:formatCode>
                <c:ptCount val="12"/>
                <c:pt idx="0">
                  <c:v>#N/A</c:v>
                </c:pt>
                <c:pt idx="1">
                  <c:v>#N/A</c:v>
                </c:pt>
                <c:pt idx="2">
                  <c:v>0.79999999999999982</c:v>
                </c:pt>
                <c:pt idx="3">
                  <c:v>0.5</c:v>
                </c:pt>
                <c:pt idx="4">
                  <c:v>0.75</c:v>
                </c:pt>
                <c:pt idx="5">
                  <c:v>0.89999999999999991</c:v>
                </c:pt>
                <c:pt idx="6">
                  <c:v>0.5</c:v>
                </c:pt>
                <c:pt idx="7">
                  <c:v>0.79999999999999982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376-47B0-A1E1-0884EC42C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0590624"/>
        <c:axId val="503669856"/>
      </c:lineChart>
      <c:dateAx>
        <c:axId val="1390590624"/>
        <c:scaling>
          <c:orientation val="minMax"/>
          <c:min val="44957"/>
        </c:scaling>
        <c:delete val="0"/>
        <c:axPos val="b"/>
        <c:numFmt formatCode="mmm\.yy" sourceLinked="0"/>
        <c:majorTickMark val="out"/>
        <c:minorTickMark val="none"/>
        <c:tickLblPos val="low"/>
        <c:spPr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0" vert="horz"/>
          <a:lstStyle/>
          <a:p>
            <a:pPr>
              <a:defRPr sz="140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503669856"/>
        <c:crosses val="autoZero"/>
        <c:auto val="1"/>
        <c:lblOffset val="100"/>
        <c:baseTimeUnit val="months"/>
        <c:majorUnit val="6"/>
        <c:majorTimeUnit val="months"/>
      </c:dateAx>
      <c:valAx>
        <c:axId val="503669856"/>
        <c:scaling>
          <c:orientation val="minMax"/>
          <c:max val="1.5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c:spPr>
        <c:txPr>
          <a:bodyPr rot="-60000000" vert="horz"/>
          <a:lstStyle/>
          <a:p>
            <a:pPr>
              <a:defRPr sz="140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s-CL"/>
          </a:p>
        </c:txPr>
        <c:crossAx val="1390590624"/>
        <c:crosses val="autoZero"/>
        <c:crossBetween val="midCat"/>
        <c:majorUnit val="0.30000000000000004"/>
      </c:valAx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</a:extLst>
      </c:spPr>
    </c:plotArea>
    <c:plotVisOnly val="1"/>
    <c:dispBlanksAs val="gap"/>
    <c:showDLblsOverMax val="0"/>
    <c:extLst/>
  </c:chart>
  <c:spPr>
    <a:noFill/>
    <a:ln w="25400">
      <a:noFill/>
    </a:ln>
    <a:effectLst/>
  </c:spPr>
  <c:txPr>
    <a:bodyPr/>
    <a:lstStyle/>
    <a:p>
      <a:pPr>
        <a:defRPr sz="1200" b="0" i="0" baseline="0">
          <a:solidFill>
            <a:schemeClr val="tx1"/>
          </a:solidFill>
          <a:latin typeface="Arial" panose="020B0604020202020204" pitchFamily="34" charset="0"/>
        </a:defRPr>
      </a:pPr>
      <a:endParaRPr lang="es-C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011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92365-C8C5-4F0E-A39E-33D7CCE75F1D}" type="datetimeFigureOut">
              <a:rPr lang="es-CL" smtClean="0"/>
              <a:t>07-12-2023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3399C-01E0-4912-A16E-7088182B58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211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3399C-01E0-4912-A16E-7088182B584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025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3399C-01E0-4912-A16E-7088182B584F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9596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3399C-01E0-4912-A16E-7088182B584F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7475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3399C-01E0-4912-A16E-7088182B584F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9417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3399C-01E0-4912-A16E-7088182B584F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683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3399C-01E0-4912-A16E-7088182B584F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372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3399C-01E0-4912-A16E-7088182B584F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4857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3399C-01E0-4912-A16E-7088182B584F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9003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3399C-01E0-4912-A16E-7088182B584F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1750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3399C-01E0-4912-A16E-7088182B584F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417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3399C-01E0-4912-A16E-7088182B584F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5268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3399C-01E0-4912-A16E-7088182B584F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167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3399C-01E0-4912-A16E-7088182B584F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854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D8A99761-8523-4FAF-8204-ADE3620060BD}"/>
              </a:ext>
            </a:extLst>
          </p:cNvPr>
          <p:cNvSpPr txBox="1"/>
          <p:nvPr userDrawn="1"/>
        </p:nvSpPr>
        <p:spPr>
          <a:xfrm>
            <a:off x="308882" y="492430"/>
            <a:ext cx="79207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INFORME DE POLITICA MONETARIA</a:t>
            </a:r>
          </a:p>
          <a:p>
            <a:r>
              <a:rPr lang="es-CL" sz="1600" b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MARZO 2023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593C706-D744-4015-A794-037804DC3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68" y="240551"/>
            <a:ext cx="1733550" cy="90954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9CB2BFAC-42BF-4F7B-B90E-8F3C440AE319}"/>
              </a:ext>
            </a:extLst>
          </p:cNvPr>
          <p:cNvSpPr txBox="1"/>
          <p:nvPr userDrawn="1"/>
        </p:nvSpPr>
        <p:spPr>
          <a:xfrm>
            <a:off x="9867192" y="6062083"/>
            <a:ext cx="24433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s-ES_tradnl" sz="1800" b="1" i="0" u="none" strike="noStrike" baseline="30000">
                <a:solidFill>
                  <a:schemeClr val="tx1"/>
                </a:solidFill>
                <a:latin typeface="Frutiger LT 45 Light" panose="020B0402020204020204" pitchFamily="34" charset="0"/>
              </a:rPr>
              <a:t>SALAR DE TARA</a:t>
            </a:r>
          </a:p>
          <a:p>
            <a:pPr marR="0" algn="l" rtl="0"/>
            <a:r>
              <a:rPr lang="es-ES_tradnl" sz="1800" b="0" i="0" u="none" strike="noStrike" baseline="30000">
                <a:solidFill>
                  <a:schemeClr val="tx1"/>
                </a:solidFill>
                <a:latin typeface="Frutiger LT 45 Light" panose="020B0402020204020204" pitchFamily="34" charset="0"/>
              </a:rPr>
              <a:t>Región de Antofagasta</a:t>
            </a:r>
            <a:endParaRPr lang="es-CL" sz="1400" b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8B26DA-AAB9-4F5C-91F1-61D50FCE89ED}"/>
              </a:ext>
            </a:extLst>
          </p:cNvPr>
          <p:cNvSpPr txBox="1"/>
          <p:nvPr userDrawn="1"/>
        </p:nvSpPr>
        <p:spPr>
          <a:xfrm>
            <a:off x="9839724" y="6045607"/>
            <a:ext cx="1948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s-ES_tradnl" sz="1800" b="1" i="0" u="none" strike="noStrike" baseline="30000">
                <a:solidFill>
                  <a:schemeClr val="bg1"/>
                </a:solidFill>
                <a:latin typeface="Frutiger LT 45 Light" panose="020B0402020204020204" pitchFamily="34" charset="0"/>
              </a:rPr>
              <a:t>SALAR DE TARA</a:t>
            </a:r>
          </a:p>
          <a:p>
            <a:pPr marR="0" algn="l" rtl="0"/>
            <a:r>
              <a:rPr lang="es-ES_tradnl" sz="1800" b="0" i="0" u="none" strike="noStrike" baseline="30000">
                <a:solidFill>
                  <a:schemeClr val="bg1"/>
                </a:solidFill>
                <a:latin typeface="Frutiger LT 45 Light" panose="020B0402020204020204" pitchFamily="34" charset="0"/>
              </a:rPr>
              <a:t>Región de Antofagasta</a:t>
            </a:r>
            <a:endParaRPr lang="es-CL" sz="1400" b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C5D7AD-AD59-4482-9A59-A7ECFED86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5" b="10929"/>
          <a:stretch/>
        </p:blipFill>
        <p:spPr>
          <a:xfrm>
            <a:off x="-1" y="1973958"/>
            <a:ext cx="12217725" cy="4884042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1A54019B-5522-413E-826F-380A9DE5A5C5}"/>
              </a:ext>
            </a:extLst>
          </p:cNvPr>
          <p:cNvSpPr/>
          <p:nvPr userDrawn="1"/>
        </p:nvSpPr>
        <p:spPr>
          <a:xfrm>
            <a:off x="-7526" y="1739075"/>
            <a:ext cx="12199526" cy="421730"/>
          </a:xfrm>
          <a:prstGeom prst="rect">
            <a:avLst/>
          </a:prstGeom>
          <a:solidFill>
            <a:srgbClr val="1D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B7EE66-6E4D-4687-AADD-729D17B98CEA}"/>
              </a:ext>
            </a:extLst>
          </p:cNvPr>
          <p:cNvSpPr txBox="1"/>
          <p:nvPr userDrawn="1"/>
        </p:nvSpPr>
        <p:spPr>
          <a:xfrm>
            <a:off x="9447316" y="6062083"/>
            <a:ext cx="24433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s-ES_tradnl" sz="1800" b="1" i="0" u="none" strike="noStrike" baseline="30000">
                <a:solidFill>
                  <a:schemeClr val="tx1"/>
                </a:solidFill>
                <a:latin typeface="Frutiger LT 45 Light" panose="020B0402020204020204" pitchFamily="34" charset="0"/>
              </a:rPr>
              <a:t>SALAR DE TARA</a:t>
            </a:r>
          </a:p>
          <a:p>
            <a:pPr marR="0" algn="l" rtl="0"/>
            <a:r>
              <a:rPr lang="es-ES_tradnl" sz="1800" b="0" i="0" u="none" strike="noStrike" baseline="30000">
                <a:solidFill>
                  <a:schemeClr val="tx1"/>
                </a:solidFill>
                <a:latin typeface="Frutiger LT 45 Light" panose="020B0402020204020204" pitchFamily="34" charset="0"/>
              </a:rPr>
              <a:t>Región de Antofagasta</a:t>
            </a:r>
            <a:endParaRPr lang="es-CL" sz="1400" b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05E2060-2743-47BC-98D0-772477364747}"/>
              </a:ext>
            </a:extLst>
          </p:cNvPr>
          <p:cNvSpPr txBox="1"/>
          <p:nvPr userDrawn="1"/>
        </p:nvSpPr>
        <p:spPr>
          <a:xfrm>
            <a:off x="9428086" y="6051728"/>
            <a:ext cx="24433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s-ES_tradnl" sz="1800" b="1" i="0" u="none" strike="noStrike" baseline="30000">
                <a:solidFill>
                  <a:schemeClr val="bg1"/>
                </a:solidFill>
                <a:latin typeface="Frutiger LT 45 Light" panose="020B0402020204020204" pitchFamily="34" charset="0"/>
              </a:rPr>
              <a:t>SALAR DE TARA</a:t>
            </a:r>
          </a:p>
          <a:p>
            <a:pPr marR="0" algn="l" rtl="0"/>
            <a:r>
              <a:rPr lang="es-ES_tradnl" sz="1800" b="0" i="0" u="none" strike="noStrike" baseline="30000">
                <a:solidFill>
                  <a:schemeClr val="bg1"/>
                </a:solidFill>
                <a:latin typeface="Frutiger LT 45 Light" panose="020B0402020204020204" pitchFamily="34" charset="0"/>
              </a:rPr>
              <a:t>Región de Antofagasta</a:t>
            </a:r>
            <a:endParaRPr lang="es-CL" sz="1400" b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188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D6FAD-C9EB-CA7B-1904-A26B8233A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84F2D3-EEFD-AF9E-CD36-075D90697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16BEB4-DD0C-019D-AD5A-C40389985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804349-F923-3897-E6F2-480241941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8B9284-8E1F-9EC0-BB78-BA5F52AC6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479108C-47E9-F97D-5E8D-DB13CB39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DB3A-F4D3-414F-B8F4-A43938435F58}" type="datetimeFigureOut">
              <a:rPr lang="es-CL" smtClean="0"/>
              <a:t>07-12-2023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91E08B-A232-0A7B-ABFF-FD5A609B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67577A-D834-F72A-A345-C44A4A21A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EF78-3DBE-4AA4-8EBF-FE1F66EA1F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85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EEAD2-EEDD-DB5E-F8D2-1EDE47302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F8C119-0678-FB11-80FD-614B4F1D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DB3A-F4D3-414F-B8F4-A43938435F58}" type="datetimeFigureOut">
              <a:rPr lang="es-CL" smtClean="0"/>
              <a:t>07-12-2023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36A7AE-12B8-D375-3C52-9901E9AE3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F3CA57-6879-0842-E877-377B3126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EF78-3DBE-4AA4-8EBF-FE1F66EA1F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1875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1D403D-8E23-4C28-5BFF-9E7498627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DB3A-F4D3-414F-B8F4-A43938435F58}" type="datetimeFigureOut">
              <a:rPr lang="es-CL" smtClean="0"/>
              <a:t>07-12-2023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C7F10C-F027-2A9F-B4DC-0756CAB4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CF710B-372A-0087-98FD-78944532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EF78-3DBE-4AA4-8EBF-FE1F66EA1F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1064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6A54A-9D86-D555-7D00-672FA141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8EC100-86B1-138A-D9B6-3A905124B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BE0B99-0AF9-E205-55E6-7CC470351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191516-7FD5-9285-F920-75A6785D2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DB3A-F4D3-414F-B8F4-A43938435F58}" type="datetimeFigureOut">
              <a:rPr lang="es-CL" smtClean="0"/>
              <a:t>07-12-2023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6CE52B-5930-76F4-6029-8501D2A3E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E0C45E-8F49-2A2F-5ABD-AC04F136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EF78-3DBE-4AA4-8EBF-FE1F66EA1F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8259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7F166-A171-FAE7-1846-527F40496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EE4B2D3-900B-DEA1-DD31-47BC6CA5A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C482AD-A6F4-7D19-7DB6-FA1D7D341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523CA9-4094-F4DA-69D1-C9501D3FA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DB3A-F4D3-414F-B8F4-A43938435F58}" type="datetimeFigureOut">
              <a:rPr lang="es-CL" smtClean="0"/>
              <a:t>07-12-2023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3952A1-F3CE-03B3-9DFD-EEB124BC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408FEE-0D6B-DD9B-D98E-CB10265F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EF78-3DBE-4AA4-8EBF-FE1F66EA1F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2258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D66B1-7161-7479-1831-EA9D885D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A6532D-B446-1184-14EA-417281608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AB4883-D8F3-B7FF-DDA2-CD761CFD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DB3A-F4D3-414F-B8F4-A43938435F58}" type="datetimeFigureOut">
              <a:rPr lang="es-CL" smtClean="0"/>
              <a:t>07-12-2023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37665E-2FFF-C5E1-C4C7-EB5DE023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93D58F-C415-B9F1-9584-9E110F1C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EF78-3DBE-4AA4-8EBF-FE1F66EA1F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7713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E1EC19-35A1-CD3E-DE5C-6A4D3D75C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8D0820-731A-D457-6CE5-0AE7AD681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283A49-BF37-6647-B2B6-96413BFB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DB3A-F4D3-414F-B8F4-A43938435F58}" type="datetimeFigureOut">
              <a:rPr lang="es-CL" smtClean="0"/>
              <a:t>07-12-2023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822C3E-9EA1-1DFB-643D-A93F8B72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B37C20-8075-3988-7394-4D2D35AB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EF78-3DBE-4AA4-8EBF-FE1F66EA1F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8994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C0382D7-BD29-4AC5-A445-1305613EF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08" y="2268152"/>
            <a:ext cx="2864457" cy="150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8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BA8D3-E0D6-8459-EE85-B2A9C6F98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656DD1-6CD4-87E8-BD25-B4E79ECB8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5197F4-7BAD-2B13-3D21-7D2A3B5C1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99-103C-4F95-9537-938B57C08EB9}" type="datetimeFigureOut">
              <a:rPr lang="es-CL" smtClean="0"/>
              <a:t>07-12-2023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267A01-27AF-4134-0209-97F3092F5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39F2E-E9DE-9074-06E1-49B82E0B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784A-8C95-4F36-A7A0-27D7EACEEDBB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8CD80C-64F5-092F-8133-4D64278D9B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989" y="169556"/>
            <a:ext cx="544452" cy="7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5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044593-5DA3-7BED-A57E-423A0275F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542B0D-A2DF-F85A-1F25-BDED433D8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5A7FB2-33E9-5001-4413-0527D1BC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99-103C-4F95-9537-938B57C08EB9}" type="datetimeFigureOut">
              <a:rPr lang="es-CL" smtClean="0"/>
              <a:t>07-12-2023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BA59F9-23A9-62D0-CCB3-863D971D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CF5E60-082B-F71E-DFE8-3870B7C1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784A-8C95-4F36-A7A0-27D7EACEED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13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-18524" y="1314450"/>
            <a:ext cx="12210524" cy="4861906"/>
          </a:xfrm>
          <a:prstGeom prst="rect">
            <a:avLst/>
          </a:prstGeom>
          <a:solidFill>
            <a:srgbClr val="1D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8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F11A0B3-2E45-4496-B9F0-DA8D2ACCB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989" y="169556"/>
            <a:ext cx="544452" cy="7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31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CEF14-29AA-A0FD-B078-A39A87C6B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AA18DD-B435-B109-8CAB-4091439A5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F26F36-7F8C-3E90-776D-B031428FA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99-103C-4F95-9537-938B57C08EB9}" type="datetimeFigureOut">
              <a:rPr lang="es-CL" smtClean="0"/>
              <a:t>07-12-2023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312D40-871C-EE66-A05A-2E9E8792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2D8040-B886-55A7-1D69-AC4A3789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784A-8C95-4F36-A7A0-27D7EACEEDBB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ED9F92-54F5-D02B-1B6F-6643F632A0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13" y="6048102"/>
            <a:ext cx="544452" cy="7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54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6A982-8636-8841-69EE-B394AA080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C2CC6F-9000-C3E5-A85A-F7B8FA17D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BC5D35-AD9A-FA74-2935-2D9C1F403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2796DB-2A8F-7C37-F992-1BA99E8ED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99-103C-4F95-9537-938B57C08EB9}" type="datetimeFigureOut">
              <a:rPr lang="es-CL" smtClean="0"/>
              <a:t>07-12-2023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624F93-E75F-87E1-ACB8-47BCEAD5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71D945-647D-4A34-CC13-FD7B1056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784A-8C95-4F36-A7A0-27D7EACEED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0257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25D4D-26A0-9A0A-FB73-FAA4FB52F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31F8D9-2013-D622-AB2F-B991D4FF9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B5CFA8-A1A0-9948-70D7-FE547944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A46724B-3D6D-129E-9F81-594EFEB04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F77F57-43BA-5017-A524-6626C4E13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7C87705-8EA4-1CA7-2FD3-AC095421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99-103C-4F95-9537-938B57C08EB9}" type="datetimeFigureOut">
              <a:rPr lang="es-CL" smtClean="0"/>
              <a:t>07-12-2023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B2537DC-8883-F130-9B8B-743B346EB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29F2286-A58E-EDF2-1962-1CAB1B43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784A-8C95-4F36-A7A0-27D7EACEED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6095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3EC12-F29E-DEC3-DC1B-566070CB5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F39197-71A4-D64C-470F-18408840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99-103C-4F95-9537-938B57C08EB9}" type="datetimeFigureOut">
              <a:rPr lang="es-CL" smtClean="0"/>
              <a:t>07-12-2023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9CA0DA-9BCB-74FC-FDB6-1A85C5067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3E45E1-3F75-A6A5-009E-1F4E1EAC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784A-8C95-4F36-A7A0-27D7EACEED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2041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0CB09B4-8D35-FA5F-C5B6-BA8F7523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99-103C-4F95-9537-938B57C08EB9}" type="datetimeFigureOut">
              <a:rPr lang="es-CL" smtClean="0"/>
              <a:t>07-12-2023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2E286D-488B-5055-554D-79987E7A2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54F908-0C6E-ACAA-A8BF-B2679791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784A-8C95-4F36-A7A0-27D7EACEED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1938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173AE-A383-FDCA-9186-55324B76B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052216-126C-25EC-2AAA-4E1150872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FA1A9B-DC9A-CFC5-5094-F8C70CD0A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F54916-9347-42AA-D3C7-78956D87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99-103C-4F95-9537-938B57C08EB9}" type="datetimeFigureOut">
              <a:rPr lang="es-CL" smtClean="0"/>
              <a:t>07-12-2023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3973B4-5AAB-9C00-B310-339F9159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47320-FCD7-FBDF-B6BB-06FC2B34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784A-8C95-4F36-A7A0-27D7EACEED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1521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F7364-DC5B-DBCC-66BE-2EFE54537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22C5B10-D264-D1AE-0962-A0C74E046B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BE27D5-EF90-C515-C438-5670B995A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98A775-B143-BA03-52DD-ED79699D8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99-103C-4F95-9537-938B57C08EB9}" type="datetimeFigureOut">
              <a:rPr lang="es-CL" smtClean="0"/>
              <a:t>07-12-2023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D7D63E-0BA2-CF09-8CD1-0EBAA768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B76B48-A589-A80D-B5B7-36E03C1CC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784A-8C95-4F36-A7A0-27D7EACEED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1191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D3741-70AC-8B0A-53CB-65E8990E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BAED79-42EC-DB1E-F68B-00946A474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3924B3-16C0-4399-D4AB-E603C674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99-103C-4F95-9537-938B57C08EB9}" type="datetimeFigureOut">
              <a:rPr lang="es-CL" smtClean="0"/>
              <a:t>07-12-2023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054824-A642-E0F7-F6F9-F434A8D83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19CB1-1FC9-DCDB-18EE-A3BED690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784A-8C95-4F36-A7A0-27D7EACEED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0214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1CFB53-1DB9-F500-7794-A50D3E5B0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F17319-1636-98A7-C3B6-4919E896A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B96A18-DE9E-BE73-9B2A-1649C785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99-103C-4F95-9537-938B57C08EB9}" type="datetimeFigureOut">
              <a:rPr lang="es-CL" smtClean="0"/>
              <a:t>07-12-2023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11C874-6AEC-6C66-881F-A8FE75E1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72365B-3B30-1527-1794-53071014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784A-8C95-4F36-A7A0-27D7EACEED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9317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CDD003DA-9E9A-4F15-93A1-7926362F4EE6}"/>
              </a:ext>
            </a:extLst>
          </p:cNvPr>
          <p:cNvSpPr/>
          <p:nvPr userDrawn="1"/>
        </p:nvSpPr>
        <p:spPr>
          <a:xfrm>
            <a:off x="0" y="0"/>
            <a:ext cx="12192000" cy="1288869"/>
          </a:xfrm>
          <a:prstGeom prst="rect">
            <a:avLst/>
          </a:prstGeom>
          <a:solidFill>
            <a:srgbClr val="1D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C52C12-5EB2-4E0A-B9FF-7327330044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989" y="169556"/>
            <a:ext cx="544452" cy="7673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FFD1DB-2ACB-4F05-8628-11C9EA68AB0F}"/>
              </a:ext>
            </a:extLst>
          </p:cNvPr>
          <p:cNvSpPr txBox="1"/>
          <p:nvPr userDrawn="1"/>
        </p:nvSpPr>
        <p:spPr>
          <a:xfrm>
            <a:off x="11515725" y="6411445"/>
            <a:ext cx="477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BC2AD1F-2248-4B10-8940-C3A9E6B94DC5}" type="slidenum">
              <a:rPr lang="es-CL" sz="1200" smtClean="0"/>
              <a:pPr algn="r"/>
              <a:t>‹Nº›</a:t>
            </a:fld>
            <a:endParaRPr lang="es-CL" sz="1200"/>
          </a:p>
        </p:txBody>
      </p:sp>
    </p:spTree>
    <p:extLst>
      <p:ext uri="{BB962C8B-B14F-4D97-AF65-F5344CB8AC3E}">
        <p14:creationId xmlns:p14="http://schemas.microsoft.com/office/powerpoint/2010/main" val="2906607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3"/>
            <a:ext cx="12210526" cy="1288869"/>
          </a:xfrm>
          <a:prstGeom prst="rect">
            <a:avLst/>
          </a:prstGeom>
          <a:solidFill>
            <a:srgbClr val="1D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800"/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309824" y="352049"/>
            <a:ext cx="9748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Política Monetaria</a:t>
            </a:r>
            <a:r>
              <a:rPr lang="es-CL" sz="3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del Banco Central de Chile</a:t>
            </a:r>
            <a:endParaRPr lang="es-CL" sz="3200" b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1B0762-D108-4584-AABB-1A458EBFF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989" y="169556"/>
            <a:ext cx="544452" cy="7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49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D8A99761-8523-4FAF-8204-ADE3620060BD}"/>
              </a:ext>
            </a:extLst>
          </p:cNvPr>
          <p:cNvSpPr txBox="1"/>
          <p:nvPr userDrawn="1"/>
        </p:nvSpPr>
        <p:spPr>
          <a:xfrm>
            <a:off x="308881" y="198647"/>
            <a:ext cx="970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AVANCES Y DESAFÍOS DE LA ECONOMÍA CHILENA </a:t>
            </a:r>
          </a:p>
          <a:p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DICIEMBRE 2023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593C706-D744-4015-A794-037804DC3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68" y="240551"/>
            <a:ext cx="1733550" cy="909548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1A54019B-5522-413E-826F-380A9DE5A5C5}"/>
              </a:ext>
            </a:extLst>
          </p:cNvPr>
          <p:cNvSpPr/>
          <p:nvPr userDrawn="1"/>
        </p:nvSpPr>
        <p:spPr>
          <a:xfrm>
            <a:off x="-7526" y="1739075"/>
            <a:ext cx="12199526" cy="421730"/>
          </a:xfrm>
          <a:prstGeom prst="rect">
            <a:avLst/>
          </a:prstGeom>
          <a:solidFill>
            <a:srgbClr val="1D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6B7698-C6D6-1CD2-0B70-C95EFE09A8A5}"/>
              </a:ext>
            </a:extLst>
          </p:cNvPr>
          <p:cNvSpPr txBox="1"/>
          <p:nvPr userDrawn="1"/>
        </p:nvSpPr>
        <p:spPr>
          <a:xfrm>
            <a:off x="9725025" y="6155784"/>
            <a:ext cx="231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s-ES_tradnl" sz="1800" b="1" i="0" u="none" strike="noStrike" baseline="30000">
                <a:solidFill>
                  <a:schemeClr val="bg1"/>
                </a:solidFill>
                <a:latin typeface="Frutiger LT 45 Light" panose="020B0402020204020204" pitchFamily="34" charset="0"/>
              </a:rPr>
              <a:t>PARQUE NACIONAL CHILOÉ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800" b="0" i="0" u="none" strike="noStrike" kern="1200" baseline="30000">
                <a:solidFill>
                  <a:schemeClr val="bg1"/>
                </a:solidFill>
                <a:latin typeface="Frutiger LT 45 Light" panose="020B0402020204020204" pitchFamily="34" charset="0"/>
                <a:ea typeface="+mn-ea"/>
                <a:cs typeface="+mn-cs"/>
              </a:rPr>
              <a:t>Región de Los Lagos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8E72EC-F44E-14AB-5A54-BE24FC6DFB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6" y="2160805"/>
            <a:ext cx="12199526" cy="469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905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C0382D7-BD29-4AC5-A445-1305613EF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08" y="2268152"/>
            <a:ext cx="2864457" cy="150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CDD003DA-9E9A-4F15-93A1-7926362F4EE6}"/>
              </a:ext>
            </a:extLst>
          </p:cNvPr>
          <p:cNvSpPr/>
          <p:nvPr userDrawn="1"/>
        </p:nvSpPr>
        <p:spPr>
          <a:xfrm>
            <a:off x="0" y="0"/>
            <a:ext cx="12192000" cy="1288869"/>
          </a:xfrm>
          <a:prstGeom prst="rect">
            <a:avLst/>
          </a:prstGeom>
          <a:solidFill>
            <a:srgbClr val="1D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C52C12-5EB2-4E0A-B9FF-7327330044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989" y="169556"/>
            <a:ext cx="544452" cy="7673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FFD1DB-2ACB-4F05-8628-11C9EA68AB0F}"/>
              </a:ext>
            </a:extLst>
          </p:cNvPr>
          <p:cNvSpPr txBox="1"/>
          <p:nvPr userDrawn="1"/>
        </p:nvSpPr>
        <p:spPr>
          <a:xfrm>
            <a:off x="11515725" y="6411445"/>
            <a:ext cx="477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BC2AD1F-2248-4B10-8940-C3A9E6B94DC5}" type="slidenum">
              <a:rPr lang="es-CL" sz="1200" smtClean="0"/>
              <a:pPr algn="r"/>
              <a:t>‹Nº›</a:t>
            </a:fld>
            <a:endParaRPr lang="es-CL" sz="1200"/>
          </a:p>
        </p:txBody>
      </p:sp>
    </p:spTree>
    <p:extLst>
      <p:ext uri="{BB962C8B-B14F-4D97-AF65-F5344CB8AC3E}">
        <p14:creationId xmlns:p14="http://schemas.microsoft.com/office/powerpoint/2010/main" val="139794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 userDrawn="1"/>
        </p:nvSpPr>
        <p:spPr>
          <a:xfrm>
            <a:off x="3920534" y="5318018"/>
            <a:ext cx="607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INFORME DE POLITICA MONETARIA</a:t>
            </a:r>
          </a:p>
          <a:p>
            <a:r>
              <a:rPr lang="es-CL" sz="1200" b="1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MARZO 2023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0382D7-BD29-4AC5-A445-1305613EF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08" y="2268152"/>
            <a:ext cx="2864457" cy="150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1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351F5-DA19-80EB-8E1E-B492EB6A6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25A779-DBCB-11DE-107D-BC495A161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69375-1E83-6614-47E7-648CC754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DB3A-F4D3-414F-B8F4-A43938435F58}" type="datetimeFigureOut">
              <a:rPr lang="es-CL" smtClean="0"/>
              <a:t>07-12-2023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B9BE1E-DE9E-AFC7-03BC-6530D078D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AF5F27-68F7-B98F-201A-90749B94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EF78-3DBE-4AA4-8EBF-FE1F66EA1F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083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2766B-0EC5-E7D1-4EF3-D89147E2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A56192-5BFB-D595-0DAA-EDFF68958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E88545-8AC1-7253-6171-80DB87AF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DB3A-F4D3-414F-B8F4-A43938435F58}" type="datetimeFigureOut">
              <a:rPr lang="es-CL" smtClean="0"/>
              <a:t>07-12-2023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414569-D4CD-99B2-F569-34C178270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5F69F6-4B85-EA0F-6FED-57DD277C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EF78-3DBE-4AA4-8EBF-FE1F66EA1F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151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9421F-43B1-F497-9B3A-B122F683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5456A8-B78E-D817-1C45-3FF942EB3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41BA15-7616-8B28-A240-F265FF1D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DB3A-F4D3-414F-B8F4-A43938435F58}" type="datetimeFigureOut">
              <a:rPr lang="es-CL" smtClean="0"/>
              <a:t>07-12-2023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39EE3E-7435-990F-5C81-D30FE11C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37F56-CC17-5B16-7605-F2CCC510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EF78-3DBE-4AA4-8EBF-FE1F66EA1F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701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ECA51-08A7-9C38-02BC-31F2CA4E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B7E837-8037-5714-9A2E-DABCB548D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746319-B6AD-064E-75A6-AFD2F6041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341C82-E559-95E7-206D-9679CC7F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DB3A-F4D3-414F-B8F4-A43938435F58}" type="datetimeFigureOut">
              <a:rPr lang="es-CL" smtClean="0"/>
              <a:t>07-12-2023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0B104-7E66-C2D1-AA2F-CB7EAB861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9A4A9-FFB8-0194-9A71-38CF5265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EF78-3DBE-4AA4-8EBF-FE1F66EA1F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506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67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1" r:id="rId3"/>
    <p:sldLayoutId id="2147483684" r:id="rId4"/>
    <p:sldLayoutId id="214748366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5E69DCF-3C6D-16A2-C38E-B627082D7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819F7A-F136-9E36-2BF2-E2E5D04F8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BDF83F-7617-4706-5355-E157F4647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1DB3A-F4D3-414F-B8F4-A43938435F58}" type="datetimeFigureOut">
              <a:rPr lang="es-CL" smtClean="0"/>
              <a:t>07-12-2023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9405B-5EE5-359F-23F1-B765BC679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2833C5-B2AD-9438-07B5-2839E82B9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EF78-3DBE-4AA4-8EBF-FE1F66EA1F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77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7319B5-7360-9286-9468-E445C4017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38B96A-E681-794D-C5E9-E486101CB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7C9053-B64D-BF4A-7889-8C960886E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9E899-103C-4F95-9537-938B57C08EB9}" type="datetimeFigureOut">
              <a:rPr lang="es-CL" smtClean="0"/>
              <a:t>07-12-2023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D2091-B311-0E60-6FF5-F707AAFAB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6737EA-75B6-6DF2-68CC-B75DA9390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4784A-8C95-4F36-A7A0-27D7EACEED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932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twitter.com/bcentralchile" TargetMode="External"/><Relationship Id="rId7" Type="http://schemas.openxmlformats.org/officeDocument/2006/relationships/hyperlink" Target="https://www.linkedin.com/mwlite/company/bancocentraldechile" TargetMode="External"/><Relationship Id="rId2" Type="http://schemas.openxmlformats.org/officeDocument/2006/relationships/hyperlink" Target="https://www.bcentral.cl/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hyperlink" Target="https://instagram.com/bancocentralchile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www.youtube.com/user/BancoCentralChi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4C1DEB0-37F1-4BC5-A25E-3CC0D5E9F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68" y="240551"/>
            <a:ext cx="1733550" cy="90954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2CA9A15-45CC-48A8-B2D8-13D2EF6DD8E1}"/>
              </a:ext>
            </a:extLst>
          </p:cNvPr>
          <p:cNvSpPr txBox="1"/>
          <p:nvPr/>
        </p:nvSpPr>
        <p:spPr>
          <a:xfrm>
            <a:off x="308882" y="965433"/>
            <a:ext cx="941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Rosanna Costa, Presidenta Banco Central de Chile</a:t>
            </a:r>
          </a:p>
        </p:txBody>
      </p:sp>
    </p:spTree>
    <p:extLst>
      <p:ext uri="{BB962C8B-B14F-4D97-AF65-F5344CB8AC3E}">
        <p14:creationId xmlns:p14="http://schemas.microsoft.com/office/powerpoint/2010/main" val="1681661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A2A99BD-EF5E-716C-788F-22BA11470460}"/>
              </a:ext>
            </a:extLst>
          </p:cNvPr>
          <p:cNvSpPr/>
          <p:nvPr/>
        </p:nvSpPr>
        <p:spPr>
          <a:xfrm>
            <a:off x="1025397" y="1521688"/>
            <a:ext cx="18902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242A40"/>
                </a:solidFill>
              </a:rPr>
              <a:t>Monedas (1)(2)(3)</a:t>
            </a:r>
            <a:endParaRPr lang="es-CL" i="1" dirty="0">
              <a:solidFill>
                <a:srgbClr val="FF0000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00F997A-16E1-7AA0-021B-471393CEEF72}"/>
              </a:ext>
            </a:extLst>
          </p:cNvPr>
          <p:cNvSpPr/>
          <p:nvPr/>
        </p:nvSpPr>
        <p:spPr>
          <a:xfrm>
            <a:off x="1025397" y="1822947"/>
            <a:ext cx="1773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dirty="0">
                <a:solidFill>
                  <a:srgbClr val="242A40"/>
                </a:solidFill>
              </a:rPr>
              <a:t>(índice 02.01.23=100)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8CB7F7F-3525-12F0-0B2C-77733BA02DF8}"/>
              </a:ext>
            </a:extLst>
          </p:cNvPr>
          <p:cNvSpPr/>
          <p:nvPr/>
        </p:nvSpPr>
        <p:spPr>
          <a:xfrm>
            <a:off x="1025397" y="5913387"/>
            <a:ext cx="9636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dirty="0">
                <a:solidFill>
                  <a:srgbClr val="242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Series en promedios de siete días móviles. (2) Para América Latina corresponde a un promedio entre Brasil, Perú, México y Colombia. (3) Un aumento (caída) indica depreciación (apreciación) de la moneda.							</a:t>
            </a:r>
          </a:p>
          <a:p>
            <a:pPr algn="just"/>
            <a:r>
              <a:rPr lang="es-CL" sz="1200" dirty="0">
                <a:solidFill>
                  <a:srgbClr val="242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Fuentes: Banco Central de Chile y Bloomberg.								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9339A0A-C125-4F63-8B1D-01B17BBC88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908655"/>
              </p:ext>
            </p:extLst>
          </p:nvPr>
        </p:nvGraphicFramePr>
        <p:xfrm>
          <a:off x="1138198" y="2299935"/>
          <a:ext cx="9411081" cy="344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807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A2A99BD-EF5E-716C-788F-22BA11470460}"/>
              </a:ext>
            </a:extLst>
          </p:cNvPr>
          <p:cNvSpPr/>
          <p:nvPr/>
        </p:nvSpPr>
        <p:spPr>
          <a:xfrm>
            <a:off x="1025397" y="1566077"/>
            <a:ext cx="307327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242A40"/>
                </a:solidFill>
              </a:rPr>
              <a:t>Actividad mensual (Imacec) (*)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00F997A-16E1-7AA0-021B-471393CEEF72}"/>
              </a:ext>
            </a:extLst>
          </p:cNvPr>
          <p:cNvSpPr/>
          <p:nvPr/>
        </p:nvSpPr>
        <p:spPr>
          <a:xfrm>
            <a:off x="1025397" y="1867336"/>
            <a:ext cx="44698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rgbClr val="242A40"/>
                </a:solidFill>
              </a:rPr>
              <a:t>(índice promedio 2018=100, series desestacionalizadas)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8CB7F7F-3525-12F0-0B2C-77733BA02DF8}"/>
              </a:ext>
            </a:extLst>
          </p:cNvPr>
          <p:cNvSpPr/>
          <p:nvPr/>
        </p:nvSpPr>
        <p:spPr>
          <a:xfrm>
            <a:off x="1025396" y="6037675"/>
            <a:ext cx="9596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>
                <a:solidFill>
                  <a:srgbClr val="242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(*) Series en promedios móviles trimestrales. Resto de bienes considera las actividades agropecuario-silvícola, pesca, EGA y gestión de desechos, y construcción. Fuente: Banco Central de Chile.</a:t>
            </a:r>
            <a:endParaRPr lang="es-ES" sz="1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A880E54-4C76-457D-BDAC-7E2A0577B2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385537"/>
              </p:ext>
            </p:extLst>
          </p:nvPr>
        </p:nvGraphicFramePr>
        <p:xfrm>
          <a:off x="1126636" y="2384274"/>
          <a:ext cx="4631944" cy="344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2A79AA6-70DE-4D49-8DD7-9A44C9E659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723699"/>
              </p:ext>
            </p:extLst>
          </p:nvPr>
        </p:nvGraphicFramePr>
        <p:xfrm>
          <a:off x="5989536" y="2384274"/>
          <a:ext cx="4631944" cy="344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4839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A2A99BD-EF5E-716C-788F-22BA11470460}"/>
              </a:ext>
            </a:extLst>
          </p:cNvPr>
          <p:cNvSpPr/>
          <p:nvPr/>
        </p:nvSpPr>
        <p:spPr>
          <a:xfrm>
            <a:off x="1025397" y="1521688"/>
            <a:ext cx="367889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242A40"/>
                </a:solidFill>
              </a:rPr>
              <a:t>Consumo privado y sus componentes</a:t>
            </a:r>
            <a:endParaRPr lang="es-CL" i="1" dirty="0">
              <a:solidFill>
                <a:srgbClr val="FF0000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00F997A-16E1-7AA0-021B-471393CEEF72}"/>
              </a:ext>
            </a:extLst>
          </p:cNvPr>
          <p:cNvSpPr/>
          <p:nvPr/>
        </p:nvSpPr>
        <p:spPr>
          <a:xfrm>
            <a:off x="1025397" y="1822947"/>
            <a:ext cx="5157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dirty="0">
                <a:solidFill>
                  <a:srgbClr val="242A40"/>
                </a:solidFill>
              </a:rPr>
              <a:t>(índice promedio 2018=100, series trimestrales desestacionalizadas)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8CB7F7F-3525-12F0-0B2C-77733BA02DF8}"/>
              </a:ext>
            </a:extLst>
          </p:cNvPr>
          <p:cNvSpPr/>
          <p:nvPr/>
        </p:nvSpPr>
        <p:spPr>
          <a:xfrm>
            <a:off x="1025397" y="6002163"/>
            <a:ext cx="963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dirty="0">
                <a:solidFill>
                  <a:srgbClr val="242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Banco Central de Chile.								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DE0D6D8-F5F7-4277-9AF7-F2BC97C384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756821"/>
              </p:ext>
            </p:extLst>
          </p:nvPr>
        </p:nvGraphicFramePr>
        <p:xfrm>
          <a:off x="1152486" y="2344323"/>
          <a:ext cx="9382506" cy="344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0450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A2A99BD-EF5E-716C-788F-22BA11470460}"/>
              </a:ext>
            </a:extLst>
          </p:cNvPr>
          <p:cNvSpPr/>
          <p:nvPr/>
        </p:nvSpPr>
        <p:spPr>
          <a:xfrm>
            <a:off x="1025397" y="1521688"/>
            <a:ext cx="490108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242A40"/>
                </a:solidFill>
              </a:rPr>
              <a:t>Formación bruta de capital fijo y sus componentes</a:t>
            </a:r>
            <a:endParaRPr lang="es-CL" i="1" dirty="0">
              <a:solidFill>
                <a:srgbClr val="FF0000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00F997A-16E1-7AA0-021B-471393CEEF72}"/>
              </a:ext>
            </a:extLst>
          </p:cNvPr>
          <p:cNvSpPr/>
          <p:nvPr/>
        </p:nvSpPr>
        <p:spPr>
          <a:xfrm>
            <a:off x="1025397" y="1822947"/>
            <a:ext cx="5157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dirty="0">
                <a:solidFill>
                  <a:srgbClr val="242A40"/>
                </a:solidFill>
              </a:rPr>
              <a:t>(índice promedio 2018=100, series trimestrales desestacionalizadas)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8CB7F7F-3525-12F0-0B2C-77733BA02DF8}"/>
              </a:ext>
            </a:extLst>
          </p:cNvPr>
          <p:cNvSpPr/>
          <p:nvPr/>
        </p:nvSpPr>
        <p:spPr>
          <a:xfrm>
            <a:off x="1025397" y="6002163"/>
            <a:ext cx="963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dirty="0">
                <a:solidFill>
                  <a:srgbClr val="242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Banco Central de Chile.								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BBB7B98-6A83-4CEC-B82D-16D6A1D245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806921"/>
              </p:ext>
            </p:extLst>
          </p:nvPr>
        </p:nvGraphicFramePr>
        <p:xfrm>
          <a:off x="1131933" y="2344323"/>
          <a:ext cx="9382506" cy="344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5622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DCEF4E55-56EB-4AAB-ACDC-E7F9C43BBBDF}"/>
              </a:ext>
            </a:extLst>
          </p:cNvPr>
          <p:cNvSpPr txBox="1"/>
          <p:nvPr/>
        </p:nvSpPr>
        <p:spPr>
          <a:xfrm>
            <a:off x="8261253" y="6244978"/>
            <a:ext cx="14237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sng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bcentral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.cl</a:t>
            </a:r>
            <a:endParaRPr kumimoji="0" lang="es-ES" sz="2000" b="1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hlinkClick r:id="rId3"/>
            <a:extLst>
              <a:ext uri="{FF2B5EF4-FFF2-40B4-BE49-F238E27FC236}">
                <a16:creationId xmlns:a16="http://schemas.microsoft.com/office/drawing/2014/main" id="{14EF36CA-ED16-4AA2-9303-9E24AC632C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671" y="6223768"/>
            <a:ext cx="441443" cy="464676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hlinkClick r:id="rId5"/>
            <a:extLst>
              <a:ext uri="{FF2B5EF4-FFF2-40B4-BE49-F238E27FC236}">
                <a16:creationId xmlns:a16="http://schemas.microsoft.com/office/drawing/2014/main" id="{FF171CE4-2E88-41CB-A80B-F53658BCC8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061" y="6246536"/>
            <a:ext cx="390479" cy="404941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hlinkClick r:id="rId7"/>
            <a:extLst>
              <a:ext uri="{FF2B5EF4-FFF2-40B4-BE49-F238E27FC236}">
                <a16:creationId xmlns:a16="http://schemas.microsoft.com/office/drawing/2014/main" id="{E89B893B-1006-457D-807D-E1088D598D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303" y="6248817"/>
            <a:ext cx="402737" cy="392345"/>
          </a:xfrm>
          <a:prstGeom prst="rect">
            <a:avLst/>
          </a:prstGeom>
        </p:spPr>
      </p:pic>
      <p:pic>
        <p:nvPicPr>
          <p:cNvPr id="10" name="Imagen 9">
            <a:hlinkClick r:id="rId9"/>
            <a:extLst>
              <a:ext uri="{FF2B5EF4-FFF2-40B4-BE49-F238E27FC236}">
                <a16:creationId xmlns:a16="http://schemas.microsoft.com/office/drawing/2014/main" id="{8EEE4C94-2CEA-4509-9D87-5BF7BE0D528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82" t="10156" r="1938"/>
          <a:stretch/>
        </p:blipFill>
        <p:spPr>
          <a:xfrm>
            <a:off x="10073827" y="6226122"/>
            <a:ext cx="493987" cy="4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A2A99BD-EF5E-716C-788F-22BA11470460}"/>
              </a:ext>
            </a:extLst>
          </p:cNvPr>
          <p:cNvSpPr/>
          <p:nvPr/>
        </p:nvSpPr>
        <p:spPr>
          <a:xfrm>
            <a:off x="1025397" y="1566077"/>
            <a:ext cx="333835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242A40"/>
                </a:solidFill>
              </a:rPr>
              <a:t>PIB no minero y consumo privado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00F997A-16E1-7AA0-021B-471393CEEF72}"/>
              </a:ext>
            </a:extLst>
          </p:cNvPr>
          <p:cNvSpPr/>
          <p:nvPr/>
        </p:nvSpPr>
        <p:spPr>
          <a:xfrm>
            <a:off x="1025397" y="1867336"/>
            <a:ext cx="4301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rgbClr val="242A40"/>
                </a:solidFill>
              </a:rPr>
              <a:t>(índice promedio 2018=100, series trimestrales desestacionalizadas)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8CB7F7F-3525-12F0-0B2C-77733BA02DF8}"/>
              </a:ext>
            </a:extLst>
          </p:cNvPr>
          <p:cNvSpPr/>
          <p:nvPr/>
        </p:nvSpPr>
        <p:spPr>
          <a:xfrm>
            <a:off x="1025397" y="6037675"/>
            <a:ext cx="7902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>
                <a:solidFill>
                  <a:srgbClr val="242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Banco Central de Chile.</a:t>
            </a:r>
            <a:endParaRPr lang="es-E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470E395-D2BF-A2F7-3B2A-2A3519F77D50}"/>
              </a:ext>
            </a:extLst>
          </p:cNvPr>
          <p:cNvSpPr/>
          <p:nvPr/>
        </p:nvSpPr>
        <p:spPr>
          <a:xfrm>
            <a:off x="6089424" y="1566077"/>
            <a:ext cx="280532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242A40"/>
                </a:solidFill>
              </a:rPr>
              <a:t>Saldo de la cuenta corriente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56B8584-8051-DA7C-176D-E7727471C57E}"/>
              </a:ext>
            </a:extLst>
          </p:cNvPr>
          <p:cNvSpPr/>
          <p:nvPr/>
        </p:nvSpPr>
        <p:spPr>
          <a:xfrm>
            <a:off x="6089424" y="1867336"/>
            <a:ext cx="29761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dirty="0">
                <a:solidFill>
                  <a:srgbClr val="242A40"/>
                </a:solidFill>
              </a:rPr>
              <a:t>(porcentaje del PIB, últimos 12 meses)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3EFFFA6-3645-4BDA-91A0-44FEFB823B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548968"/>
              </p:ext>
            </p:extLst>
          </p:nvPr>
        </p:nvGraphicFramePr>
        <p:xfrm>
          <a:off x="1135654" y="2493186"/>
          <a:ext cx="4631944" cy="3441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9116170-B948-4FA6-BB82-26E1620244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488857"/>
              </p:ext>
            </p:extLst>
          </p:nvPr>
        </p:nvGraphicFramePr>
        <p:xfrm>
          <a:off x="6175232" y="2493186"/>
          <a:ext cx="4631944" cy="3441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364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A2A99BD-EF5E-716C-788F-22BA11470460}"/>
              </a:ext>
            </a:extLst>
          </p:cNvPr>
          <p:cNvSpPr/>
          <p:nvPr/>
        </p:nvSpPr>
        <p:spPr>
          <a:xfrm>
            <a:off x="1025397" y="1566077"/>
            <a:ext cx="272555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242A40"/>
                </a:solidFill>
              </a:rPr>
              <a:t>Indicadores de inflación (*)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00F997A-16E1-7AA0-021B-471393CEEF72}"/>
              </a:ext>
            </a:extLst>
          </p:cNvPr>
          <p:cNvSpPr/>
          <p:nvPr/>
        </p:nvSpPr>
        <p:spPr>
          <a:xfrm>
            <a:off x="1025397" y="1867336"/>
            <a:ext cx="2270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dirty="0">
                <a:solidFill>
                  <a:srgbClr val="242A40"/>
                </a:solidFill>
              </a:rPr>
              <a:t>(variación anual, porcentaje)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8CB7F7F-3525-12F0-0B2C-77733BA02DF8}"/>
              </a:ext>
            </a:extLst>
          </p:cNvPr>
          <p:cNvSpPr/>
          <p:nvPr/>
        </p:nvSpPr>
        <p:spPr>
          <a:xfrm>
            <a:off x="1025396" y="5851244"/>
            <a:ext cx="9636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>
                <a:solidFill>
                  <a:srgbClr val="242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(*) Para mayor detalle sobre las distintas agrupaciones y su participación en la canasta del IPC total, ver Recuadro IV.1 IPoM diciembre 2019, Carlomagno y Sansone (2019) y Glosario económico.						</a:t>
            </a:r>
          </a:p>
          <a:p>
            <a:r>
              <a:rPr lang="es-CL" sz="1200" dirty="0">
                <a:solidFill>
                  <a:srgbClr val="242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Fuentes: Banco Central de Chile e Instituto Nacional de Estadísticas.</a:t>
            </a:r>
            <a:endParaRPr lang="es-ES" sz="1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7020002-2CD0-4BF4-B3C2-46B9DFF810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872702"/>
              </p:ext>
            </p:extLst>
          </p:nvPr>
        </p:nvGraphicFramePr>
        <p:xfrm>
          <a:off x="1147295" y="2291058"/>
          <a:ext cx="9382506" cy="344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37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A2A99BD-EF5E-716C-788F-22BA11470460}"/>
              </a:ext>
            </a:extLst>
          </p:cNvPr>
          <p:cNvSpPr/>
          <p:nvPr/>
        </p:nvSpPr>
        <p:spPr>
          <a:xfrm>
            <a:off x="1025397" y="1566077"/>
            <a:ext cx="37766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242A40"/>
                </a:solidFill>
              </a:rPr>
              <a:t>Expectativas de inflación a 1 año plazo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00F997A-16E1-7AA0-021B-471393CEEF72}"/>
              </a:ext>
            </a:extLst>
          </p:cNvPr>
          <p:cNvSpPr/>
          <p:nvPr/>
        </p:nvSpPr>
        <p:spPr>
          <a:xfrm>
            <a:off x="1025397" y="1867336"/>
            <a:ext cx="3590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rgbClr val="242A40"/>
                </a:solidFill>
              </a:rPr>
              <a:t>(porcentaje)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8CB7F7F-3525-12F0-0B2C-77733BA02DF8}"/>
              </a:ext>
            </a:extLst>
          </p:cNvPr>
          <p:cNvSpPr/>
          <p:nvPr/>
        </p:nvSpPr>
        <p:spPr>
          <a:xfrm>
            <a:off x="1025397" y="6037675"/>
            <a:ext cx="7902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>
                <a:solidFill>
                  <a:srgbClr val="242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Banco Central de Chile.</a:t>
            </a:r>
            <a:endParaRPr lang="es-E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470E395-D2BF-A2F7-3B2A-2A3519F77D50}"/>
              </a:ext>
            </a:extLst>
          </p:cNvPr>
          <p:cNvSpPr/>
          <p:nvPr/>
        </p:nvSpPr>
        <p:spPr>
          <a:xfrm>
            <a:off x="6089424" y="1566077"/>
            <a:ext cx="386644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242A40"/>
                </a:solidFill>
              </a:rPr>
              <a:t>Expectativas de inflación a 2 años plazo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56B8584-8051-DA7C-176D-E7727471C57E}"/>
              </a:ext>
            </a:extLst>
          </p:cNvPr>
          <p:cNvSpPr/>
          <p:nvPr/>
        </p:nvSpPr>
        <p:spPr>
          <a:xfrm>
            <a:off x="6089424" y="1867336"/>
            <a:ext cx="10790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dirty="0">
                <a:solidFill>
                  <a:srgbClr val="242A40"/>
                </a:solidFill>
              </a:rPr>
              <a:t>(porcentaje)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8D27064-9425-41CD-BF45-A28947E6AF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614212"/>
              </p:ext>
            </p:extLst>
          </p:nvPr>
        </p:nvGraphicFramePr>
        <p:xfrm>
          <a:off x="1115154" y="2384274"/>
          <a:ext cx="4631944" cy="344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DFCD6F9-3E44-498B-BEC0-4B20C542F3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990610"/>
              </p:ext>
            </p:extLst>
          </p:nvPr>
        </p:nvGraphicFramePr>
        <p:xfrm>
          <a:off x="6231837" y="2384274"/>
          <a:ext cx="4631944" cy="344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902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A2A99BD-EF5E-716C-788F-22BA11470460}"/>
              </a:ext>
            </a:extLst>
          </p:cNvPr>
          <p:cNvSpPr/>
          <p:nvPr/>
        </p:nvSpPr>
        <p:spPr>
          <a:xfrm>
            <a:off x="1025397" y="1566077"/>
            <a:ext cx="452085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242A40"/>
                </a:solidFill>
              </a:rPr>
              <a:t>Frecuencia de cambio de precios en bienes (*)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00F997A-16E1-7AA0-021B-471393CEEF72}"/>
              </a:ext>
            </a:extLst>
          </p:cNvPr>
          <p:cNvSpPr/>
          <p:nvPr/>
        </p:nvSpPr>
        <p:spPr>
          <a:xfrm>
            <a:off x="1025397" y="1867336"/>
            <a:ext cx="60186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dirty="0">
                <a:solidFill>
                  <a:srgbClr val="242A40"/>
                </a:solidFill>
              </a:rPr>
              <a:t>(porcentaje de cambios positivos o negativos de precios por producto, mediana)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8CB7F7F-3525-12F0-0B2C-77733BA02DF8}"/>
              </a:ext>
            </a:extLst>
          </p:cNvPr>
          <p:cNvSpPr/>
          <p:nvPr/>
        </p:nvSpPr>
        <p:spPr>
          <a:xfrm>
            <a:off x="1025396" y="5851244"/>
            <a:ext cx="9636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>
                <a:solidFill>
                  <a:srgbClr val="242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(*) Se considera el 48,5% del peso total de bienes y el 1,6% de servicios. En cada mes se calcula la frecuencia de cambios positivos o negativos de precios en las variedades para cada producto de la canasta del IPC calculado con factura electrónica. Luego, agregamos la frecuencia con el peso del INE de cada producto y se reporta la mediana entre productos. Fuentes: Banco Central de Chile e Instituto Nacional de Estadísticas.</a:t>
            </a:r>
            <a:endParaRPr lang="es-ES" sz="1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CEAB35F-A9D5-45A9-ADF7-826E89CC51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573964"/>
              </p:ext>
            </p:extLst>
          </p:nvPr>
        </p:nvGraphicFramePr>
        <p:xfrm>
          <a:off x="1118618" y="2291058"/>
          <a:ext cx="9450240" cy="344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707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A2A99BD-EF5E-716C-788F-22BA11470460}"/>
              </a:ext>
            </a:extLst>
          </p:cNvPr>
          <p:cNvSpPr/>
          <p:nvPr/>
        </p:nvSpPr>
        <p:spPr>
          <a:xfrm>
            <a:off x="732434" y="1557199"/>
            <a:ext cx="10441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242A40"/>
                </a:solidFill>
              </a:rPr>
              <a:t>Inflación 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00F997A-16E1-7AA0-021B-471393CEEF72}"/>
              </a:ext>
            </a:extLst>
          </p:cNvPr>
          <p:cNvSpPr/>
          <p:nvPr/>
        </p:nvSpPr>
        <p:spPr>
          <a:xfrm>
            <a:off x="732434" y="1858458"/>
            <a:ext cx="2270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dirty="0">
                <a:solidFill>
                  <a:srgbClr val="242A40"/>
                </a:solidFill>
              </a:rPr>
              <a:t>(variación anual, porcentaje)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8CB7F7F-3525-12F0-0B2C-77733BA02DF8}"/>
              </a:ext>
            </a:extLst>
          </p:cNvPr>
          <p:cNvSpPr/>
          <p:nvPr/>
        </p:nvSpPr>
        <p:spPr>
          <a:xfrm>
            <a:off x="732433" y="5842366"/>
            <a:ext cx="976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dirty="0">
                <a:solidFill>
                  <a:srgbClr val="242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(*) En base a encuestas de expectativas económicas que realizan los bancos centrales. Corresponde a la diferencia entre la variación anual esperada a diciembre de 2025 y la meta de inflación informada por las instituciones respectivas. Fuentes: Banco Central de Chile, bancos centrales de los respectivos países y Bloomberg.</a:t>
            </a:r>
            <a:endParaRPr lang="es-E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9754C5C-0876-E23A-1832-33CDF49B0358}"/>
              </a:ext>
            </a:extLst>
          </p:cNvPr>
          <p:cNvSpPr/>
          <p:nvPr/>
        </p:nvSpPr>
        <p:spPr>
          <a:xfrm>
            <a:off x="4116289" y="1557199"/>
            <a:ext cx="27991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242A40"/>
                </a:solidFill>
              </a:rPr>
              <a:t>Expectativas de inflación (*)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BADBEBE-3D71-8073-53B4-5728DAA3C1ED}"/>
              </a:ext>
            </a:extLst>
          </p:cNvPr>
          <p:cNvSpPr/>
          <p:nvPr/>
        </p:nvSpPr>
        <p:spPr>
          <a:xfrm>
            <a:off x="4116289" y="1858458"/>
            <a:ext cx="2346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dirty="0">
                <a:solidFill>
                  <a:srgbClr val="242A40"/>
                </a:solidFill>
              </a:rPr>
              <a:t>(dif. c/r a la meta, porcentaje)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C8FE757-87ED-4DCF-DEC0-32AD8F98D965}"/>
              </a:ext>
            </a:extLst>
          </p:cNvPr>
          <p:cNvSpPr/>
          <p:nvPr/>
        </p:nvSpPr>
        <p:spPr>
          <a:xfrm>
            <a:off x="7535658" y="1557199"/>
            <a:ext cx="272555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242A40"/>
                </a:solidFill>
              </a:rPr>
              <a:t>Tasa de política monetaria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7267A3D-7B37-C946-A57E-0EAB145F87E5}"/>
              </a:ext>
            </a:extLst>
          </p:cNvPr>
          <p:cNvSpPr/>
          <p:nvPr/>
        </p:nvSpPr>
        <p:spPr>
          <a:xfrm>
            <a:off x="7535658" y="1858458"/>
            <a:ext cx="10790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dirty="0">
                <a:solidFill>
                  <a:srgbClr val="242A40"/>
                </a:solidFill>
              </a:rPr>
              <a:t>(porcentaje)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3EC95A5-0E01-48D3-9F83-1C4CA5F0FE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591239"/>
              </p:ext>
            </p:extLst>
          </p:nvPr>
        </p:nvGraphicFramePr>
        <p:xfrm>
          <a:off x="844581" y="2280064"/>
          <a:ext cx="10268917" cy="344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22D1D031-A7CA-45B0-9D87-83046DE70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035751"/>
              </p:ext>
            </p:extLst>
          </p:nvPr>
        </p:nvGraphicFramePr>
        <p:xfrm>
          <a:off x="7627092" y="2287472"/>
          <a:ext cx="2868041" cy="344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B912B583-D91D-4283-8AAF-C80A4F23E1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728518"/>
              </p:ext>
            </p:extLst>
          </p:nvPr>
        </p:nvGraphicFramePr>
        <p:xfrm>
          <a:off x="4196191" y="2287472"/>
          <a:ext cx="2868041" cy="344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7581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A2A99BD-EF5E-716C-788F-22BA11470460}"/>
              </a:ext>
            </a:extLst>
          </p:cNvPr>
          <p:cNvSpPr/>
          <p:nvPr/>
        </p:nvSpPr>
        <p:spPr>
          <a:xfrm>
            <a:off x="1025397" y="1566077"/>
            <a:ext cx="161454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242A40"/>
                </a:solidFill>
              </a:rPr>
              <a:t>Fed </a:t>
            </a:r>
            <a:r>
              <a:rPr lang="es-CL" i="1" dirty="0">
                <a:solidFill>
                  <a:srgbClr val="242A40"/>
                </a:solidFill>
              </a:rPr>
              <a:t>Funds Rate</a:t>
            </a:r>
            <a:endParaRPr lang="es-CL" i="1" dirty="0">
              <a:solidFill>
                <a:srgbClr val="FF0000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00F997A-16E1-7AA0-021B-471393CEEF72}"/>
              </a:ext>
            </a:extLst>
          </p:cNvPr>
          <p:cNvSpPr/>
          <p:nvPr/>
        </p:nvSpPr>
        <p:spPr>
          <a:xfrm>
            <a:off x="1025397" y="1867336"/>
            <a:ext cx="3756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dirty="0">
                <a:solidFill>
                  <a:srgbClr val="242A40"/>
                </a:solidFill>
              </a:rPr>
              <a:t>(rango medio al final de cada de año, porcentaje)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8CB7F7F-3525-12F0-0B2C-77733BA02DF8}"/>
              </a:ext>
            </a:extLst>
          </p:cNvPr>
          <p:cNvSpPr/>
          <p:nvPr/>
        </p:nvSpPr>
        <p:spPr>
          <a:xfrm>
            <a:off x="1025397" y="5957776"/>
            <a:ext cx="963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>
                <a:solidFill>
                  <a:srgbClr val="242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Banco Central de Chile en base a información de Bloomberg.</a:t>
            </a:r>
            <a:endParaRPr lang="es-ES" sz="1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206DD53-2FB0-4BE6-B716-D0A928663C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477135"/>
              </p:ext>
            </p:extLst>
          </p:nvPr>
        </p:nvGraphicFramePr>
        <p:xfrm>
          <a:off x="1152486" y="2344324"/>
          <a:ext cx="9382506" cy="344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676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A2A99BD-EF5E-716C-788F-22BA11470460}"/>
              </a:ext>
            </a:extLst>
          </p:cNvPr>
          <p:cNvSpPr/>
          <p:nvPr/>
        </p:nvSpPr>
        <p:spPr>
          <a:xfrm>
            <a:off x="1025397" y="1521688"/>
            <a:ext cx="34926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242A40"/>
                </a:solidFill>
              </a:rPr>
              <a:t>Tasas soberanas a 10 años plazo (*)</a:t>
            </a:r>
            <a:endParaRPr lang="es-CL" i="1" dirty="0">
              <a:solidFill>
                <a:srgbClr val="FF0000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00F997A-16E1-7AA0-021B-471393CEEF72}"/>
              </a:ext>
            </a:extLst>
          </p:cNvPr>
          <p:cNvSpPr/>
          <p:nvPr/>
        </p:nvSpPr>
        <p:spPr>
          <a:xfrm>
            <a:off x="1025397" y="1822947"/>
            <a:ext cx="10790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dirty="0">
                <a:solidFill>
                  <a:srgbClr val="242A40"/>
                </a:solidFill>
              </a:rPr>
              <a:t>(porcentaje)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8CB7F7F-3525-12F0-0B2C-77733BA02DF8}"/>
              </a:ext>
            </a:extLst>
          </p:cNvPr>
          <p:cNvSpPr/>
          <p:nvPr/>
        </p:nvSpPr>
        <p:spPr>
          <a:xfrm>
            <a:off x="1025397" y="5913387"/>
            <a:ext cx="9636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dirty="0">
                <a:solidFill>
                  <a:srgbClr val="242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(*) Desarrollados considera a: Noruega, Suecia, Reino Unido, Australia, Canadá, Dinamarca, Singapur, Corea, Zona Euro (no incluye a Portugal ni Grecia), y Estados Unidos. Emergentes incluye a: Colombia, Perú, México, Brasil, Chile, Tailandia, Sudáfrica, Turquía, Hungría, Polonia, India e Indonesia.</a:t>
            </a:r>
          </a:p>
          <a:p>
            <a:pPr algn="just"/>
            <a:r>
              <a:rPr lang="es-CL" sz="1200" dirty="0">
                <a:solidFill>
                  <a:srgbClr val="242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Banco Central de Chile en base a información de Bloomberg.</a:t>
            </a:r>
            <a:endParaRPr lang="es-ES" sz="1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09AA84B-12CD-4A12-B176-DEA2824283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583290"/>
              </p:ext>
            </p:extLst>
          </p:nvPr>
        </p:nvGraphicFramePr>
        <p:xfrm>
          <a:off x="1112138" y="2299935"/>
          <a:ext cx="9328531" cy="344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519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A2A99BD-EF5E-716C-788F-22BA11470460}"/>
              </a:ext>
            </a:extLst>
          </p:cNvPr>
          <p:cNvSpPr/>
          <p:nvPr/>
        </p:nvSpPr>
        <p:spPr>
          <a:xfrm>
            <a:off x="679166" y="1779148"/>
            <a:ext cx="1540615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sz="1700" dirty="0">
                <a:solidFill>
                  <a:srgbClr val="242A40"/>
                </a:solidFill>
              </a:rPr>
              <a:t>Tipo de cambio</a:t>
            </a:r>
            <a:endParaRPr lang="es-CL" sz="1700" dirty="0">
              <a:solidFill>
                <a:srgbClr val="FF0000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00F997A-16E1-7AA0-021B-471393CEEF72}"/>
              </a:ext>
            </a:extLst>
          </p:cNvPr>
          <p:cNvSpPr/>
          <p:nvPr/>
        </p:nvSpPr>
        <p:spPr>
          <a:xfrm>
            <a:off x="679166" y="2080407"/>
            <a:ext cx="10790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dirty="0">
                <a:solidFill>
                  <a:srgbClr val="242A40"/>
                </a:solidFill>
              </a:rPr>
              <a:t>(porcentaje)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8CB7F7F-3525-12F0-0B2C-77733BA02DF8}"/>
              </a:ext>
            </a:extLst>
          </p:cNvPr>
          <p:cNvSpPr/>
          <p:nvPr/>
        </p:nvSpPr>
        <p:spPr>
          <a:xfrm>
            <a:off x="732433" y="5842366"/>
            <a:ext cx="9762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dirty="0">
                <a:solidFill>
                  <a:srgbClr val="242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(*) Considera Brasil, China, Colombia, Hungría, India, Indonesia, Malasia, México, Perú, Polonia, Rusia y Turquía. Desviación estándar anualizada del retorno diario durante cada mes. Fuente: Banco Central de Chile en base a información de Bloomberg. </a:t>
            </a:r>
            <a:endParaRPr lang="es-E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9754C5C-0876-E23A-1832-33CDF49B0358}"/>
              </a:ext>
            </a:extLst>
          </p:cNvPr>
          <p:cNvSpPr/>
          <p:nvPr/>
        </p:nvSpPr>
        <p:spPr>
          <a:xfrm>
            <a:off x="4116289" y="1779148"/>
            <a:ext cx="2533066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sz="1700" dirty="0">
                <a:solidFill>
                  <a:srgbClr val="242A40"/>
                </a:solidFill>
              </a:rPr>
              <a:t>Tasas de interés soberanas</a:t>
            </a:r>
            <a:endParaRPr lang="es-CL" sz="1700" dirty="0">
              <a:solidFill>
                <a:srgbClr val="FF000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BADBEBE-3D71-8073-53B4-5728DAA3C1ED}"/>
              </a:ext>
            </a:extLst>
          </p:cNvPr>
          <p:cNvSpPr/>
          <p:nvPr/>
        </p:nvSpPr>
        <p:spPr>
          <a:xfrm>
            <a:off x="4116289" y="2080407"/>
            <a:ext cx="11815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dirty="0">
                <a:solidFill>
                  <a:srgbClr val="242A40"/>
                </a:solidFill>
              </a:rPr>
              <a:t>(puntos base)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C8FE757-87ED-4DCF-DEC0-32AD8F98D965}"/>
              </a:ext>
            </a:extLst>
          </p:cNvPr>
          <p:cNvSpPr/>
          <p:nvPr/>
        </p:nvSpPr>
        <p:spPr>
          <a:xfrm>
            <a:off x="7535658" y="1779148"/>
            <a:ext cx="1964449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sz="1700" dirty="0">
                <a:solidFill>
                  <a:srgbClr val="242A40"/>
                </a:solidFill>
              </a:rPr>
              <a:t>Mercados bursátiles</a:t>
            </a:r>
            <a:endParaRPr lang="es-CL" sz="1700" dirty="0">
              <a:solidFill>
                <a:srgbClr val="FF000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7267A3D-7B37-C946-A57E-0EAB145F87E5}"/>
              </a:ext>
            </a:extLst>
          </p:cNvPr>
          <p:cNvSpPr/>
          <p:nvPr/>
        </p:nvSpPr>
        <p:spPr>
          <a:xfrm>
            <a:off x="7535658" y="2080407"/>
            <a:ext cx="10790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400" dirty="0">
                <a:solidFill>
                  <a:srgbClr val="242A40"/>
                </a:solidFill>
              </a:rPr>
              <a:t>(porcentaje)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FC44071-53F7-4696-993F-0FF5B0AFFC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470210"/>
              </p:ext>
            </p:extLst>
          </p:nvPr>
        </p:nvGraphicFramePr>
        <p:xfrm>
          <a:off x="7637977" y="2368210"/>
          <a:ext cx="2857156" cy="345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66ACE15B-59DA-4D33-B270-E83138FB94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033164"/>
              </p:ext>
            </p:extLst>
          </p:nvPr>
        </p:nvGraphicFramePr>
        <p:xfrm>
          <a:off x="4185205" y="2373714"/>
          <a:ext cx="2857155" cy="345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A7B29681-8ACE-F567-0B59-A9C46A7CEFA7}"/>
              </a:ext>
            </a:extLst>
          </p:cNvPr>
          <p:cNvSpPr/>
          <p:nvPr/>
        </p:nvSpPr>
        <p:spPr>
          <a:xfrm>
            <a:off x="679166" y="1426981"/>
            <a:ext cx="45618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242A40"/>
                </a:solidFill>
              </a:rPr>
              <a:t>Volatilidad financiera en países emergentes (*)</a:t>
            </a:r>
            <a:endParaRPr lang="es-CL" dirty="0">
              <a:solidFill>
                <a:srgbClr val="FF0000"/>
              </a:solidFill>
            </a:endParaRP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E34F5A7-3B82-4494-95E9-7F8DB690B7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413933"/>
              </p:ext>
            </p:extLst>
          </p:nvPr>
        </p:nvGraphicFramePr>
        <p:xfrm>
          <a:off x="569853" y="2388184"/>
          <a:ext cx="9925280" cy="3448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006620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C4F0909352B2B468E6CFC8FA1CDBF1F" ma:contentTypeVersion="17" ma:contentTypeDescription="Crear nuevo documento." ma:contentTypeScope="" ma:versionID="5f38cf3fa12f5c6f38045fdc12115a1d">
  <xsd:schema xmlns:xsd="http://www.w3.org/2001/XMLSchema" xmlns:xs="http://www.w3.org/2001/XMLSchema" xmlns:p="http://schemas.microsoft.com/office/2006/metadata/properties" xmlns:ns2="02522483-3baa-4ef7-998b-41b3e0e9c58e" xmlns:ns3="bab58abd-766c-40ae-a4bc-991ccb915942" targetNamespace="http://schemas.microsoft.com/office/2006/metadata/properties" ma:root="true" ma:fieldsID="c306c4e93640c193b88a60bb23bfc5e8" ns2:_="" ns3:_="">
    <xsd:import namespace="02522483-3baa-4ef7-998b-41b3e0e9c58e"/>
    <xsd:import namespace="bab58abd-766c-40ae-a4bc-991ccb9159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522483-3baa-4ef7-998b-41b3e0e9c5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44321521-9977-4e23-b86b-a1ec9eba7a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58abd-766c-40ae-a4bc-991ccb91594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0a6a927-c0ee-4adc-99e8-cddde6068420}" ma:internalName="TaxCatchAll" ma:showField="CatchAllData" ma:web="bab58abd-766c-40ae-a4bc-991ccb9159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b58abd-766c-40ae-a4bc-991ccb915942" xsi:nil="true"/>
    <lcf76f155ced4ddcb4097134ff3c332f xmlns="02522483-3baa-4ef7-998b-41b3e0e9c58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9DC108-39B1-4815-9BBC-61C21718E0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522483-3baa-4ef7-998b-41b3e0e9c58e"/>
    <ds:schemaRef ds:uri="bab58abd-766c-40ae-a4bc-991ccb9159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16B1DC-008B-47C9-A6D9-A1FD7D062607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purl.org/dc/terms/"/>
    <ds:schemaRef ds:uri="02522483-3baa-4ef7-998b-41b3e0e9c58e"/>
    <ds:schemaRef ds:uri="http://schemas.microsoft.com/office/2006/documentManagement/types"/>
    <ds:schemaRef ds:uri="http://schemas.microsoft.com/office/infopath/2007/PartnerControls"/>
    <ds:schemaRef ds:uri="bab58abd-766c-40ae-a4bc-991ccb91594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4A854AA-4948-4849-A6B7-1235704DA32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88652c0-4c68-4217-8346-55265c7b16f1}" enabled="1" method="Privileged" siteId="{d1bf4087-52c2-42b9-913e-a262f9f8319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715</Words>
  <Application>Microsoft Office PowerPoint</Application>
  <PresentationFormat>Panorámica</PresentationFormat>
  <Paragraphs>68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Frutiger LT 45 Light</vt:lpstr>
      <vt:lpstr>Tema de Office</vt:lpstr>
      <vt:lpstr>2_Tema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Banco Central de Chile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Cecilia Valenzuela C.</dc:creator>
  <cp:lastModifiedBy>Magdalena Ureta</cp:lastModifiedBy>
  <cp:revision>1</cp:revision>
  <dcterms:created xsi:type="dcterms:W3CDTF">2020-09-30T13:07:25Z</dcterms:created>
  <dcterms:modified xsi:type="dcterms:W3CDTF">2023-12-07T17:17:13Z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MSIP_Label_088652c0-4c68-4217-8346-55265c7b16f1_Enabled">
    <vt:lpwstr>true</vt:lpwstr>
  </property>
  <property fmtid="{D5CDD505-2E9C-101B-9397-08002B2CF9AE}" pid="4" name="MSIP_Label_088652c0-4c68-4217-8346-55265c7b16f1_SetDate">
    <vt:lpwstr>2023-04-05T21:53:15Z</vt:lpwstr>
  </property>
  <property fmtid="{D5CDD505-2E9C-101B-9397-08002B2CF9AE}" pid="5" name="MSIP_Label_088652c0-4c68-4217-8346-55265c7b16f1_Method">
    <vt:lpwstr>Privileged</vt:lpwstr>
  </property>
  <property fmtid="{D5CDD505-2E9C-101B-9397-08002B2CF9AE}" pid="6" name="MSIP_Label_088652c0-4c68-4217-8346-55265c7b16f1_Name">
    <vt:lpwstr>Publico</vt:lpwstr>
  </property>
  <property fmtid="{D5CDD505-2E9C-101B-9397-08002B2CF9AE}" pid="7" name="MSIP_Label_088652c0-4c68-4217-8346-55265c7b16f1_SiteId">
    <vt:lpwstr>d1bf4087-52c2-42b9-913e-a262f9f83199</vt:lpwstr>
  </property>
  <property fmtid="{D5CDD505-2E9C-101B-9397-08002B2CF9AE}" pid="8" name="MSIP_Label_088652c0-4c68-4217-8346-55265c7b16f1_ActionId">
    <vt:lpwstr>052067a5-a4ed-4372-9832-88b6f0806368</vt:lpwstr>
  </property>
  <property fmtid="{D5CDD505-2E9C-101B-9397-08002B2CF9AE}" pid="9" name="MSIP_Label_088652c0-4c68-4217-8346-55265c7b16f1_ContentBits">
    <vt:lpwstr>0</vt:lpwstr>
  </property>
  <property fmtid="{D5CDD505-2E9C-101B-9397-08002B2CF9AE}" pid="10" name="ContentTypeId">
    <vt:lpwstr>0x010100879AA861D900B84E8CAA44139E0FC4F7</vt:lpwstr>
  </property>
</Properties>
</file>